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7" r:id="rId5"/>
    <p:sldId id="268" r:id="rId6"/>
    <p:sldId id="269" r:id="rId7"/>
    <p:sldId id="260" r:id="rId8"/>
    <p:sldId id="270" r:id="rId9"/>
    <p:sldId id="271" r:id="rId10"/>
    <p:sldId id="272" r:id="rId11"/>
    <p:sldId id="261" r:id="rId12"/>
    <p:sldId id="274" r:id="rId13"/>
    <p:sldId id="273" r:id="rId14"/>
    <p:sldId id="275" r:id="rId15"/>
    <p:sldId id="262" r:id="rId16"/>
    <p:sldId id="277" r:id="rId17"/>
    <p:sldId id="278" r:id="rId18"/>
    <p:sldId id="276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0085941-5FD4-428A-95AE-B6AC020E22CF}">
          <p14:sldIdLst>
            <p14:sldId id="256"/>
            <p14:sldId id="257"/>
            <p14:sldId id="259"/>
            <p14:sldId id="267"/>
            <p14:sldId id="268"/>
            <p14:sldId id="269"/>
            <p14:sldId id="260"/>
            <p14:sldId id="270"/>
            <p14:sldId id="271"/>
            <p14:sldId id="272"/>
            <p14:sldId id="261"/>
            <p14:sldId id="274"/>
            <p14:sldId id="273"/>
            <p14:sldId id="275"/>
            <p14:sldId id="262"/>
            <p14:sldId id="277"/>
            <p14:sldId id="278"/>
            <p14:sldId id="27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68">
          <p15:clr>
            <a:srgbClr val="A4A3A4"/>
          </p15:clr>
        </p15:guide>
        <p15:guide id="3" pos="1912">
          <p15:clr>
            <a:srgbClr val="A4A3A4"/>
          </p15:clr>
        </p15:guide>
        <p15:guide id="4" pos="4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35A"/>
    <a:srgbClr val="93C787"/>
    <a:srgbClr val="D1E7CC"/>
    <a:srgbClr val="C7AD81"/>
    <a:srgbClr val="F1F2F2"/>
    <a:srgbClr val="FC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20"/>
      </p:cViewPr>
      <p:guideLst>
        <p:guide orient="horz" pos="2160"/>
        <p:guide pos="3568"/>
        <p:guide pos="1912"/>
        <p:guide pos="4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47B0-C9C5-4F2F-AA59-BC9BC2E721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06B3A-C525-4140-B501-141C1D83B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圆角矩形 593"/>
          <p:cNvSpPr/>
          <p:nvPr/>
        </p:nvSpPr>
        <p:spPr>
          <a:xfrm>
            <a:off x="3094634" y="1922447"/>
            <a:ext cx="6016624" cy="2766884"/>
          </a:xfrm>
          <a:prstGeom prst="roundRect">
            <a:avLst>
              <a:gd name="adj" fmla="val 12494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>
            <a:off x="561976" y="1112838"/>
            <a:ext cx="1862138" cy="1719263"/>
            <a:chOff x="561976" y="1112838"/>
            <a:chExt cx="1862138" cy="1719263"/>
          </a:xfrm>
        </p:grpSpPr>
        <p:sp>
          <p:nvSpPr>
            <p:cNvPr id="341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9630887" y="2741018"/>
            <a:ext cx="1304925" cy="1206500"/>
            <a:chOff x="10888663" y="1211263"/>
            <a:chExt cx="1304925" cy="1206500"/>
          </a:xfrm>
        </p:grpSpPr>
        <p:sp>
          <p:nvSpPr>
            <p:cNvPr id="352" name="Freeform 16"/>
            <p:cNvSpPr/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7"/>
            <p:cNvSpPr/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"/>
            <p:cNvSpPr/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"/>
            <p:cNvSpPr/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"/>
            <p:cNvSpPr/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1"/>
            <p:cNvSpPr/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2"/>
            <p:cNvSpPr/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3"/>
            <p:cNvSpPr/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4"/>
            <p:cNvSpPr/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5"/>
            <p:cNvSpPr/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6"/>
            <p:cNvSpPr/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2252958" y="256583"/>
            <a:ext cx="1222375" cy="922338"/>
            <a:chOff x="438151" y="4763"/>
            <a:chExt cx="1222375" cy="922338"/>
          </a:xfrm>
        </p:grpSpPr>
        <p:sp>
          <p:nvSpPr>
            <p:cNvPr id="363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3637735" y="105569"/>
            <a:ext cx="1047750" cy="1243013"/>
            <a:chOff x="1727201" y="88901"/>
            <a:chExt cx="1047750" cy="1243013"/>
          </a:xfrm>
        </p:grpSpPr>
        <p:sp>
          <p:nvSpPr>
            <p:cNvPr id="371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413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9" name="组合 548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396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4" name="组合 563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514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5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Oval 191"/>
          <p:cNvSpPr>
            <a:spLocks noChangeArrowheads="1"/>
          </p:cNvSpPr>
          <p:nvPr/>
        </p:nvSpPr>
        <p:spPr bwMode="auto">
          <a:xfrm>
            <a:off x="360363" y="247808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Oval 196"/>
          <p:cNvSpPr>
            <a:spLocks noChangeArrowheads="1"/>
          </p:cNvSpPr>
          <p:nvPr/>
        </p:nvSpPr>
        <p:spPr bwMode="auto">
          <a:xfrm>
            <a:off x="2609851" y="228600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7"/>
          <p:cNvSpPr>
            <a:spLocks noChangeArrowheads="1"/>
          </p:cNvSpPr>
          <p:nvPr/>
        </p:nvSpPr>
        <p:spPr bwMode="auto">
          <a:xfrm>
            <a:off x="2671763" y="165100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Oval 198"/>
          <p:cNvSpPr>
            <a:spLocks noChangeArrowheads="1"/>
          </p:cNvSpPr>
          <p:nvPr/>
        </p:nvSpPr>
        <p:spPr bwMode="auto">
          <a:xfrm>
            <a:off x="-78997" y="5029994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200"/>
          <p:cNvSpPr>
            <a:spLocks noChangeArrowheads="1"/>
          </p:cNvSpPr>
          <p:nvPr/>
        </p:nvSpPr>
        <p:spPr bwMode="auto">
          <a:xfrm>
            <a:off x="10580688" y="492126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1" name="组合 560"/>
          <p:cNvGrpSpPr/>
          <p:nvPr/>
        </p:nvGrpSpPr>
        <p:grpSpPr>
          <a:xfrm>
            <a:off x="8843916" y="-362743"/>
            <a:ext cx="955675" cy="917575"/>
            <a:chOff x="9471025" y="60326"/>
            <a:chExt cx="955675" cy="917575"/>
          </a:xfrm>
        </p:grpSpPr>
        <p:sp>
          <p:nvSpPr>
            <p:cNvPr id="538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4" name="组合 543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203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3" name="组合 552"/>
          <p:cNvGrpSpPr/>
          <p:nvPr/>
        </p:nvGrpSpPr>
        <p:grpSpPr>
          <a:xfrm>
            <a:off x="563562" y="3036888"/>
            <a:ext cx="1374776" cy="1397000"/>
            <a:chOff x="563562" y="3036888"/>
            <a:chExt cx="1374776" cy="1397000"/>
          </a:xfrm>
        </p:grpSpPr>
        <p:sp>
          <p:nvSpPr>
            <p:cNvPr id="208" name="Freeform 27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8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3" name="组合 542"/>
          <p:cNvGrpSpPr/>
          <p:nvPr/>
        </p:nvGrpSpPr>
        <p:grpSpPr>
          <a:xfrm>
            <a:off x="1785782" y="4140201"/>
            <a:ext cx="1179513" cy="758826"/>
            <a:chOff x="441325" y="6948488"/>
            <a:chExt cx="1179513" cy="758826"/>
          </a:xfrm>
        </p:grpSpPr>
        <p:sp>
          <p:nvSpPr>
            <p:cNvPr id="53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93"/>
            <p:cNvSpPr/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94"/>
            <p:cNvSpPr/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95"/>
            <p:cNvSpPr/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96"/>
            <p:cNvSpPr/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97"/>
            <p:cNvSpPr/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98"/>
            <p:cNvSpPr/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99"/>
            <p:cNvSpPr/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00"/>
            <p:cNvSpPr/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1138648" y="4801394"/>
            <a:ext cx="928688" cy="434975"/>
            <a:chOff x="411162" y="4692651"/>
            <a:chExt cx="928688" cy="434975"/>
          </a:xfrm>
        </p:grpSpPr>
        <p:sp>
          <p:nvSpPr>
            <p:cNvPr id="236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1" name="组合 540"/>
          <p:cNvGrpSpPr/>
          <p:nvPr/>
        </p:nvGrpSpPr>
        <p:grpSpPr>
          <a:xfrm>
            <a:off x="11112501" y="1747694"/>
            <a:ext cx="511175" cy="938213"/>
            <a:chOff x="2219325" y="6711951"/>
            <a:chExt cx="511175" cy="938213"/>
          </a:xfrm>
        </p:grpSpPr>
        <p:sp>
          <p:nvSpPr>
            <p:cNvPr id="249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6530418" y="330401"/>
            <a:ext cx="512763" cy="938213"/>
            <a:chOff x="9569450" y="4583113"/>
            <a:chExt cx="512763" cy="938213"/>
          </a:xfrm>
        </p:grpSpPr>
        <p:sp>
          <p:nvSpPr>
            <p:cNvPr id="261" name="Freeform 326"/>
            <p:cNvSpPr/>
            <p:nvPr/>
          </p:nvSpPr>
          <p:spPr bwMode="auto">
            <a:xfrm>
              <a:off x="9837737" y="4964113"/>
              <a:ext cx="19050" cy="41275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27"/>
            <p:cNvSpPr/>
            <p:nvPr/>
          </p:nvSpPr>
          <p:spPr bwMode="auto">
            <a:xfrm>
              <a:off x="9937750" y="4641851"/>
              <a:ext cx="41275" cy="76200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28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29"/>
            <p:cNvSpPr>
              <a:spLocks noChangeArrowheads="1"/>
            </p:cNvSpPr>
            <p:nvPr/>
          </p:nvSpPr>
          <p:spPr bwMode="auto">
            <a:xfrm>
              <a:off x="9840912" y="5002213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30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31"/>
            <p:cNvSpPr/>
            <p:nvPr/>
          </p:nvSpPr>
          <p:spPr bwMode="auto">
            <a:xfrm>
              <a:off x="9991725" y="5006976"/>
              <a:ext cx="25400" cy="31750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32"/>
            <p:cNvSpPr/>
            <p:nvPr/>
          </p:nvSpPr>
          <p:spPr bwMode="auto">
            <a:xfrm>
              <a:off x="9569450" y="4583113"/>
              <a:ext cx="512763" cy="93821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333"/>
            <p:cNvSpPr/>
            <p:nvPr/>
          </p:nvSpPr>
          <p:spPr bwMode="auto">
            <a:xfrm>
              <a:off x="10010775" y="4973638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4"/>
            <p:cNvSpPr/>
            <p:nvPr/>
          </p:nvSpPr>
          <p:spPr bwMode="auto">
            <a:xfrm>
              <a:off x="9656762" y="48450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5"/>
            <p:cNvSpPr/>
            <p:nvPr/>
          </p:nvSpPr>
          <p:spPr bwMode="auto">
            <a:xfrm>
              <a:off x="9685337" y="5000626"/>
              <a:ext cx="36513" cy="44450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6"/>
            <p:cNvSpPr/>
            <p:nvPr/>
          </p:nvSpPr>
          <p:spPr bwMode="auto">
            <a:xfrm>
              <a:off x="9620250" y="5021263"/>
              <a:ext cx="34925" cy="42863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7"/>
            <p:cNvSpPr/>
            <p:nvPr/>
          </p:nvSpPr>
          <p:spPr bwMode="auto">
            <a:xfrm>
              <a:off x="9617075" y="5386388"/>
              <a:ext cx="74613" cy="96838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338"/>
          <p:cNvSpPr>
            <a:spLocks noEditPoints="1"/>
          </p:cNvSpPr>
          <p:nvPr/>
        </p:nvSpPr>
        <p:spPr bwMode="auto">
          <a:xfrm>
            <a:off x="11766550" y="314093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39"/>
          <p:cNvSpPr>
            <a:spLocks noEditPoints="1"/>
          </p:cNvSpPr>
          <p:nvPr/>
        </p:nvSpPr>
        <p:spPr bwMode="auto">
          <a:xfrm>
            <a:off x="5480050" y="458219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341"/>
          <p:cNvSpPr>
            <a:spLocks noChangeArrowheads="1"/>
          </p:cNvSpPr>
          <p:nvPr/>
        </p:nvSpPr>
        <p:spPr bwMode="auto">
          <a:xfrm>
            <a:off x="827087" y="351313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346"/>
          <p:cNvSpPr>
            <a:spLocks noChangeArrowheads="1"/>
          </p:cNvSpPr>
          <p:nvPr/>
        </p:nvSpPr>
        <p:spPr bwMode="auto">
          <a:xfrm>
            <a:off x="8142763" y="13176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350"/>
          <p:cNvSpPr/>
          <p:nvPr/>
        </p:nvSpPr>
        <p:spPr bwMode="auto">
          <a:xfrm>
            <a:off x="8929603" y="555545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0" name="组合 559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9" name="Freeform 426"/>
            <p:cNvSpPr/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" name="组合 541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37" name="Freeform 434"/>
            <p:cNvSpPr/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4" name="组合 553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19" name="Freeform 416"/>
            <p:cNvSpPr/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463"/>
          <p:cNvSpPr>
            <a:spLocks noChangeArrowheads="1"/>
          </p:cNvSpPr>
          <p:nvPr/>
        </p:nvSpPr>
        <p:spPr bwMode="auto">
          <a:xfrm>
            <a:off x="8458926" y="580994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464"/>
          <p:cNvSpPr>
            <a:spLocks noChangeArrowheads="1"/>
          </p:cNvSpPr>
          <p:nvPr/>
        </p:nvSpPr>
        <p:spPr bwMode="auto">
          <a:xfrm>
            <a:off x="9111258" y="580276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6"/>
          <p:cNvSpPr>
            <a:spLocks noChangeArrowheads="1"/>
          </p:cNvSpPr>
          <p:nvPr/>
        </p:nvSpPr>
        <p:spPr bwMode="auto">
          <a:xfrm>
            <a:off x="1098550" y="572293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72"/>
          <p:cNvSpPr>
            <a:spLocks noChangeArrowheads="1"/>
          </p:cNvSpPr>
          <p:nvPr/>
        </p:nvSpPr>
        <p:spPr bwMode="auto">
          <a:xfrm>
            <a:off x="11842750" y="401161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5"/>
          <p:cNvSpPr>
            <a:spLocks noChangeArrowheads="1"/>
          </p:cNvSpPr>
          <p:nvPr/>
        </p:nvSpPr>
        <p:spPr bwMode="auto">
          <a:xfrm>
            <a:off x="11394031" y="464462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8" name="组合 55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284" name="Freeform 349"/>
            <p:cNvSpPr/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57" name="组合 556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282" name="Freeform 347"/>
              <p:cNvSpPr/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48"/>
              <p:cNvSpPr/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51"/>
              <p:cNvSpPr/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52"/>
              <p:cNvSpPr/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53"/>
              <p:cNvSpPr/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54"/>
              <p:cNvSpPr/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55"/>
              <p:cNvSpPr/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88"/>
              <p:cNvSpPr/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389"/>
              <p:cNvSpPr/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90"/>
              <p:cNvSpPr/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391"/>
              <p:cNvSpPr/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392"/>
              <p:cNvSpPr/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393"/>
              <p:cNvSpPr/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394"/>
              <p:cNvSpPr/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395"/>
              <p:cNvSpPr/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396"/>
              <p:cNvSpPr/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397"/>
              <p:cNvSpPr/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398"/>
              <p:cNvSpPr/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399"/>
              <p:cNvSpPr/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400"/>
              <p:cNvSpPr/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401"/>
              <p:cNvSpPr/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402"/>
              <p:cNvSpPr/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403"/>
              <p:cNvSpPr/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404"/>
              <p:cNvSpPr/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405"/>
              <p:cNvSpPr/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407"/>
              <p:cNvSpPr/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08"/>
              <p:cNvSpPr/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409"/>
              <p:cNvSpPr/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0" name="Oval 477"/>
          <p:cNvSpPr>
            <a:spLocks noChangeArrowheads="1"/>
          </p:cNvSpPr>
          <p:nvPr/>
        </p:nvSpPr>
        <p:spPr bwMode="auto">
          <a:xfrm>
            <a:off x="9008160" y="527109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14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80"/>
          <p:cNvSpPr>
            <a:spLocks noChangeArrowheads="1"/>
          </p:cNvSpPr>
          <p:nvPr/>
        </p:nvSpPr>
        <p:spPr bwMode="auto">
          <a:xfrm>
            <a:off x="10379869" y="223909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5" name="组合 544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85" name="Freeform 482"/>
            <p:cNvSpPr/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83"/>
            <p:cNvSpPr/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84"/>
            <p:cNvSpPr/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85"/>
            <p:cNvSpPr/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86"/>
            <p:cNvSpPr/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87"/>
            <p:cNvSpPr/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88"/>
            <p:cNvSpPr/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89"/>
            <p:cNvSpPr/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90"/>
            <p:cNvSpPr/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1"/>
            <p:cNvSpPr/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92"/>
            <p:cNvSpPr/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93"/>
            <p:cNvSpPr/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94"/>
            <p:cNvSpPr/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95"/>
            <p:cNvSpPr/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96"/>
            <p:cNvSpPr/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Oval 512"/>
          <p:cNvSpPr>
            <a:spLocks noChangeArrowheads="1"/>
          </p:cNvSpPr>
          <p:nvPr/>
        </p:nvSpPr>
        <p:spPr bwMode="auto">
          <a:xfrm>
            <a:off x="5266446" y="25158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516"/>
          <p:cNvSpPr>
            <a:spLocks noChangeArrowheads="1"/>
          </p:cNvSpPr>
          <p:nvPr/>
        </p:nvSpPr>
        <p:spPr bwMode="auto">
          <a:xfrm>
            <a:off x="257175" y="4370388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7" name="组合 546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0" name="Freeform 84"/>
            <p:cNvSpPr/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85"/>
            <p:cNvSpPr/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6"/>
            <p:cNvSpPr/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7"/>
            <p:cNvSpPr/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88"/>
            <p:cNvSpPr/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89"/>
            <p:cNvSpPr/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90"/>
            <p:cNvSpPr/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91"/>
            <p:cNvSpPr/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92"/>
            <p:cNvSpPr/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93"/>
            <p:cNvSpPr/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94"/>
            <p:cNvSpPr/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95"/>
            <p:cNvSpPr/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96"/>
            <p:cNvSpPr/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97"/>
            <p:cNvSpPr/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98"/>
            <p:cNvSpPr/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99"/>
            <p:cNvSpPr/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00"/>
            <p:cNvSpPr/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01"/>
            <p:cNvSpPr/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02"/>
            <p:cNvSpPr/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03"/>
            <p:cNvSpPr/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04"/>
            <p:cNvSpPr/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05"/>
            <p:cNvSpPr/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06"/>
            <p:cNvSpPr/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07"/>
            <p:cNvSpPr/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08"/>
            <p:cNvSpPr/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09"/>
            <p:cNvSpPr/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10"/>
            <p:cNvSpPr/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11"/>
            <p:cNvSpPr/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12"/>
            <p:cNvSpPr/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13"/>
            <p:cNvSpPr/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14"/>
            <p:cNvSpPr/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15"/>
            <p:cNvSpPr/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16"/>
            <p:cNvSpPr/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17"/>
            <p:cNvSpPr/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18"/>
            <p:cNvSpPr/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19"/>
            <p:cNvSpPr/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20"/>
            <p:cNvSpPr/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21"/>
            <p:cNvSpPr/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22"/>
            <p:cNvSpPr/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23"/>
            <p:cNvSpPr/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24"/>
            <p:cNvSpPr/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25"/>
            <p:cNvSpPr/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26"/>
            <p:cNvSpPr/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27"/>
            <p:cNvSpPr/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28"/>
            <p:cNvSpPr/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29"/>
            <p:cNvSpPr/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30"/>
            <p:cNvSpPr/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1"/>
          <p:cNvSpPr>
            <a:spLocks noChangeArrowheads="1"/>
          </p:cNvSpPr>
          <p:nvPr/>
        </p:nvSpPr>
        <p:spPr bwMode="auto">
          <a:xfrm>
            <a:off x="843166" y="308689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523"/>
          <p:cNvSpPr>
            <a:spLocks noChangeArrowheads="1"/>
          </p:cNvSpPr>
          <p:nvPr/>
        </p:nvSpPr>
        <p:spPr bwMode="auto">
          <a:xfrm>
            <a:off x="7931066" y="598725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5"/>
          <p:cNvSpPr>
            <a:spLocks noChangeArrowheads="1"/>
          </p:cNvSpPr>
          <p:nvPr/>
        </p:nvSpPr>
        <p:spPr bwMode="auto">
          <a:xfrm>
            <a:off x="11526838" y="141590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7"/>
          <p:cNvSpPr>
            <a:spLocks noChangeArrowheads="1"/>
          </p:cNvSpPr>
          <p:nvPr/>
        </p:nvSpPr>
        <p:spPr bwMode="auto">
          <a:xfrm>
            <a:off x="11911013" y="82073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8"/>
          <p:cNvSpPr>
            <a:spLocks noChangeArrowheads="1"/>
          </p:cNvSpPr>
          <p:nvPr/>
        </p:nvSpPr>
        <p:spPr bwMode="auto">
          <a:xfrm>
            <a:off x="10833100" y="121443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9"/>
          <p:cNvSpPr>
            <a:spLocks noChangeArrowheads="1"/>
          </p:cNvSpPr>
          <p:nvPr/>
        </p:nvSpPr>
        <p:spPr bwMode="auto">
          <a:xfrm>
            <a:off x="8593053" y="59134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30"/>
          <p:cNvSpPr>
            <a:spLocks noChangeArrowheads="1"/>
          </p:cNvSpPr>
          <p:nvPr/>
        </p:nvSpPr>
        <p:spPr bwMode="auto">
          <a:xfrm>
            <a:off x="10383838" y="100647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31"/>
          <p:cNvSpPr>
            <a:spLocks noChangeArrowheads="1"/>
          </p:cNvSpPr>
          <p:nvPr/>
        </p:nvSpPr>
        <p:spPr bwMode="auto">
          <a:xfrm>
            <a:off x="10737233" y="138273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32"/>
          <p:cNvSpPr>
            <a:spLocks noChangeArrowheads="1"/>
          </p:cNvSpPr>
          <p:nvPr/>
        </p:nvSpPr>
        <p:spPr bwMode="auto">
          <a:xfrm>
            <a:off x="11025957" y="401161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3" name="组合 562"/>
          <p:cNvGrpSpPr/>
          <p:nvPr/>
        </p:nvGrpSpPr>
        <p:grpSpPr>
          <a:xfrm>
            <a:off x="9183211" y="200820"/>
            <a:ext cx="990600" cy="1630362"/>
            <a:chOff x="9267825" y="1049338"/>
            <a:chExt cx="990600" cy="1630362"/>
          </a:xfrm>
        </p:grpSpPr>
        <p:sp>
          <p:nvSpPr>
            <p:cNvPr id="100" name="Freeform 497"/>
            <p:cNvSpPr/>
            <p:nvPr/>
          </p:nvSpPr>
          <p:spPr bwMode="auto">
            <a:xfrm>
              <a:off x="9566275" y="1054100"/>
              <a:ext cx="515938" cy="846137"/>
            </a:xfrm>
            <a:custGeom>
              <a:avLst/>
              <a:gdLst>
                <a:gd name="T0" fmla="*/ 458 w 486"/>
                <a:gd name="T1" fmla="*/ 12 h 797"/>
                <a:gd name="T2" fmla="*/ 389 w 486"/>
                <a:gd name="T3" fmla="*/ 92 h 797"/>
                <a:gd name="T4" fmla="*/ 261 w 486"/>
                <a:gd name="T5" fmla="*/ 251 h 797"/>
                <a:gd name="T6" fmla="*/ 4 w 486"/>
                <a:gd name="T7" fmla="*/ 780 h 797"/>
                <a:gd name="T8" fmla="*/ 26 w 486"/>
                <a:gd name="T9" fmla="*/ 784 h 797"/>
                <a:gd name="T10" fmla="*/ 293 w 486"/>
                <a:gd name="T11" fmla="*/ 244 h 797"/>
                <a:gd name="T12" fmla="*/ 414 w 486"/>
                <a:gd name="T13" fmla="*/ 97 h 797"/>
                <a:gd name="T14" fmla="*/ 478 w 486"/>
                <a:gd name="T15" fmla="*/ 21 h 797"/>
                <a:gd name="T16" fmla="*/ 458 w 486"/>
                <a:gd name="T17" fmla="*/ 1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797">
                  <a:moveTo>
                    <a:pt x="458" y="12"/>
                  </a:moveTo>
                  <a:cubicBezTo>
                    <a:pt x="441" y="40"/>
                    <a:pt x="411" y="66"/>
                    <a:pt x="389" y="92"/>
                  </a:cubicBezTo>
                  <a:cubicBezTo>
                    <a:pt x="344" y="143"/>
                    <a:pt x="301" y="196"/>
                    <a:pt x="261" y="251"/>
                  </a:cubicBezTo>
                  <a:cubicBezTo>
                    <a:pt x="145" y="411"/>
                    <a:pt x="57" y="589"/>
                    <a:pt x="4" y="780"/>
                  </a:cubicBezTo>
                  <a:cubicBezTo>
                    <a:pt x="0" y="794"/>
                    <a:pt x="22" y="797"/>
                    <a:pt x="26" y="784"/>
                  </a:cubicBezTo>
                  <a:cubicBezTo>
                    <a:pt x="80" y="589"/>
                    <a:pt x="172" y="406"/>
                    <a:pt x="293" y="244"/>
                  </a:cubicBezTo>
                  <a:cubicBezTo>
                    <a:pt x="331" y="193"/>
                    <a:pt x="372" y="144"/>
                    <a:pt x="414" y="97"/>
                  </a:cubicBezTo>
                  <a:cubicBezTo>
                    <a:pt x="436" y="72"/>
                    <a:pt x="461" y="49"/>
                    <a:pt x="478" y="21"/>
                  </a:cubicBezTo>
                  <a:cubicBezTo>
                    <a:pt x="486" y="9"/>
                    <a:pt x="466" y="0"/>
                    <a:pt x="458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98"/>
            <p:cNvSpPr/>
            <p:nvPr/>
          </p:nvSpPr>
          <p:spPr bwMode="auto">
            <a:xfrm>
              <a:off x="9729788" y="1049338"/>
              <a:ext cx="352425" cy="1127125"/>
            </a:xfrm>
            <a:custGeom>
              <a:avLst/>
              <a:gdLst>
                <a:gd name="T0" fmla="*/ 306 w 331"/>
                <a:gd name="T1" fmla="*/ 12 h 1062"/>
                <a:gd name="T2" fmla="*/ 45 w 331"/>
                <a:gd name="T3" fmla="*/ 1048 h 1062"/>
                <a:gd name="T4" fmla="*/ 67 w 331"/>
                <a:gd name="T5" fmla="*/ 1046 h 1062"/>
                <a:gd name="T6" fmla="*/ 323 w 331"/>
                <a:gd name="T7" fmla="*/ 26 h 1062"/>
                <a:gd name="T8" fmla="*/ 306 w 331"/>
                <a:gd name="T9" fmla="*/ 1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062">
                  <a:moveTo>
                    <a:pt x="306" y="12"/>
                  </a:moveTo>
                  <a:cubicBezTo>
                    <a:pt x="89" y="313"/>
                    <a:pt x="0" y="680"/>
                    <a:pt x="45" y="1048"/>
                  </a:cubicBezTo>
                  <a:cubicBezTo>
                    <a:pt x="47" y="1062"/>
                    <a:pt x="69" y="1060"/>
                    <a:pt x="67" y="1046"/>
                  </a:cubicBezTo>
                  <a:cubicBezTo>
                    <a:pt x="23" y="685"/>
                    <a:pt x="110" y="322"/>
                    <a:pt x="323" y="26"/>
                  </a:cubicBezTo>
                  <a:cubicBezTo>
                    <a:pt x="331" y="15"/>
                    <a:pt x="314" y="0"/>
                    <a:pt x="306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99"/>
            <p:cNvSpPr/>
            <p:nvPr/>
          </p:nvSpPr>
          <p:spPr bwMode="auto">
            <a:xfrm>
              <a:off x="9890125" y="1052513"/>
              <a:ext cx="192088" cy="1025525"/>
            </a:xfrm>
            <a:custGeom>
              <a:avLst/>
              <a:gdLst>
                <a:gd name="T0" fmla="*/ 155 w 180"/>
                <a:gd name="T1" fmla="*/ 11 h 966"/>
                <a:gd name="T2" fmla="*/ 11 w 180"/>
                <a:gd name="T3" fmla="*/ 491 h 966"/>
                <a:gd name="T4" fmla="*/ 88 w 180"/>
                <a:gd name="T5" fmla="*/ 954 h 966"/>
                <a:gd name="T6" fmla="*/ 106 w 180"/>
                <a:gd name="T7" fmla="*/ 941 h 966"/>
                <a:gd name="T8" fmla="*/ 39 w 180"/>
                <a:gd name="T9" fmla="*/ 738 h 966"/>
                <a:gd name="T10" fmla="*/ 34 w 180"/>
                <a:gd name="T11" fmla="*/ 481 h 966"/>
                <a:gd name="T12" fmla="*/ 172 w 180"/>
                <a:gd name="T13" fmla="*/ 26 h 966"/>
                <a:gd name="T14" fmla="*/ 155 w 180"/>
                <a:gd name="T15" fmla="*/ 1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966">
                  <a:moveTo>
                    <a:pt x="155" y="11"/>
                  </a:moveTo>
                  <a:cubicBezTo>
                    <a:pt x="60" y="148"/>
                    <a:pt x="23" y="328"/>
                    <a:pt x="11" y="491"/>
                  </a:cubicBezTo>
                  <a:cubicBezTo>
                    <a:pt x="0" y="643"/>
                    <a:pt x="4" y="821"/>
                    <a:pt x="88" y="954"/>
                  </a:cubicBezTo>
                  <a:cubicBezTo>
                    <a:pt x="96" y="966"/>
                    <a:pt x="114" y="953"/>
                    <a:pt x="106" y="941"/>
                  </a:cubicBezTo>
                  <a:cubicBezTo>
                    <a:pt x="68" y="881"/>
                    <a:pt x="49" y="808"/>
                    <a:pt x="39" y="738"/>
                  </a:cubicBezTo>
                  <a:cubicBezTo>
                    <a:pt x="28" y="653"/>
                    <a:pt x="27" y="566"/>
                    <a:pt x="34" y="481"/>
                  </a:cubicBezTo>
                  <a:cubicBezTo>
                    <a:pt x="48" y="326"/>
                    <a:pt x="81" y="156"/>
                    <a:pt x="172" y="26"/>
                  </a:cubicBezTo>
                  <a:cubicBezTo>
                    <a:pt x="180" y="14"/>
                    <a:pt x="163" y="0"/>
                    <a:pt x="155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0"/>
            <p:cNvSpPr/>
            <p:nvPr/>
          </p:nvSpPr>
          <p:spPr bwMode="auto">
            <a:xfrm>
              <a:off x="9310688" y="1841500"/>
              <a:ext cx="365125" cy="388937"/>
            </a:xfrm>
            <a:custGeom>
              <a:avLst/>
              <a:gdLst>
                <a:gd name="T0" fmla="*/ 257 w 345"/>
                <a:gd name="T1" fmla="*/ 41 h 367"/>
                <a:gd name="T2" fmla="*/ 46 w 345"/>
                <a:gd name="T3" fmla="*/ 109 h 367"/>
                <a:gd name="T4" fmla="*/ 88 w 345"/>
                <a:gd name="T5" fmla="*/ 326 h 367"/>
                <a:gd name="T6" fmla="*/ 298 w 345"/>
                <a:gd name="T7" fmla="*/ 258 h 367"/>
                <a:gd name="T8" fmla="*/ 257 w 345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67">
                  <a:moveTo>
                    <a:pt x="257" y="41"/>
                  </a:moveTo>
                  <a:cubicBezTo>
                    <a:pt x="187" y="0"/>
                    <a:pt x="93" y="30"/>
                    <a:pt x="46" y="109"/>
                  </a:cubicBezTo>
                  <a:cubicBezTo>
                    <a:pt x="0" y="188"/>
                    <a:pt x="18" y="285"/>
                    <a:pt x="88" y="326"/>
                  </a:cubicBezTo>
                  <a:cubicBezTo>
                    <a:pt x="157" y="367"/>
                    <a:pt x="252" y="337"/>
                    <a:pt x="298" y="258"/>
                  </a:cubicBezTo>
                  <a:cubicBezTo>
                    <a:pt x="345" y="179"/>
                    <a:pt x="326" y="82"/>
                    <a:pt x="257" y="4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01"/>
            <p:cNvSpPr/>
            <p:nvPr/>
          </p:nvSpPr>
          <p:spPr bwMode="auto">
            <a:xfrm>
              <a:off x="9547225" y="2133600"/>
              <a:ext cx="368300" cy="385762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4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02"/>
            <p:cNvSpPr/>
            <p:nvPr/>
          </p:nvSpPr>
          <p:spPr bwMode="auto">
            <a:xfrm>
              <a:off x="9890125" y="2008188"/>
              <a:ext cx="368300" cy="385762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5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03"/>
            <p:cNvSpPr/>
            <p:nvPr/>
          </p:nvSpPr>
          <p:spPr bwMode="auto">
            <a:xfrm>
              <a:off x="9267825" y="2133600"/>
              <a:ext cx="166688" cy="146050"/>
            </a:xfrm>
            <a:custGeom>
              <a:avLst/>
              <a:gdLst>
                <a:gd name="T0" fmla="*/ 132 w 158"/>
                <a:gd name="T1" fmla="*/ 14 h 138"/>
                <a:gd name="T2" fmla="*/ 14 w 158"/>
                <a:gd name="T3" fmla="*/ 113 h 138"/>
                <a:gd name="T4" fmla="*/ 16 w 158"/>
                <a:gd name="T5" fmla="*/ 135 h 138"/>
                <a:gd name="T6" fmla="*/ 154 w 158"/>
                <a:gd name="T7" fmla="*/ 18 h 138"/>
                <a:gd name="T8" fmla="*/ 132 w 158"/>
                <a:gd name="T9" fmla="*/ 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8">
                  <a:moveTo>
                    <a:pt x="132" y="14"/>
                  </a:moveTo>
                  <a:cubicBezTo>
                    <a:pt x="118" y="63"/>
                    <a:pt x="62" y="103"/>
                    <a:pt x="14" y="113"/>
                  </a:cubicBezTo>
                  <a:cubicBezTo>
                    <a:pt x="0" y="116"/>
                    <a:pt x="2" y="138"/>
                    <a:pt x="16" y="135"/>
                  </a:cubicBezTo>
                  <a:cubicBezTo>
                    <a:pt x="75" y="123"/>
                    <a:pt x="136" y="77"/>
                    <a:pt x="154" y="18"/>
                  </a:cubicBezTo>
                  <a:cubicBezTo>
                    <a:pt x="158" y="4"/>
                    <a:pt x="136" y="0"/>
                    <a:pt x="132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4"/>
            <p:cNvSpPr/>
            <p:nvPr/>
          </p:nvSpPr>
          <p:spPr bwMode="auto">
            <a:xfrm>
              <a:off x="9309100" y="2144713"/>
              <a:ext cx="133350" cy="187325"/>
            </a:xfrm>
            <a:custGeom>
              <a:avLst/>
              <a:gdLst>
                <a:gd name="T0" fmla="*/ 100 w 126"/>
                <a:gd name="T1" fmla="*/ 13 h 177"/>
                <a:gd name="T2" fmla="*/ 64 w 126"/>
                <a:gd name="T3" fmla="*/ 93 h 177"/>
                <a:gd name="T4" fmla="*/ 14 w 126"/>
                <a:gd name="T5" fmla="*/ 152 h 177"/>
                <a:gd name="T6" fmla="*/ 21 w 126"/>
                <a:gd name="T7" fmla="*/ 173 h 177"/>
                <a:gd name="T8" fmla="*/ 78 w 126"/>
                <a:gd name="T9" fmla="*/ 114 h 177"/>
                <a:gd name="T10" fmla="*/ 120 w 126"/>
                <a:gd name="T11" fmla="*/ 23 h 177"/>
                <a:gd name="T12" fmla="*/ 100 w 126"/>
                <a:gd name="T13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77">
                  <a:moveTo>
                    <a:pt x="100" y="13"/>
                  </a:moveTo>
                  <a:cubicBezTo>
                    <a:pt x="88" y="40"/>
                    <a:pt x="78" y="67"/>
                    <a:pt x="64" y="93"/>
                  </a:cubicBezTo>
                  <a:cubicBezTo>
                    <a:pt x="53" y="115"/>
                    <a:pt x="39" y="145"/>
                    <a:pt x="14" y="152"/>
                  </a:cubicBezTo>
                  <a:cubicBezTo>
                    <a:pt x="0" y="156"/>
                    <a:pt x="8" y="177"/>
                    <a:pt x="21" y="173"/>
                  </a:cubicBezTo>
                  <a:cubicBezTo>
                    <a:pt x="48" y="165"/>
                    <a:pt x="66" y="138"/>
                    <a:pt x="78" y="114"/>
                  </a:cubicBezTo>
                  <a:cubicBezTo>
                    <a:pt x="94" y="85"/>
                    <a:pt x="107" y="53"/>
                    <a:pt x="120" y="23"/>
                  </a:cubicBezTo>
                  <a:cubicBezTo>
                    <a:pt x="126" y="10"/>
                    <a:pt x="105" y="0"/>
                    <a:pt x="100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05"/>
            <p:cNvSpPr/>
            <p:nvPr/>
          </p:nvSpPr>
          <p:spPr bwMode="auto">
            <a:xfrm>
              <a:off x="9393238" y="2128838"/>
              <a:ext cx="58738" cy="265112"/>
            </a:xfrm>
            <a:custGeom>
              <a:avLst/>
              <a:gdLst>
                <a:gd name="T0" fmla="*/ 39 w 55"/>
                <a:gd name="T1" fmla="*/ 13 h 251"/>
                <a:gd name="T2" fmla="*/ 21 w 55"/>
                <a:gd name="T3" fmla="*/ 25 h 251"/>
                <a:gd name="T4" fmla="*/ 4 w 55"/>
                <a:gd name="T5" fmla="*/ 135 h 251"/>
                <a:gd name="T6" fmla="*/ 26 w 55"/>
                <a:gd name="T7" fmla="*/ 239 h 251"/>
                <a:gd name="T8" fmla="*/ 44 w 55"/>
                <a:gd name="T9" fmla="*/ 226 h 251"/>
                <a:gd name="T10" fmla="*/ 35 w 55"/>
                <a:gd name="T11" fmla="*/ 100 h 251"/>
                <a:gd name="T12" fmla="*/ 39 w 55"/>
                <a:gd name="T13" fmla="*/ 1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51">
                  <a:moveTo>
                    <a:pt x="39" y="13"/>
                  </a:moveTo>
                  <a:cubicBezTo>
                    <a:pt x="32" y="0"/>
                    <a:pt x="14" y="13"/>
                    <a:pt x="21" y="25"/>
                  </a:cubicBezTo>
                  <a:cubicBezTo>
                    <a:pt x="39" y="56"/>
                    <a:pt x="8" y="103"/>
                    <a:pt x="4" y="135"/>
                  </a:cubicBezTo>
                  <a:cubicBezTo>
                    <a:pt x="0" y="173"/>
                    <a:pt x="7" y="207"/>
                    <a:pt x="26" y="239"/>
                  </a:cubicBezTo>
                  <a:cubicBezTo>
                    <a:pt x="33" y="251"/>
                    <a:pt x="51" y="239"/>
                    <a:pt x="44" y="226"/>
                  </a:cubicBezTo>
                  <a:cubicBezTo>
                    <a:pt x="21" y="186"/>
                    <a:pt x="21" y="144"/>
                    <a:pt x="35" y="100"/>
                  </a:cubicBezTo>
                  <a:cubicBezTo>
                    <a:pt x="44" y="71"/>
                    <a:pt x="55" y="41"/>
                    <a:pt x="39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06"/>
            <p:cNvSpPr/>
            <p:nvPr/>
          </p:nvSpPr>
          <p:spPr bwMode="auto">
            <a:xfrm>
              <a:off x="9499600" y="2443163"/>
              <a:ext cx="180975" cy="152400"/>
            </a:xfrm>
            <a:custGeom>
              <a:avLst/>
              <a:gdLst>
                <a:gd name="T0" fmla="*/ 143 w 171"/>
                <a:gd name="T1" fmla="*/ 12 h 143"/>
                <a:gd name="T2" fmla="*/ 14 w 171"/>
                <a:gd name="T3" fmla="*/ 119 h 143"/>
                <a:gd name="T4" fmla="*/ 22 w 171"/>
                <a:gd name="T5" fmla="*/ 139 h 143"/>
                <a:gd name="T6" fmla="*/ 163 w 171"/>
                <a:gd name="T7" fmla="*/ 22 h 143"/>
                <a:gd name="T8" fmla="*/ 143 w 171"/>
                <a:gd name="T9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3">
                  <a:moveTo>
                    <a:pt x="143" y="12"/>
                  </a:moveTo>
                  <a:cubicBezTo>
                    <a:pt x="115" y="57"/>
                    <a:pt x="67" y="106"/>
                    <a:pt x="14" y="119"/>
                  </a:cubicBezTo>
                  <a:cubicBezTo>
                    <a:pt x="0" y="122"/>
                    <a:pt x="8" y="143"/>
                    <a:pt x="22" y="139"/>
                  </a:cubicBezTo>
                  <a:cubicBezTo>
                    <a:pt x="80" y="125"/>
                    <a:pt x="132" y="71"/>
                    <a:pt x="163" y="22"/>
                  </a:cubicBezTo>
                  <a:cubicBezTo>
                    <a:pt x="171" y="10"/>
                    <a:pt x="150" y="0"/>
                    <a:pt x="143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7"/>
            <p:cNvSpPr/>
            <p:nvPr/>
          </p:nvSpPr>
          <p:spPr bwMode="auto">
            <a:xfrm>
              <a:off x="9596438" y="2457450"/>
              <a:ext cx="82550" cy="196850"/>
            </a:xfrm>
            <a:custGeom>
              <a:avLst/>
              <a:gdLst>
                <a:gd name="T0" fmla="*/ 51 w 77"/>
                <a:gd name="T1" fmla="*/ 12 h 185"/>
                <a:gd name="T2" fmla="*/ 1 w 77"/>
                <a:gd name="T3" fmla="*/ 167 h 185"/>
                <a:gd name="T4" fmla="*/ 23 w 77"/>
                <a:gd name="T5" fmla="*/ 171 h 185"/>
                <a:gd name="T6" fmla="*/ 71 w 77"/>
                <a:gd name="T7" fmla="*/ 22 h 185"/>
                <a:gd name="T8" fmla="*/ 51 w 77"/>
                <a:gd name="T9" fmla="*/ 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85">
                  <a:moveTo>
                    <a:pt x="51" y="12"/>
                  </a:moveTo>
                  <a:cubicBezTo>
                    <a:pt x="26" y="63"/>
                    <a:pt x="4" y="110"/>
                    <a:pt x="1" y="167"/>
                  </a:cubicBezTo>
                  <a:cubicBezTo>
                    <a:pt x="0" y="181"/>
                    <a:pt x="22" y="185"/>
                    <a:pt x="23" y="171"/>
                  </a:cubicBezTo>
                  <a:cubicBezTo>
                    <a:pt x="26" y="116"/>
                    <a:pt x="47" y="70"/>
                    <a:pt x="71" y="22"/>
                  </a:cubicBezTo>
                  <a:cubicBezTo>
                    <a:pt x="77" y="9"/>
                    <a:pt x="57" y="0"/>
                    <a:pt x="51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08"/>
            <p:cNvSpPr/>
            <p:nvPr/>
          </p:nvSpPr>
          <p:spPr bwMode="auto">
            <a:xfrm>
              <a:off x="9647238" y="2441575"/>
              <a:ext cx="68263" cy="238125"/>
            </a:xfrm>
            <a:custGeom>
              <a:avLst/>
              <a:gdLst>
                <a:gd name="T0" fmla="*/ 51 w 64"/>
                <a:gd name="T1" fmla="*/ 199 h 224"/>
                <a:gd name="T2" fmla="*/ 24 w 64"/>
                <a:gd name="T3" fmla="*/ 109 h 224"/>
                <a:gd name="T4" fmla="*/ 26 w 64"/>
                <a:gd name="T5" fmla="*/ 14 h 224"/>
                <a:gd name="T6" fmla="*/ 4 w 64"/>
                <a:gd name="T7" fmla="*/ 16 h 224"/>
                <a:gd name="T8" fmla="*/ 4 w 64"/>
                <a:gd name="T9" fmla="*/ 133 h 224"/>
                <a:gd name="T10" fmla="*/ 42 w 64"/>
                <a:gd name="T11" fmla="*/ 219 h 224"/>
                <a:gd name="T12" fmla="*/ 51 w 64"/>
                <a:gd name="T13" fmla="*/ 19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4">
                  <a:moveTo>
                    <a:pt x="51" y="199"/>
                  </a:moveTo>
                  <a:cubicBezTo>
                    <a:pt x="24" y="190"/>
                    <a:pt x="25" y="131"/>
                    <a:pt x="24" y="109"/>
                  </a:cubicBezTo>
                  <a:cubicBezTo>
                    <a:pt x="23" y="77"/>
                    <a:pt x="25" y="46"/>
                    <a:pt x="26" y="14"/>
                  </a:cubicBezTo>
                  <a:cubicBezTo>
                    <a:pt x="26" y="0"/>
                    <a:pt x="4" y="2"/>
                    <a:pt x="4" y="16"/>
                  </a:cubicBezTo>
                  <a:cubicBezTo>
                    <a:pt x="3" y="55"/>
                    <a:pt x="0" y="94"/>
                    <a:pt x="4" y="133"/>
                  </a:cubicBezTo>
                  <a:cubicBezTo>
                    <a:pt x="6" y="161"/>
                    <a:pt x="10" y="208"/>
                    <a:pt x="42" y="219"/>
                  </a:cubicBezTo>
                  <a:cubicBezTo>
                    <a:pt x="55" y="224"/>
                    <a:pt x="64" y="204"/>
                    <a:pt x="51" y="19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9"/>
            <p:cNvSpPr/>
            <p:nvPr/>
          </p:nvSpPr>
          <p:spPr bwMode="auto">
            <a:xfrm>
              <a:off x="10033000" y="2327275"/>
              <a:ext cx="63500" cy="219075"/>
            </a:xfrm>
            <a:custGeom>
              <a:avLst/>
              <a:gdLst>
                <a:gd name="T0" fmla="*/ 34 w 60"/>
                <a:gd name="T1" fmla="*/ 14 h 207"/>
                <a:gd name="T2" fmla="*/ 2 w 60"/>
                <a:gd name="T3" fmla="*/ 108 h 207"/>
                <a:gd name="T4" fmla="*/ 10 w 60"/>
                <a:gd name="T5" fmla="*/ 193 h 207"/>
                <a:gd name="T6" fmla="*/ 31 w 60"/>
                <a:gd name="T7" fmla="*/ 186 h 207"/>
                <a:gd name="T8" fmla="*/ 27 w 60"/>
                <a:gd name="T9" fmla="*/ 97 h 207"/>
                <a:gd name="T10" fmla="*/ 56 w 60"/>
                <a:gd name="T11" fmla="*/ 18 h 207"/>
                <a:gd name="T12" fmla="*/ 34 w 60"/>
                <a:gd name="T13" fmla="*/ 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7">
                  <a:moveTo>
                    <a:pt x="34" y="14"/>
                  </a:moveTo>
                  <a:cubicBezTo>
                    <a:pt x="25" y="46"/>
                    <a:pt x="6" y="74"/>
                    <a:pt x="2" y="108"/>
                  </a:cubicBezTo>
                  <a:cubicBezTo>
                    <a:pt x="0" y="137"/>
                    <a:pt x="2" y="165"/>
                    <a:pt x="10" y="193"/>
                  </a:cubicBezTo>
                  <a:cubicBezTo>
                    <a:pt x="14" y="207"/>
                    <a:pt x="35" y="200"/>
                    <a:pt x="31" y="186"/>
                  </a:cubicBezTo>
                  <a:cubicBezTo>
                    <a:pt x="23" y="157"/>
                    <a:pt x="20" y="126"/>
                    <a:pt x="27" y="97"/>
                  </a:cubicBezTo>
                  <a:cubicBezTo>
                    <a:pt x="33" y="70"/>
                    <a:pt x="49" y="45"/>
                    <a:pt x="56" y="18"/>
                  </a:cubicBezTo>
                  <a:cubicBezTo>
                    <a:pt x="60" y="4"/>
                    <a:pt x="38" y="0"/>
                    <a:pt x="34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0"/>
            <p:cNvSpPr/>
            <p:nvPr/>
          </p:nvSpPr>
          <p:spPr bwMode="auto">
            <a:xfrm>
              <a:off x="10059988" y="2327275"/>
              <a:ext cx="139700" cy="196850"/>
            </a:xfrm>
            <a:custGeom>
              <a:avLst/>
              <a:gdLst>
                <a:gd name="T0" fmla="*/ 32 w 131"/>
                <a:gd name="T1" fmla="*/ 18 h 185"/>
                <a:gd name="T2" fmla="*/ 10 w 131"/>
                <a:gd name="T3" fmla="*/ 14 h 185"/>
                <a:gd name="T4" fmla="*/ 106 w 131"/>
                <a:gd name="T5" fmla="*/ 176 h 185"/>
                <a:gd name="T6" fmla="*/ 120 w 131"/>
                <a:gd name="T7" fmla="*/ 159 h 185"/>
                <a:gd name="T8" fmla="*/ 32 w 131"/>
                <a:gd name="T9" fmla="*/ 1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5">
                  <a:moveTo>
                    <a:pt x="32" y="18"/>
                  </a:moveTo>
                  <a:cubicBezTo>
                    <a:pt x="34" y="4"/>
                    <a:pt x="12" y="0"/>
                    <a:pt x="10" y="14"/>
                  </a:cubicBezTo>
                  <a:cubicBezTo>
                    <a:pt x="0" y="82"/>
                    <a:pt x="59" y="136"/>
                    <a:pt x="106" y="176"/>
                  </a:cubicBezTo>
                  <a:cubicBezTo>
                    <a:pt x="117" y="185"/>
                    <a:pt x="131" y="168"/>
                    <a:pt x="120" y="159"/>
                  </a:cubicBezTo>
                  <a:cubicBezTo>
                    <a:pt x="80" y="125"/>
                    <a:pt x="23" y="77"/>
                    <a:pt x="32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11"/>
            <p:cNvSpPr/>
            <p:nvPr/>
          </p:nvSpPr>
          <p:spPr bwMode="auto">
            <a:xfrm>
              <a:off x="10082213" y="2332038"/>
              <a:ext cx="152400" cy="112712"/>
            </a:xfrm>
            <a:custGeom>
              <a:avLst/>
              <a:gdLst>
                <a:gd name="T0" fmla="*/ 128 w 144"/>
                <a:gd name="T1" fmla="*/ 85 h 107"/>
                <a:gd name="T2" fmla="*/ 24 w 144"/>
                <a:gd name="T3" fmla="*/ 15 h 107"/>
                <a:gd name="T4" fmla="*/ 2 w 144"/>
                <a:gd name="T5" fmla="*/ 17 h 107"/>
                <a:gd name="T6" fmla="*/ 130 w 144"/>
                <a:gd name="T7" fmla="*/ 107 h 107"/>
                <a:gd name="T8" fmla="*/ 128 w 144"/>
                <a:gd name="T9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7">
                  <a:moveTo>
                    <a:pt x="128" y="85"/>
                  </a:moveTo>
                  <a:cubicBezTo>
                    <a:pt x="91" y="85"/>
                    <a:pt x="23" y="61"/>
                    <a:pt x="24" y="15"/>
                  </a:cubicBezTo>
                  <a:cubicBezTo>
                    <a:pt x="25" y="0"/>
                    <a:pt x="3" y="3"/>
                    <a:pt x="2" y="17"/>
                  </a:cubicBezTo>
                  <a:cubicBezTo>
                    <a:pt x="0" y="76"/>
                    <a:pt x="82" y="107"/>
                    <a:pt x="130" y="107"/>
                  </a:cubicBezTo>
                  <a:cubicBezTo>
                    <a:pt x="144" y="107"/>
                    <a:pt x="142" y="85"/>
                    <a:pt x="128" y="8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533"/>
            <p:cNvSpPr>
              <a:spLocks noChangeArrowheads="1"/>
            </p:cNvSpPr>
            <p:nvPr/>
          </p:nvSpPr>
          <p:spPr bwMode="auto">
            <a:xfrm>
              <a:off x="10102850" y="2400300"/>
              <a:ext cx="22225" cy="2381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Oval 534"/>
          <p:cNvSpPr>
            <a:spLocks noChangeArrowheads="1"/>
          </p:cNvSpPr>
          <p:nvPr/>
        </p:nvSpPr>
        <p:spPr bwMode="auto">
          <a:xfrm>
            <a:off x="11295810" y="309377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535"/>
          <p:cNvSpPr>
            <a:spLocks noChangeArrowheads="1"/>
          </p:cNvSpPr>
          <p:nvPr/>
        </p:nvSpPr>
        <p:spPr bwMode="auto">
          <a:xfrm>
            <a:off x="11938000" y="263015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536"/>
          <p:cNvSpPr>
            <a:spLocks noChangeArrowheads="1"/>
          </p:cNvSpPr>
          <p:nvPr/>
        </p:nvSpPr>
        <p:spPr bwMode="auto">
          <a:xfrm>
            <a:off x="9274235" y="464000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9" name="组合 558"/>
          <p:cNvGrpSpPr/>
          <p:nvPr/>
        </p:nvGrpSpPr>
        <p:grpSpPr>
          <a:xfrm>
            <a:off x="9404386" y="4284265"/>
            <a:ext cx="1316037" cy="1279525"/>
            <a:chOff x="10407651" y="3606801"/>
            <a:chExt cx="1316037" cy="1279525"/>
          </a:xfrm>
        </p:grpSpPr>
        <p:sp>
          <p:nvSpPr>
            <p:cNvPr id="467" name="Freeform 131"/>
            <p:cNvSpPr/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32"/>
            <p:cNvSpPr/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33"/>
            <p:cNvSpPr/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34"/>
            <p:cNvSpPr/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5"/>
            <p:cNvSpPr/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6"/>
            <p:cNvSpPr/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7"/>
            <p:cNvSpPr/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8"/>
            <p:cNvSpPr/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0"/>
            <p:cNvSpPr/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1"/>
            <p:cNvSpPr/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"/>
            <p:cNvSpPr/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3"/>
            <p:cNvSpPr/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4"/>
            <p:cNvSpPr/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5"/>
            <p:cNvSpPr/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6"/>
            <p:cNvSpPr/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7"/>
            <p:cNvSpPr/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8"/>
            <p:cNvSpPr/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9"/>
            <p:cNvSpPr/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50"/>
            <p:cNvSpPr/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51"/>
            <p:cNvSpPr/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52"/>
            <p:cNvSpPr/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3"/>
            <p:cNvSpPr/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4"/>
            <p:cNvSpPr/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5"/>
            <p:cNvSpPr/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6"/>
            <p:cNvSpPr/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7"/>
            <p:cNvSpPr/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8"/>
            <p:cNvSpPr/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9"/>
            <p:cNvSpPr/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60"/>
            <p:cNvSpPr/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61"/>
            <p:cNvSpPr/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62"/>
            <p:cNvSpPr/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3"/>
            <p:cNvSpPr/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4"/>
            <p:cNvSpPr/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5"/>
            <p:cNvSpPr/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6"/>
            <p:cNvSpPr/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7"/>
            <p:cNvSpPr/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8"/>
            <p:cNvSpPr/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9"/>
            <p:cNvSpPr/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70"/>
            <p:cNvSpPr/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71"/>
            <p:cNvSpPr/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72"/>
            <p:cNvSpPr/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3"/>
            <p:cNvSpPr/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4"/>
            <p:cNvSpPr/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5"/>
            <p:cNvSpPr/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6"/>
            <p:cNvSpPr/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7"/>
            <p:cNvSpPr/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5" name="文本框 564"/>
          <p:cNvSpPr txBox="1"/>
          <p:nvPr/>
        </p:nvSpPr>
        <p:spPr>
          <a:xfrm>
            <a:off x="3259316" y="2075125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566" name="矩形 471"/>
          <p:cNvSpPr>
            <a:spLocks noChangeArrowheads="1"/>
          </p:cNvSpPr>
          <p:nvPr/>
        </p:nvSpPr>
        <p:spPr bwMode="auto">
          <a:xfrm>
            <a:off x="3475070" y="3022577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534741"/>
                </a:solidFill>
              </a:rPr>
              <a:t>THESIS DEFENSE GENERAL PPT GUIDE TEMPLATE</a:t>
            </a:r>
          </a:p>
        </p:txBody>
      </p:sp>
      <p:cxnSp>
        <p:nvCxnSpPr>
          <p:cNvPr id="567" name="直接连接符 566"/>
          <p:cNvCxnSpPr/>
          <p:nvPr/>
        </p:nvCxnSpPr>
        <p:spPr>
          <a:xfrm>
            <a:off x="3413426" y="3012126"/>
            <a:ext cx="534969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矩形 567"/>
          <p:cNvSpPr>
            <a:spLocks noChangeArrowheads="1"/>
          </p:cNvSpPr>
          <p:nvPr/>
        </p:nvSpPr>
        <p:spPr bwMode="auto">
          <a:xfrm>
            <a:off x="3837897" y="3543058"/>
            <a:ext cx="195598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5347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9" name="矩形 568"/>
          <p:cNvSpPr>
            <a:spLocks noChangeArrowheads="1"/>
          </p:cNvSpPr>
          <p:nvPr/>
        </p:nvSpPr>
        <p:spPr bwMode="auto">
          <a:xfrm>
            <a:off x="3945939" y="3996601"/>
            <a:ext cx="19621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5347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0" name="矩形 569"/>
          <p:cNvSpPr>
            <a:spLocks noChangeArrowheads="1"/>
          </p:cNvSpPr>
          <p:nvPr/>
        </p:nvSpPr>
        <p:spPr bwMode="auto">
          <a:xfrm>
            <a:off x="6618763" y="3529448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5347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1" name="矩形 570"/>
          <p:cNvSpPr>
            <a:spLocks noChangeArrowheads="1"/>
          </p:cNvSpPr>
          <p:nvPr/>
        </p:nvSpPr>
        <p:spPr bwMode="auto">
          <a:xfrm>
            <a:off x="6618763" y="3981274"/>
            <a:ext cx="144938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en-US" altLang="zh-CN" sz="2000" dirty="0">
                <a:solidFill>
                  <a:srgbClr val="5347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5347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2" name="KSO_Shape"/>
          <p:cNvSpPr/>
          <p:nvPr/>
        </p:nvSpPr>
        <p:spPr bwMode="auto">
          <a:xfrm>
            <a:off x="3559188" y="3442079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534741"/>
              </a:solidFill>
            </a:endParaRPr>
          </a:p>
        </p:txBody>
      </p:sp>
      <p:grpSp>
        <p:nvGrpSpPr>
          <p:cNvPr id="573" name="组合 572"/>
          <p:cNvGrpSpPr/>
          <p:nvPr/>
        </p:nvGrpSpPr>
        <p:grpSpPr>
          <a:xfrm>
            <a:off x="3559188" y="3959173"/>
            <a:ext cx="333202" cy="408257"/>
            <a:chOff x="5772292" y="7500829"/>
            <a:chExt cx="225879" cy="276759"/>
          </a:xfrm>
          <a:solidFill>
            <a:srgbClr val="D1E7CC"/>
          </a:solidFill>
        </p:grpSpPr>
        <p:sp>
          <p:nvSpPr>
            <p:cNvPr id="574" name="Freeform 16"/>
            <p:cNvSpPr/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75" name="Freeform 17"/>
            <p:cNvSpPr/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76" name="Freeform 18"/>
            <p:cNvSpPr/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77" name="Freeform 19"/>
            <p:cNvSpPr/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78" name="Freeform 20"/>
            <p:cNvSpPr/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79" name="Freeform 21"/>
            <p:cNvSpPr/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0" name="Freeform 22"/>
            <p:cNvSpPr/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1" name="Freeform 23"/>
            <p:cNvSpPr/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2" name="Freeform 24"/>
            <p:cNvSpPr/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3" name="Freeform 25"/>
            <p:cNvSpPr/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4" name="Freeform 26"/>
            <p:cNvSpPr/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5" name="Freeform 27"/>
            <p:cNvSpPr/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6" name="Freeform 28"/>
            <p:cNvSpPr/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  <p:sp>
          <p:nvSpPr>
            <p:cNvPr id="587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/>
              <a:endParaRPr lang="zh-CN" altLang="en-US" sz="1600">
                <a:solidFill>
                  <a:srgbClr val="534741"/>
                </a:solidFill>
              </a:endParaRPr>
            </a:p>
          </p:txBody>
        </p:sp>
      </p:grpSp>
      <p:cxnSp>
        <p:nvCxnSpPr>
          <p:cNvPr id="588" name="直接连接符 587"/>
          <p:cNvCxnSpPr/>
          <p:nvPr/>
        </p:nvCxnSpPr>
        <p:spPr>
          <a:xfrm>
            <a:off x="4039764" y="3928847"/>
            <a:ext cx="18477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直接连接符 588"/>
          <p:cNvCxnSpPr/>
          <p:nvPr/>
        </p:nvCxnSpPr>
        <p:spPr>
          <a:xfrm>
            <a:off x="4039764" y="4403620"/>
            <a:ext cx="18477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直接连接符 589"/>
          <p:cNvCxnSpPr/>
          <p:nvPr/>
        </p:nvCxnSpPr>
        <p:spPr>
          <a:xfrm>
            <a:off x="6712588" y="3927601"/>
            <a:ext cx="18477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直接连接符 590"/>
          <p:cNvCxnSpPr/>
          <p:nvPr/>
        </p:nvCxnSpPr>
        <p:spPr>
          <a:xfrm>
            <a:off x="6712588" y="4383099"/>
            <a:ext cx="18477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KSO_Shape"/>
          <p:cNvSpPr/>
          <p:nvPr/>
        </p:nvSpPr>
        <p:spPr bwMode="auto">
          <a:xfrm>
            <a:off x="6232012" y="3553616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534741"/>
              </a:solidFill>
            </a:endParaRPr>
          </a:p>
        </p:txBody>
      </p:sp>
      <p:sp>
        <p:nvSpPr>
          <p:cNvPr id="593" name="Freeform 11"/>
          <p:cNvSpPr>
            <a:spLocks noEditPoints="1"/>
          </p:cNvSpPr>
          <p:nvPr/>
        </p:nvSpPr>
        <p:spPr bwMode="auto">
          <a:xfrm>
            <a:off x="6232012" y="4012461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5347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66" grpId="0"/>
      <p:bldP spid="568" grpId="0"/>
      <p:bldP spid="569" grpId="0"/>
      <p:bldP spid="570" grpId="0"/>
      <p:bldP spid="571" grpId="0"/>
      <p:bldP spid="572" grpId="0" animBg="1"/>
      <p:bldP spid="592" grpId="0" animBg="1"/>
      <p:bldP spid="5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65" y="3895709"/>
            <a:ext cx="2357438" cy="1628378"/>
          </a:xfrm>
          <a:prstGeom prst="parallelogram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58" y="3895709"/>
            <a:ext cx="2357438" cy="1638787"/>
          </a:xfrm>
          <a:prstGeom prst="parallelogram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44" y="3889324"/>
            <a:ext cx="2401822" cy="1632017"/>
          </a:xfrm>
          <a:prstGeom prst="parallelogram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51" y="3895709"/>
            <a:ext cx="2357438" cy="1638787"/>
          </a:xfrm>
          <a:prstGeom prst="parallelogram">
            <a:avLst/>
          </a:prstGeom>
          <a:noFill/>
          <a:ln>
            <a:noFill/>
          </a:ln>
        </p:spPr>
      </p:pic>
      <p:sp>
        <p:nvSpPr>
          <p:cNvPr id="11" name="右箭头 10"/>
          <p:cNvSpPr/>
          <p:nvPr/>
        </p:nvSpPr>
        <p:spPr>
          <a:xfrm>
            <a:off x="1362075" y="3162300"/>
            <a:ext cx="9702800" cy="801688"/>
          </a:xfrm>
          <a:prstGeom prst="rightArrow">
            <a:avLst>
              <a:gd name="adj1" fmla="val 65836"/>
              <a:gd name="adj2" fmla="val 50000"/>
            </a:avLst>
          </a:prstGeom>
          <a:gradFill>
            <a:gsLst>
              <a:gs pos="56000">
                <a:srgbClr val="949494"/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585913" y="1616075"/>
            <a:ext cx="2357437" cy="1650999"/>
            <a:chOff x="1367699" y="1397149"/>
            <a:chExt cx="2357438" cy="1650929"/>
          </a:xfrm>
        </p:grpSpPr>
        <p:sp>
          <p:nvSpPr>
            <p:cNvPr id="13" name="平行四边形 12"/>
            <p:cNvSpPr/>
            <p:nvPr/>
          </p:nvSpPr>
          <p:spPr>
            <a:xfrm flipV="1">
              <a:off x="1367699" y="1397149"/>
              <a:ext cx="2357438" cy="1650929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" name="组合 51"/>
            <p:cNvGrpSpPr/>
            <p:nvPr/>
          </p:nvGrpSpPr>
          <p:grpSpPr bwMode="auto">
            <a:xfrm>
              <a:off x="1697587" y="1397149"/>
              <a:ext cx="1659322" cy="1509828"/>
              <a:chOff x="1697587" y="1397149"/>
              <a:chExt cx="1659322" cy="1509828"/>
            </a:xfrm>
          </p:grpSpPr>
          <p:sp>
            <p:nvSpPr>
              <p:cNvPr id="15" name="TextBox 35"/>
              <p:cNvSpPr txBox="1">
                <a:spLocks noChangeArrowheads="1"/>
              </p:cNvSpPr>
              <p:nvPr/>
            </p:nvSpPr>
            <p:spPr bwMode="auto">
              <a:xfrm>
                <a:off x="1697587" y="1829805"/>
                <a:ext cx="1651298" cy="1077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</a:rPr>
                  <a:t>办公资源极简主义设计，极致简约风潮流所向，通用设计。</a:t>
                </a:r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6" name="文本框 53"/>
              <p:cNvSpPr txBox="1">
                <a:spLocks noChangeArrowheads="1"/>
              </p:cNvSpPr>
              <p:nvPr/>
            </p:nvSpPr>
            <p:spPr bwMode="auto">
              <a:xfrm>
                <a:off x="2455070" y="1397149"/>
                <a:ext cx="901839" cy="46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 bwMode="auto">
          <a:xfrm>
            <a:off x="3733800" y="1604963"/>
            <a:ext cx="2357438" cy="1651000"/>
            <a:chOff x="3514792" y="1386740"/>
            <a:chExt cx="2357438" cy="1650929"/>
          </a:xfrm>
        </p:grpSpPr>
        <p:sp>
          <p:nvSpPr>
            <p:cNvPr id="18" name="平行四边形 17"/>
            <p:cNvSpPr/>
            <p:nvPr/>
          </p:nvSpPr>
          <p:spPr>
            <a:xfrm flipV="1">
              <a:off x="3514792" y="1386740"/>
              <a:ext cx="2357438" cy="1650929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" name="组合 56"/>
            <p:cNvGrpSpPr/>
            <p:nvPr/>
          </p:nvGrpSpPr>
          <p:grpSpPr bwMode="auto">
            <a:xfrm>
              <a:off x="3844413" y="1395810"/>
              <a:ext cx="1705540" cy="1513080"/>
              <a:chOff x="3844413" y="1395810"/>
              <a:chExt cx="1705540" cy="1513080"/>
            </a:xfrm>
          </p:grpSpPr>
          <p:sp>
            <p:nvSpPr>
              <p:cNvPr id="20" name="TextBox 35"/>
              <p:cNvSpPr txBox="1">
                <a:spLocks noChangeArrowheads="1"/>
              </p:cNvSpPr>
              <p:nvPr/>
            </p:nvSpPr>
            <p:spPr bwMode="auto">
              <a:xfrm>
                <a:off x="3844413" y="1831719"/>
                <a:ext cx="1651298" cy="1077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</a:rPr>
                  <a:t>办公资源极简主义设计，极致简约风潮流所向，通用设计。</a:t>
                </a:r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1" name="文本框 58"/>
              <p:cNvSpPr txBox="1">
                <a:spLocks noChangeArrowheads="1"/>
              </p:cNvSpPr>
              <p:nvPr/>
            </p:nvSpPr>
            <p:spPr bwMode="auto">
              <a:xfrm>
                <a:off x="4660734" y="1395810"/>
                <a:ext cx="889219" cy="46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 bwMode="auto">
          <a:xfrm>
            <a:off x="5880100" y="1586838"/>
            <a:ext cx="2357438" cy="1656425"/>
            <a:chOff x="5661885" y="1368160"/>
            <a:chExt cx="2357438" cy="1656354"/>
          </a:xfrm>
        </p:grpSpPr>
        <p:sp>
          <p:nvSpPr>
            <p:cNvPr id="23" name="平行四边形 22"/>
            <p:cNvSpPr/>
            <p:nvPr/>
          </p:nvSpPr>
          <p:spPr>
            <a:xfrm flipV="1">
              <a:off x="5661885" y="1373585"/>
              <a:ext cx="2357438" cy="1650929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4" name="组合 61"/>
            <p:cNvGrpSpPr/>
            <p:nvPr/>
          </p:nvGrpSpPr>
          <p:grpSpPr bwMode="auto">
            <a:xfrm>
              <a:off x="6021712" y="1368160"/>
              <a:ext cx="1697662" cy="1538816"/>
              <a:chOff x="6021712" y="1368160"/>
              <a:chExt cx="1697662" cy="1538816"/>
            </a:xfrm>
          </p:grpSpPr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6021712" y="1829805"/>
                <a:ext cx="1651298" cy="1077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</a:rPr>
                  <a:t>办公资源极简主义设计，极致简约风潮流所向，通用设计。</a:t>
                </a:r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6" name="文本框 63"/>
              <p:cNvSpPr txBox="1">
                <a:spLocks noChangeArrowheads="1"/>
              </p:cNvSpPr>
              <p:nvPr/>
            </p:nvSpPr>
            <p:spPr bwMode="auto">
              <a:xfrm>
                <a:off x="6809415" y="1368160"/>
                <a:ext cx="909959" cy="46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8081963" y="1579563"/>
            <a:ext cx="2357437" cy="1649412"/>
            <a:chOff x="7863679" y="1360430"/>
            <a:chExt cx="2357438" cy="1650929"/>
          </a:xfrm>
        </p:grpSpPr>
        <p:sp>
          <p:nvSpPr>
            <p:cNvPr id="28" name="平行四边形 27"/>
            <p:cNvSpPr/>
            <p:nvPr/>
          </p:nvSpPr>
          <p:spPr>
            <a:xfrm flipV="1">
              <a:off x="7863679" y="1360430"/>
              <a:ext cx="2357438" cy="1650929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9" name="组合 66"/>
            <p:cNvGrpSpPr/>
            <p:nvPr/>
          </p:nvGrpSpPr>
          <p:grpSpPr bwMode="auto">
            <a:xfrm>
              <a:off x="8209992" y="1369933"/>
              <a:ext cx="1693991" cy="1538081"/>
              <a:chOff x="8209992" y="1369933"/>
              <a:chExt cx="1693991" cy="1538081"/>
            </a:xfrm>
          </p:grpSpPr>
          <p:sp>
            <p:nvSpPr>
              <p:cNvPr id="30" name="TextBox 35"/>
              <p:cNvSpPr txBox="1">
                <a:spLocks noChangeArrowheads="1"/>
              </p:cNvSpPr>
              <p:nvPr/>
            </p:nvSpPr>
            <p:spPr bwMode="auto">
              <a:xfrm>
                <a:off x="8209992" y="1829805"/>
                <a:ext cx="1651298" cy="1078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1600" dirty="0">
                    <a:solidFill>
                      <a:schemeClr val="bg1"/>
                    </a:solidFill>
                    <a:latin typeface="宋体" panose="02010600030101010101" pitchFamily="2" charset="-122"/>
                  </a:rPr>
                  <a:t>办公资源极简主义设计，极致简约风潮流所向，通用设计。</a:t>
                </a:r>
                <a:endParaRPr lang="en-US" altLang="zh-CN" sz="1600" dirty="0">
                  <a:solidFill>
                    <a:schemeClr val="bg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31" name="文本框 68"/>
              <p:cNvSpPr txBox="1">
                <a:spLocks noChangeArrowheads="1"/>
              </p:cNvSpPr>
              <p:nvPr/>
            </p:nvSpPr>
            <p:spPr bwMode="auto">
              <a:xfrm>
                <a:off x="9042397" y="1369933"/>
                <a:ext cx="861586" cy="462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组合 551"/>
          <p:cNvGrpSpPr/>
          <p:nvPr/>
        </p:nvGrpSpPr>
        <p:grpSpPr>
          <a:xfrm>
            <a:off x="171679" y="5140001"/>
            <a:ext cx="986790" cy="911077"/>
            <a:chOff x="561976" y="1112838"/>
            <a:chExt cx="1862138" cy="1719263"/>
          </a:xfrm>
        </p:grpSpPr>
        <p:sp>
          <p:nvSpPr>
            <p:cNvPr id="341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10006279" y="2576108"/>
            <a:ext cx="825234" cy="762990"/>
            <a:chOff x="10888663" y="1211263"/>
            <a:chExt cx="1304925" cy="1206500"/>
          </a:xfrm>
        </p:grpSpPr>
        <p:sp>
          <p:nvSpPr>
            <p:cNvPr id="352" name="Freeform 16"/>
            <p:cNvSpPr/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7"/>
            <p:cNvSpPr/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"/>
            <p:cNvSpPr/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"/>
            <p:cNvSpPr/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"/>
            <p:cNvSpPr/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1"/>
            <p:cNvSpPr/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2"/>
            <p:cNvSpPr/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3"/>
            <p:cNvSpPr/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4"/>
            <p:cNvSpPr/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5"/>
            <p:cNvSpPr/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6"/>
            <p:cNvSpPr/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2252958" y="256583"/>
            <a:ext cx="1222375" cy="922338"/>
            <a:chOff x="438151" y="4763"/>
            <a:chExt cx="1222375" cy="922338"/>
          </a:xfrm>
        </p:grpSpPr>
        <p:sp>
          <p:nvSpPr>
            <p:cNvPr id="363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3637735" y="105569"/>
            <a:ext cx="1047750" cy="1243013"/>
            <a:chOff x="1727201" y="88901"/>
            <a:chExt cx="1047750" cy="1243013"/>
          </a:xfrm>
        </p:grpSpPr>
        <p:sp>
          <p:nvSpPr>
            <p:cNvPr id="371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774624" y="938864"/>
            <a:ext cx="993776" cy="1403350"/>
            <a:chOff x="11113" y="2765426"/>
            <a:chExt cx="993776" cy="1403350"/>
          </a:xfrm>
        </p:grpSpPr>
        <p:sp>
          <p:nvSpPr>
            <p:cNvPr id="413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9" name="组合 548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396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4" name="组合 563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514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5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Oval 191"/>
          <p:cNvSpPr>
            <a:spLocks noChangeArrowheads="1"/>
          </p:cNvSpPr>
          <p:nvPr/>
        </p:nvSpPr>
        <p:spPr bwMode="auto">
          <a:xfrm>
            <a:off x="360363" y="247808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Oval 192"/>
          <p:cNvSpPr>
            <a:spLocks noChangeArrowheads="1"/>
          </p:cNvSpPr>
          <p:nvPr/>
        </p:nvSpPr>
        <p:spPr bwMode="auto">
          <a:xfrm>
            <a:off x="3759133" y="5623373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7"/>
          <p:cNvSpPr>
            <a:spLocks noChangeArrowheads="1"/>
          </p:cNvSpPr>
          <p:nvPr/>
        </p:nvSpPr>
        <p:spPr bwMode="auto">
          <a:xfrm>
            <a:off x="2671763" y="165100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Oval 198"/>
          <p:cNvSpPr>
            <a:spLocks noChangeArrowheads="1"/>
          </p:cNvSpPr>
          <p:nvPr/>
        </p:nvSpPr>
        <p:spPr bwMode="auto">
          <a:xfrm>
            <a:off x="32321" y="4810919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200"/>
          <p:cNvSpPr>
            <a:spLocks noChangeArrowheads="1"/>
          </p:cNvSpPr>
          <p:nvPr/>
        </p:nvSpPr>
        <p:spPr bwMode="auto">
          <a:xfrm>
            <a:off x="10580688" y="492126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1" name="组合 560"/>
          <p:cNvGrpSpPr/>
          <p:nvPr/>
        </p:nvGrpSpPr>
        <p:grpSpPr>
          <a:xfrm>
            <a:off x="6917425" y="230187"/>
            <a:ext cx="955675" cy="917575"/>
            <a:chOff x="9471025" y="60326"/>
            <a:chExt cx="955675" cy="917575"/>
          </a:xfrm>
        </p:grpSpPr>
        <p:sp>
          <p:nvSpPr>
            <p:cNvPr id="538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4" name="组合 543"/>
          <p:cNvGrpSpPr/>
          <p:nvPr/>
        </p:nvGrpSpPr>
        <p:grpSpPr>
          <a:xfrm rot="20243200">
            <a:off x="2454792" y="5506045"/>
            <a:ext cx="951267" cy="1195617"/>
            <a:chOff x="-1588" y="5322888"/>
            <a:chExt cx="1155700" cy="1452563"/>
          </a:xfrm>
        </p:grpSpPr>
        <p:sp>
          <p:nvSpPr>
            <p:cNvPr id="203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3" name="组合 552"/>
          <p:cNvGrpSpPr/>
          <p:nvPr/>
        </p:nvGrpSpPr>
        <p:grpSpPr>
          <a:xfrm>
            <a:off x="563562" y="3036888"/>
            <a:ext cx="1374776" cy="1397000"/>
            <a:chOff x="563562" y="3036888"/>
            <a:chExt cx="1374776" cy="1397000"/>
          </a:xfrm>
        </p:grpSpPr>
        <p:sp>
          <p:nvSpPr>
            <p:cNvPr id="208" name="Freeform 27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8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0028342" y="4196896"/>
            <a:ext cx="928688" cy="434975"/>
            <a:chOff x="411162" y="4692651"/>
            <a:chExt cx="928688" cy="434975"/>
          </a:xfrm>
        </p:grpSpPr>
        <p:sp>
          <p:nvSpPr>
            <p:cNvPr id="236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1" name="组合 540"/>
          <p:cNvGrpSpPr/>
          <p:nvPr/>
        </p:nvGrpSpPr>
        <p:grpSpPr>
          <a:xfrm>
            <a:off x="11112501" y="1747694"/>
            <a:ext cx="511175" cy="938213"/>
            <a:chOff x="2219325" y="6711951"/>
            <a:chExt cx="511175" cy="938213"/>
          </a:xfrm>
        </p:grpSpPr>
        <p:sp>
          <p:nvSpPr>
            <p:cNvPr id="249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9302229" y="180180"/>
            <a:ext cx="512763" cy="938213"/>
            <a:chOff x="9569450" y="4583113"/>
            <a:chExt cx="512763" cy="938213"/>
          </a:xfrm>
        </p:grpSpPr>
        <p:sp>
          <p:nvSpPr>
            <p:cNvPr id="261" name="Freeform 326"/>
            <p:cNvSpPr/>
            <p:nvPr/>
          </p:nvSpPr>
          <p:spPr bwMode="auto">
            <a:xfrm>
              <a:off x="9837737" y="4964113"/>
              <a:ext cx="19050" cy="41275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27"/>
            <p:cNvSpPr/>
            <p:nvPr/>
          </p:nvSpPr>
          <p:spPr bwMode="auto">
            <a:xfrm>
              <a:off x="9937750" y="4641851"/>
              <a:ext cx="41275" cy="76200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28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29"/>
            <p:cNvSpPr>
              <a:spLocks noChangeArrowheads="1"/>
            </p:cNvSpPr>
            <p:nvPr/>
          </p:nvSpPr>
          <p:spPr bwMode="auto">
            <a:xfrm>
              <a:off x="9840912" y="5002213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30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31"/>
            <p:cNvSpPr/>
            <p:nvPr/>
          </p:nvSpPr>
          <p:spPr bwMode="auto">
            <a:xfrm>
              <a:off x="9991725" y="5006976"/>
              <a:ext cx="25400" cy="31750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32"/>
            <p:cNvSpPr/>
            <p:nvPr/>
          </p:nvSpPr>
          <p:spPr bwMode="auto">
            <a:xfrm>
              <a:off x="9569450" y="4583113"/>
              <a:ext cx="512763" cy="93821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333"/>
            <p:cNvSpPr/>
            <p:nvPr/>
          </p:nvSpPr>
          <p:spPr bwMode="auto">
            <a:xfrm>
              <a:off x="10010775" y="4973638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4"/>
            <p:cNvSpPr/>
            <p:nvPr/>
          </p:nvSpPr>
          <p:spPr bwMode="auto">
            <a:xfrm>
              <a:off x="9656762" y="48450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5"/>
            <p:cNvSpPr/>
            <p:nvPr/>
          </p:nvSpPr>
          <p:spPr bwMode="auto">
            <a:xfrm>
              <a:off x="9685337" y="5000626"/>
              <a:ext cx="36513" cy="44450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6"/>
            <p:cNvSpPr/>
            <p:nvPr/>
          </p:nvSpPr>
          <p:spPr bwMode="auto">
            <a:xfrm>
              <a:off x="9620250" y="5021263"/>
              <a:ext cx="34925" cy="42863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7"/>
            <p:cNvSpPr/>
            <p:nvPr/>
          </p:nvSpPr>
          <p:spPr bwMode="auto">
            <a:xfrm>
              <a:off x="9617075" y="5386388"/>
              <a:ext cx="74613" cy="96838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338"/>
          <p:cNvSpPr>
            <a:spLocks noEditPoints="1"/>
          </p:cNvSpPr>
          <p:nvPr/>
        </p:nvSpPr>
        <p:spPr bwMode="auto">
          <a:xfrm>
            <a:off x="11766550" y="314093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39"/>
          <p:cNvSpPr>
            <a:spLocks noEditPoints="1"/>
          </p:cNvSpPr>
          <p:nvPr/>
        </p:nvSpPr>
        <p:spPr bwMode="auto">
          <a:xfrm>
            <a:off x="5480050" y="458219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341"/>
          <p:cNvSpPr>
            <a:spLocks noChangeArrowheads="1"/>
          </p:cNvSpPr>
          <p:nvPr/>
        </p:nvSpPr>
        <p:spPr bwMode="auto">
          <a:xfrm>
            <a:off x="827087" y="351313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346"/>
          <p:cNvSpPr>
            <a:spLocks noChangeArrowheads="1"/>
          </p:cNvSpPr>
          <p:nvPr/>
        </p:nvSpPr>
        <p:spPr bwMode="auto">
          <a:xfrm>
            <a:off x="8333263" y="34051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350"/>
          <p:cNvSpPr/>
          <p:nvPr/>
        </p:nvSpPr>
        <p:spPr bwMode="auto">
          <a:xfrm>
            <a:off x="8929603" y="555545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0" name="组合 559"/>
          <p:cNvGrpSpPr/>
          <p:nvPr/>
        </p:nvGrpSpPr>
        <p:grpSpPr>
          <a:xfrm>
            <a:off x="10541862" y="5059811"/>
            <a:ext cx="1295400" cy="1144587"/>
            <a:chOff x="10615613" y="2563813"/>
            <a:chExt cx="1295400" cy="1144587"/>
          </a:xfrm>
        </p:grpSpPr>
        <p:sp>
          <p:nvSpPr>
            <p:cNvPr id="29" name="Freeform 426"/>
            <p:cNvSpPr/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" name="组合 541"/>
          <p:cNvGrpSpPr/>
          <p:nvPr/>
        </p:nvGrpSpPr>
        <p:grpSpPr>
          <a:xfrm rot="5746844">
            <a:off x="5057655" y="5439875"/>
            <a:ext cx="993775" cy="1401763"/>
            <a:chOff x="9386888" y="6305550"/>
            <a:chExt cx="993775" cy="1401763"/>
          </a:xfrm>
        </p:grpSpPr>
        <p:sp>
          <p:nvSpPr>
            <p:cNvPr id="37" name="Freeform 434"/>
            <p:cNvSpPr/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463"/>
          <p:cNvSpPr>
            <a:spLocks noChangeArrowheads="1"/>
          </p:cNvSpPr>
          <p:nvPr/>
        </p:nvSpPr>
        <p:spPr bwMode="auto">
          <a:xfrm>
            <a:off x="8289991" y="593467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464"/>
          <p:cNvSpPr>
            <a:spLocks noChangeArrowheads="1"/>
          </p:cNvSpPr>
          <p:nvPr/>
        </p:nvSpPr>
        <p:spPr bwMode="auto">
          <a:xfrm>
            <a:off x="9111258" y="580276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6"/>
          <p:cNvSpPr>
            <a:spLocks noChangeArrowheads="1"/>
          </p:cNvSpPr>
          <p:nvPr/>
        </p:nvSpPr>
        <p:spPr bwMode="auto">
          <a:xfrm>
            <a:off x="11145838" y="6429382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468"/>
          <p:cNvSpPr>
            <a:spLocks noChangeArrowheads="1"/>
          </p:cNvSpPr>
          <p:nvPr/>
        </p:nvSpPr>
        <p:spPr bwMode="auto">
          <a:xfrm>
            <a:off x="10003698" y="6541325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72"/>
          <p:cNvSpPr>
            <a:spLocks noChangeArrowheads="1"/>
          </p:cNvSpPr>
          <p:nvPr/>
        </p:nvSpPr>
        <p:spPr bwMode="auto">
          <a:xfrm>
            <a:off x="11842750" y="401161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5"/>
          <p:cNvSpPr>
            <a:spLocks noChangeArrowheads="1"/>
          </p:cNvSpPr>
          <p:nvPr/>
        </p:nvSpPr>
        <p:spPr bwMode="auto">
          <a:xfrm>
            <a:off x="11728403" y="4703763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477"/>
          <p:cNvSpPr>
            <a:spLocks noChangeArrowheads="1"/>
          </p:cNvSpPr>
          <p:nvPr/>
        </p:nvSpPr>
        <p:spPr bwMode="auto">
          <a:xfrm>
            <a:off x="9008160" y="527109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6947056" y="5367142"/>
            <a:ext cx="911226" cy="1558925"/>
            <a:chOff x="9537700" y="2984500"/>
            <a:chExt cx="911226" cy="1558925"/>
          </a:xfrm>
        </p:grpSpPr>
        <p:sp>
          <p:nvSpPr>
            <p:cNvPr id="14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80"/>
          <p:cNvSpPr>
            <a:spLocks noChangeArrowheads="1"/>
          </p:cNvSpPr>
          <p:nvPr/>
        </p:nvSpPr>
        <p:spPr bwMode="auto">
          <a:xfrm>
            <a:off x="10113752" y="1800252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2"/>
          <p:cNvSpPr>
            <a:spLocks noChangeArrowheads="1"/>
          </p:cNvSpPr>
          <p:nvPr/>
        </p:nvSpPr>
        <p:spPr bwMode="auto">
          <a:xfrm>
            <a:off x="5266446" y="25158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516"/>
          <p:cNvSpPr>
            <a:spLocks noChangeArrowheads="1"/>
          </p:cNvSpPr>
          <p:nvPr/>
        </p:nvSpPr>
        <p:spPr bwMode="auto">
          <a:xfrm>
            <a:off x="257175" y="4370388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1"/>
          <p:cNvSpPr>
            <a:spLocks noChangeArrowheads="1"/>
          </p:cNvSpPr>
          <p:nvPr/>
        </p:nvSpPr>
        <p:spPr bwMode="auto">
          <a:xfrm>
            <a:off x="843166" y="308689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523"/>
          <p:cNvSpPr>
            <a:spLocks noChangeArrowheads="1"/>
          </p:cNvSpPr>
          <p:nvPr/>
        </p:nvSpPr>
        <p:spPr bwMode="auto">
          <a:xfrm>
            <a:off x="4066964" y="6236898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5"/>
          <p:cNvSpPr>
            <a:spLocks noChangeArrowheads="1"/>
          </p:cNvSpPr>
          <p:nvPr/>
        </p:nvSpPr>
        <p:spPr bwMode="auto">
          <a:xfrm>
            <a:off x="11526838" y="141590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7"/>
          <p:cNvSpPr>
            <a:spLocks noChangeArrowheads="1"/>
          </p:cNvSpPr>
          <p:nvPr/>
        </p:nvSpPr>
        <p:spPr bwMode="auto">
          <a:xfrm>
            <a:off x="11911013" y="82073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8"/>
          <p:cNvSpPr>
            <a:spLocks noChangeArrowheads="1"/>
          </p:cNvSpPr>
          <p:nvPr/>
        </p:nvSpPr>
        <p:spPr bwMode="auto">
          <a:xfrm>
            <a:off x="10833100" y="121443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9"/>
          <p:cNvSpPr>
            <a:spLocks noChangeArrowheads="1"/>
          </p:cNvSpPr>
          <p:nvPr/>
        </p:nvSpPr>
        <p:spPr bwMode="auto">
          <a:xfrm>
            <a:off x="8765866" y="65722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30"/>
          <p:cNvSpPr>
            <a:spLocks noChangeArrowheads="1"/>
          </p:cNvSpPr>
          <p:nvPr/>
        </p:nvSpPr>
        <p:spPr bwMode="auto">
          <a:xfrm>
            <a:off x="10383838" y="100647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31"/>
          <p:cNvSpPr>
            <a:spLocks noChangeArrowheads="1"/>
          </p:cNvSpPr>
          <p:nvPr/>
        </p:nvSpPr>
        <p:spPr bwMode="auto">
          <a:xfrm>
            <a:off x="10737233" y="138273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32"/>
          <p:cNvSpPr>
            <a:spLocks noChangeArrowheads="1"/>
          </p:cNvSpPr>
          <p:nvPr/>
        </p:nvSpPr>
        <p:spPr bwMode="auto">
          <a:xfrm>
            <a:off x="10971213" y="3820319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534"/>
          <p:cNvSpPr>
            <a:spLocks noChangeArrowheads="1"/>
          </p:cNvSpPr>
          <p:nvPr/>
        </p:nvSpPr>
        <p:spPr bwMode="auto">
          <a:xfrm>
            <a:off x="11295810" y="309377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535"/>
          <p:cNvSpPr>
            <a:spLocks noChangeArrowheads="1"/>
          </p:cNvSpPr>
          <p:nvPr/>
        </p:nvSpPr>
        <p:spPr bwMode="auto">
          <a:xfrm>
            <a:off x="11938000" y="263015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9" name="组合 558"/>
          <p:cNvGrpSpPr/>
          <p:nvPr/>
        </p:nvGrpSpPr>
        <p:grpSpPr>
          <a:xfrm>
            <a:off x="9232175" y="5406071"/>
            <a:ext cx="1316037" cy="1279525"/>
            <a:chOff x="10407651" y="3606801"/>
            <a:chExt cx="1316037" cy="1279525"/>
          </a:xfrm>
        </p:grpSpPr>
        <p:sp>
          <p:nvSpPr>
            <p:cNvPr id="467" name="Freeform 131"/>
            <p:cNvSpPr/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32"/>
            <p:cNvSpPr/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33"/>
            <p:cNvSpPr/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34"/>
            <p:cNvSpPr/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5"/>
            <p:cNvSpPr/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6"/>
            <p:cNvSpPr/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7"/>
            <p:cNvSpPr/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8"/>
            <p:cNvSpPr/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0"/>
            <p:cNvSpPr/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1"/>
            <p:cNvSpPr/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"/>
            <p:cNvSpPr/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3"/>
            <p:cNvSpPr/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4"/>
            <p:cNvSpPr/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5"/>
            <p:cNvSpPr/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6"/>
            <p:cNvSpPr/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7"/>
            <p:cNvSpPr/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8"/>
            <p:cNvSpPr/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9"/>
            <p:cNvSpPr/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50"/>
            <p:cNvSpPr/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51"/>
            <p:cNvSpPr/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52"/>
            <p:cNvSpPr/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3"/>
            <p:cNvSpPr/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4"/>
            <p:cNvSpPr/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5"/>
            <p:cNvSpPr/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6"/>
            <p:cNvSpPr/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7"/>
            <p:cNvSpPr/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8"/>
            <p:cNvSpPr/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9"/>
            <p:cNvSpPr/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60"/>
            <p:cNvSpPr/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61"/>
            <p:cNvSpPr/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62"/>
            <p:cNvSpPr/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3"/>
            <p:cNvSpPr/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4"/>
            <p:cNvSpPr/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5"/>
            <p:cNvSpPr/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6"/>
            <p:cNvSpPr/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7"/>
            <p:cNvSpPr/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8"/>
            <p:cNvSpPr/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9"/>
            <p:cNvSpPr/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70"/>
            <p:cNvSpPr/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71"/>
            <p:cNvSpPr/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72"/>
            <p:cNvSpPr/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3"/>
            <p:cNvSpPr/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4"/>
            <p:cNvSpPr/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5"/>
            <p:cNvSpPr/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6"/>
            <p:cNvSpPr/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7"/>
            <p:cNvSpPr/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5" name="圆角矩形 594"/>
          <p:cNvSpPr/>
          <p:nvPr/>
        </p:nvSpPr>
        <p:spPr>
          <a:xfrm>
            <a:off x="2590800" y="1797858"/>
            <a:ext cx="7016589" cy="3259918"/>
          </a:xfrm>
          <a:prstGeom prst="roundRect">
            <a:avLst>
              <a:gd name="adj" fmla="val 12494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矩形 3"/>
          <p:cNvSpPr>
            <a:spLocks noChangeArrowheads="1"/>
          </p:cNvSpPr>
          <p:nvPr/>
        </p:nvSpPr>
        <p:spPr bwMode="auto">
          <a:xfrm>
            <a:off x="6827793" y="2485453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447" name="矩形 446"/>
          <p:cNvSpPr/>
          <p:nvPr/>
        </p:nvSpPr>
        <p:spPr>
          <a:xfrm>
            <a:off x="6881768" y="3074414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8" name="矩形 26"/>
          <p:cNvSpPr>
            <a:spLocks noChangeArrowheads="1"/>
          </p:cNvSpPr>
          <p:nvPr/>
        </p:nvSpPr>
        <p:spPr bwMode="auto">
          <a:xfrm>
            <a:off x="6789693" y="3125029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选题方案设计</a:t>
            </a:r>
          </a:p>
        </p:txBody>
      </p:sp>
      <p:sp>
        <p:nvSpPr>
          <p:cNvPr id="449" name="矩形 28"/>
          <p:cNvSpPr>
            <a:spLocks noChangeArrowheads="1"/>
          </p:cNvSpPr>
          <p:nvPr/>
        </p:nvSpPr>
        <p:spPr bwMode="auto">
          <a:xfrm>
            <a:off x="6789693" y="3515554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选题研究方法</a:t>
            </a:r>
          </a:p>
        </p:txBody>
      </p:sp>
      <p:sp>
        <p:nvSpPr>
          <p:cNvPr id="450" name="矩形 29"/>
          <p:cNvSpPr>
            <a:spLocks noChangeArrowheads="1"/>
          </p:cNvSpPr>
          <p:nvPr/>
        </p:nvSpPr>
        <p:spPr bwMode="auto">
          <a:xfrm>
            <a:off x="6775405" y="3942622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选题运行过程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38508" y="2116400"/>
            <a:ext cx="2625692" cy="2625694"/>
            <a:chOff x="-1580324" y="4830660"/>
            <a:chExt cx="1363920" cy="1363921"/>
          </a:xfrm>
        </p:grpSpPr>
        <p:sp>
          <p:nvSpPr>
            <p:cNvPr id="431" name="Oval 18"/>
            <p:cNvSpPr>
              <a:spLocks noChangeArrowheads="1"/>
            </p:cNvSpPr>
            <p:nvPr/>
          </p:nvSpPr>
          <p:spPr bwMode="auto">
            <a:xfrm>
              <a:off x="-1502567" y="4910771"/>
              <a:ext cx="1219200" cy="1219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32" name="组合 431"/>
            <p:cNvGrpSpPr/>
            <p:nvPr/>
          </p:nvGrpSpPr>
          <p:grpSpPr>
            <a:xfrm>
              <a:off x="-1159837" y="5164862"/>
              <a:ext cx="550114" cy="711018"/>
              <a:chOff x="7208412" y="2788345"/>
              <a:chExt cx="550114" cy="711018"/>
            </a:xfrm>
          </p:grpSpPr>
          <p:sp>
            <p:nvSpPr>
              <p:cNvPr id="433" name="Freeform 19"/>
              <p:cNvSpPr/>
              <p:nvPr/>
            </p:nvSpPr>
            <p:spPr bwMode="auto">
              <a:xfrm>
                <a:off x="7208412" y="2788345"/>
                <a:ext cx="550114" cy="711018"/>
              </a:xfrm>
              <a:custGeom>
                <a:avLst/>
                <a:gdLst>
                  <a:gd name="T0" fmla="*/ 2147483646 w 212"/>
                  <a:gd name="T1" fmla="*/ 2147483646 h 274"/>
                  <a:gd name="T2" fmla="*/ 2147483646 w 212"/>
                  <a:gd name="T3" fmla="*/ 2147483646 h 274"/>
                  <a:gd name="T4" fmla="*/ 2147483646 w 212"/>
                  <a:gd name="T5" fmla="*/ 2147483646 h 274"/>
                  <a:gd name="T6" fmla="*/ 0 w 212"/>
                  <a:gd name="T7" fmla="*/ 2147483646 h 274"/>
                  <a:gd name="T8" fmla="*/ 0 w 212"/>
                  <a:gd name="T9" fmla="*/ 2147483646 h 274"/>
                  <a:gd name="T10" fmla="*/ 2147483646 w 212"/>
                  <a:gd name="T11" fmla="*/ 0 h 274"/>
                  <a:gd name="T12" fmla="*/ 2147483646 w 212"/>
                  <a:gd name="T13" fmla="*/ 0 h 274"/>
                  <a:gd name="T14" fmla="*/ 2147483646 w 212"/>
                  <a:gd name="T15" fmla="*/ 2147483646 h 274"/>
                  <a:gd name="T16" fmla="*/ 2147483646 w 212"/>
                  <a:gd name="T17" fmla="*/ 2147483646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" h="274">
                    <a:moveTo>
                      <a:pt x="212" y="257"/>
                    </a:moveTo>
                    <a:cubicBezTo>
                      <a:pt x="212" y="266"/>
                      <a:pt x="205" y="274"/>
                      <a:pt x="196" y="274"/>
                    </a:cubicBezTo>
                    <a:cubicBezTo>
                      <a:pt x="17" y="274"/>
                      <a:pt x="17" y="274"/>
                      <a:pt x="17" y="274"/>
                    </a:cubicBezTo>
                    <a:cubicBezTo>
                      <a:pt x="7" y="274"/>
                      <a:pt x="0" y="266"/>
                      <a:pt x="0" y="25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5" y="0"/>
                      <a:pt x="212" y="8"/>
                      <a:pt x="212" y="17"/>
                    </a:cubicBezTo>
                    <a:lnTo>
                      <a:pt x="212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4" name="Freeform 20"/>
              <p:cNvSpPr/>
              <p:nvPr/>
            </p:nvSpPr>
            <p:spPr bwMode="auto">
              <a:xfrm>
                <a:off x="7268443" y="2869044"/>
                <a:ext cx="430049" cy="549621"/>
              </a:xfrm>
              <a:custGeom>
                <a:avLst/>
                <a:gdLst>
                  <a:gd name="T0" fmla="*/ 2147483646 w 166"/>
                  <a:gd name="T1" fmla="*/ 2147483646 h 212"/>
                  <a:gd name="T2" fmla="*/ 2147483646 w 166"/>
                  <a:gd name="T3" fmla="*/ 2147483646 h 212"/>
                  <a:gd name="T4" fmla="*/ 2147483646 w 166"/>
                  <a:gd name="T5" fmla="*/ 2147483646 h 212"/>
                  <a:gd name="T6" fmla="*/ 0 w 166"/>
                  <a:gd name="T7" fmla="*/ 2147483646 h 212"/>
                  <a:gd name="T8" fmla="*/ 0 w 166"/>
                  <a:gd name="T9" fmla="*/ 2147483646 h 212"/>
                  <a:gd name="T10" fmla="*/ 2147483646 w 166"/>
                  <a:gd name="T11" fmla="*/ 0 h 212"/>
                  <a:gd name="T12" fmla="*/ 2147483646 w 166"/>
                  <a:gd name="T13" fmla="*/ 0 h 212"/>
                  <a:gd name="T14" fmla="*/ 2147483646 w 166"/>
                  <a:gd name="T15" fmla="*/ 2147483646 h 212"/>
                  <a:gd name="T16" fmla="*/ 2147483646 w 166"/>
                  <a:gd name="T17" fmla="*/ 2147483646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12">
                    <a:moveTo>
                      <a:pt x="166" y="199"/>
                    </a:moveTo>
                    <a:cubicBezTo>
                      <a:pt x="166" y="206"/>
                      <a:pt x="160" y="212"/>
                      <a:pt x="153" y="212"/>
                    </a:cubicBezTo>
                    <a:cubicBezTo>
                      <a:pt x="13" y="212"/>
                      <a:pt x="13" y="212"/>
                      <a:pt x="13" y="212"/>
                    </a:cubicBezTo>
                    <a:cubicBezTo>
                      <a:pt x="6" y="212"/>
                      <a:pt x="0" y="206"/>
                      <a:pt x="0" y="19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60" y="0"/>
                      <a:pt x="166" y="5"/>
                      <a:pt x="166" y="13"/>
                    </a:cubicBezTo>
                    <a:lnTo>
                      <a:pt x="166" y="1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5" name="Freeform 21"/>
              <p:cNvSpPr/>
              <p:nvPr/>
            </p:nvSpPr>
            <p:spPr bwMode="auto">
              <a:xfrm>
                <a:off x="7400515" y="2953883"/>
                <a:ext cx="251044" cy="29444"/>
              </a:xfrm>
              <a:custGeom>
                <a:avLst/>
                <a:gdLst>
                  <a:gd name="T0" fmla="*/ 2147483646 w 97"/>
                  <a:gd name="T1" fmla="*/ 2147483646 h 11"/>
                  <a:gd name="T2" fmla="*/ 2147483646 w 97"/>
                  <a:gd name="T3" fmla="*/ 2147483646 h 11"/>
                  <a:gd name="T4" fmla="*/ 2147483646 w 97"/>
                  <a:gd name="T5" fmla="*/ 2147483646 h 11"/>
                  <a:gd name="T6" fmla="*/ 0 w 97"/>
                  <a:gd name="T7" fmla="*/ 2147483646 h 11"/>
                  <a:gd name="T8" fmla="*/ 0 w 97"/>
                  <a:gd name="T9" fmla="*/ 2147483646 h 11"/>
                  <a:gd name="T10" fmla="*/ 2147483646 w 97"/>
                  <a:gd name="T11" fmla="*/ 0 h 11"/>
                  <a:gd name="T12" fmla="*/ 2147483646 w 97"/>
                  <a:gd name="T13" fmla="*/ 0 h 11"/>
                  <a:gd name="T14" fmla="*/ 2147483646 w 97"/>
                  <a:gd name="T15" fmla="*/ 2147483646 h 11"/>
                  <a:gd name="T16" fmla="*/ 2147483646 w 97"/>
                  <a:gd name="T17" fmla="*/ 214748364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1">
                    <a:moveTo>
                      <a:pt x="97" y="8"/>
                    </a:moveTo>
                    <a:cubicBezTo>
                      <a:pt x="97" y="10"/>
                      <a:pt x="95" y="11"/>
                      <a:pt x="9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1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6" name="Freeform 22"/>
              <p:cNvSpPr/>
              <p:nvPr/>
            </p:nvSpPr>
            <p:spPr bwMode="auto">
              <a:xfrm>
                <a:off x="7321927" y="2940796"/>
                <a:ext cx="57849" cy="57798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7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1"/>
                      <a:pt x="22" y="4"/>
                    </a:cubicBezTo>
                    <a:lnTo>
                      <a:pt x="22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7" name="Freeform 23"/>
              <p:cNvSpPr/>
              <p:nvPr/>
            </p:nvSpPr>
            <p:spPr bwMode="auto">
              <a:xfrm>
                <a:off x="7400515" y="3060975"/>
                <a:ext cx="251044" cy="3053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8" name="Freeform 24"/>
              <p:cNvSpPr/>
              <p:nvPr/>
            </p:nvSpPr>
            <p:spPr bwMode="auto">
              <a:xfrm>
                <a:off x="7321927" y="3047889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9" name="Freeform 25"/>
              <p:cNvSpPr/>
              <p:nvPr/>
            </p:nvSpPr>
            <p:spPr bwMode="auto">
              <a:xfrm>
                <a:off x="7400515" y="3138401"/>
                <a:ext cx="251044" cy="3162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0" name="Freeform 26"/>
              <p:cNvSpPr/>
              <p:nvPr/>
            </p:nvSpPr>
            <p:spPr bwMode="auto">
              <a:xfrm>
                <a:off x="7321927" y="3125315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1" name="Freeform 27"/>
              <p:cNvSpPr/>
              <p:nvPr/>
            </p:nvSpPr>
            <p:spPr bwMode="auto">
              <a:xfrm>
                <a:off x="7400515" y="3215829"/>
                <a:ext cx="251044" cy="31625"/>
              </a:xfrm>
              <a:custGeom>
                <a:avLst/>
                <a:gdLst>
                  <a:gd name="T0" fmla="*/ 2147483646 w 97"/>
                  <a:gd name="T1" fmla="*/ 2147483646 h 12"/>
                  <a:gd name="T2" fmla="*/ 2147483646 w 97"/>
                  <a:gd name="T3" fmla="*/ 2147483646 h 12"/>
                  <a:gd name="T4" fmla="*/ 2147483646 w 97"/>
                  <a:gd name="T5" fmla="*/ 2147483646 h 12"/>
                  <a:gd name="T6" fmla="*/ 0 w 97"/>
                  <a:gd name="T7" fmla="*/ 2147483646 h 12"/>
                  <a:gd name="T8" fmla="*/ 0 w 97"/>
                  <a:gd name="T9" fmla="*/ 2147483646 h 12"/>
                  <a:gd name="T10" fmla="*/ 2147483646 w 97"/>
                  <a:gd name="T11" fmla="*/ 0 h 12"/>
                  <a:gd name="T12" fmla="*/ 2147483646 w 97"/>
                  <a:gd name="T13" fmla="*/ 0 h 12"/>
                  <a:gd name="T14" fmla="*/ 2147483646 w 97"/>
                  <a:gd name="T15" fmla="*/ 2147483646 h 12"/>
                  <a:gd name="T16" fmla="*/ 2147483646 w 97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2">
                    <a:moveTo>
                      <a:pt x="97" y="8"/>
                    </a:moveTo>
                    <a:cubicBezTo>
                      <a:pt x="97" y="10"/>
                      <a:pt x="95" y="12"/>
                      <a:pt x="9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2"/>
                      <a:pt x="97" y="4"/>
                    </a:cubicBezTo>
                    <a:lnTo>
                      <a:pt x="97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2" name="Freeform 28"/>
              <p:cNvSpPr/>
              <p:nvPr/>
            </p:nvSpPr>
            <p:spPr bwMode="auto">
              <a:xfrm>
                <a:off x="7321927" y="3202742"/>
                <a:ext cx="57849" cy="57798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0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3" name="Freeform 29"/>
              <p:cNvSpPr/>
              <p:nvPr/>
            </p:nvSpPr>
            <p:spPr bwMode="auto">
              <a:xfrm>
                <a:off x="7400515" y="3296527"/>
                <a:ext cx="251044" cy="28353"/>
              </a:xfrm>
              <a:custGeom>
                <a:avLst/>
                <a:gdLst>
                  <a:gd name="T0" fmla="*/ 2147483646 w 97"/>
                  <a:gd name="T1" fmla="*/ 2147483646 h 11"/>
                  <a:gd name="T2" fmla="*/ 2147483646 w 97"/>
                  <a:gd name="T3" fmla="*/ 2147483646 h 11"/>
                  <a:gd name="T4" fmla="*/ 2147483646 w 97"/>
                  <a:gd name="T5" fmla="*/ 2147483646 h 11"/>
                  <a:gd name="T6" fmla="*/ 0 w 97"/>
                  <a:gd name="T7" fmla="*/ 2147483646 h 11"/>
                  <a:gd name="T8" fmla="*/ 0 w 97"/>
                  <a:gd name="T9" fmla="*/ 2147483646 h 11"/>
                  <a:gd name="T10" fmla="*/ 2147483646 w 97"/>
                  <a:gd name="T11" fmla="*/ 0 h 11"/>
                  <a:gd name="T12" fmla="*/ 2147483646 w 97"/>
                  <a:gd name="T13" fmla="*/ 0 h 11"/>
                  <a:gd name="T14" fmla="*/ 2147483646 w 97"/>
                  <a:gd name="T15" fmla="*/ 2147483646 h 11"/>
                  <a:gd name="T16" fmla="*/ 2147483646 w 97"/>
                  <a:gd name="T17" fmla="*/ 214748364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1">
                    <a:moveTo>
                      <a:pt x="97" y="7"/>
                    </a:moveTo>
                    <a:cubicBezTo>
                      <a:pt x="97" y="10"/>
                      <a:pt x="95" y="11"/>
                      <a:pt x="9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10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0"/>
                      <a:pt x="97" y="1"/>
                      <a:pt x="97" y="3"/>
                    </a:cubicBezTo>
                    <a:lnTo>
                      <a:pt x="97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4" name="Freeform 30"/>
              <p:cNvSpPr/>
              <p:nvPr/>
            </p:nvSpPr>
            <p:spPr bwMode="auto">
              <a:xfrm>
                <a:off x="7321927" y="3281260"/>
                <a:ext cx="57849" cy="56707"/>
              </a:xfrm>
              <a:custGeom>
                <a:avLst/>
                <a:gdLst>
                  <a:gd name="T0" fmla="*/ 2147483646 w 22"/>
                  <a:gd name="T1" fmla="*/ 2147483646 h 22"/>
                  <a:gd name="T2" fmla="*/ 2147483646 w 22"/>
                  <a:gd name="T3" fmla="*/ 2147483646 h 22"/>
                  <a:gd name="T4" fmla="*/ 2147483646 w 22"/>
                  <a:gd name="T5" fmla="*/ 2147483646 h 22"/>
                  <a:gd name="T6" fmla="*/ 0 w 22"/>
                  <a:gd name="T7" fmla="*/ 2147483646 h 22"/>
                  <a:gd name="T8" fmla="*/ 0 w 22"/>
                  <a:gd name="T9" fmla="*/ 2147483646 h 22"/>
                  <a:gd name="T10" fmla="*/ 2147483646 w 22"/>
                  <a:gd name="T11" fmla="*/ 0 h 22"/>
                  <a:gd name="T12" fmla="*/ 2147483646 w 22"/>
                  <a:gd name="T13" fmla="*/ 0 h 22"/>
                  <a:gd name="T14" fmla="*/ 2147483646 w 22"/>
                  <a:gd name="T15" fmla="*/ 2147483646 h 22"/>
                  <a:gd name="T16" fmla="*/ 2147483646 w 22"/>
                  <a:gd name="T17" fmla="*/ 2147483646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22" y="18"/>
                    </a:moveTo>
                    <a:cubicBezTo>
                      <a:pt x="22" y="21"/>
                      <a:pt x="20" y="22"/>
                      <a:pt x="1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1"/>
                      <a:pt x="0" y="1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2" y="2"/>
                      <a:pt x="22" y="5"/>
                    </a:cubicBezTo>
                    <a:lnTo>
                      <a:pt x="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5" name="Freeform 31"/>
              <p:cNvSpPr/>
              <p:nvPr/>
            </p:nvSpPr>
            <p:spPr bwMode="auto">
              <a:xfrm>
                <a:off x="7379776" y="2793576"/>
                <a:ext cx="196469" cy="101419"/>
              </a:xfrm>
              <a:custGeom>
                <a:avLst/>
                <a:gdLst>
                  <a:gd name="T0" fmla="*/ 2147483646 w 76"/>
                  <a:gd name="T1" fmla="*/ 2147483646 h 39"/>
                  <a:gd name="T2" fmla="*/ 2147483646 w 76"/>
                  <a:gd name="T3" fmla="*/ 2147483646 h 39"/>
                  <a:gd name="T4" fmla="*/ 2147483646 w 76"/>
                  <a:gd name="T5" fmla="*/ 2147483646 h 39"/>
                  <a:gd name="T6" fmla="*/ 0 w 76"/>
                  <a:gd name="T7" fmla="*/ 2147483646 h 39"/>
                  <a:gd name="T8" fmla="*/ 0 w 76"/>
                  <a:gd name="T9" fmla="*/ 2147483646 h 39"/>
                  <a:gd name="T10" fmla="*/ 2147483646 w 76"/>
                  <a:gd name="T11" fmla="*/ 0 h 39"/>
                  <a:gd name="T12" fmla="*/ 2147483646 w 76"/>
                  <a:gd name="T13" fmla="*/ 0 h 39"/>
                  <a:gd name="T14" fmla="*/ 2147483646 w 76"/>
                  <a:gd name="T15" fmla="*/ 2147483646 h 39"/>
                  <a:gd name="T16" fmla="*/ 2147483646 w 76"/>
                  <a:gd name="T17" fmla="*/ 2147483646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39">
                    <a:moveTo>
                      <a:pt x="76" y="25"/>
                    </a:moveTo>
                    <a:cubicBezTo>
                      <a:pt x="76" y="33"/>
                      <a:pt x="70" y="39"/>
                      <a:pt x="6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6" y="39"/>
                      <a:pt x="0" y="33"/>
                      <a:pt x="0" y="2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0" y="0"/>
                      <a:pt x="76" y="6"/>
                      <a:pt x="76" y="13"/>
                    </a:cubicBezTo>
                    <a:lnTo>
                      <a:pt x="76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1" name="Freeform 6"/>
            <p:cNvSpPr>
              <a:spLocks noEditPoints="1"/>
            </p:cNvSpPr>
            <p:nvPr/>
          </p:nvSpPr>
          <p:spPr bwMode="auto">
            <a:xfrm>
              <a:off x="-1580324" y="4830660"/>
              <a:ext cx="1363920" cy="1363921"/>
            </a:xfrm>
            <a:custGeom>
              <a:avLst/>
              <a:gdLst>
                <a:gd name="T0" fmla="*/ 5247 w 6147"/>
                <a:gd name="T1" fmla="*/ 900 h 6146"/>
                <a:gd name="T2" fmla="*/ 4270 w 6147"/>
                <a:gd name="T3" fmla="*/ 242 h 6146"/>
                <a:gd name="T4" fmla="*/ 3074 w 6147"/>
                <a:gd name="T5" fmla="*/ 0 h 6146"/>
                <a:gd name="T6" fmla="*/ 1877 w 6147"/>
                <a:gd name="T7" fmla="*/ 242 h 6146"/>
                <a:gd name="T8" fmla="*/ 901 w 6147"/>
                <a:gd name="T9" fmla="*/ 900 h 6146"/>
                <a:gd name="T10" fmla="*/ 242 w 6147"/>
                <a:gd name="T11" fmla="*/ 1877 h 6146"/>
                <a:gd name="T12" fmla="*/ 0 w 6147"/>
                <a:gd name="T13" fmla="*/ 3073 h 6146"/>
                <a:gd name="T14" fmla="*/ 242 w 6147"/>
                <a:gd name="T15" fmla="*/ 4269 h 6146"/>
                <a:gd name="T16" fmla="*/ 901 w 6147"/>
                <a:gd name="T17" fmla="*/ 5246 h 6146"/>
                <a:gd name="T18" fmla="*/ 1877 w 6147"/>
                <a:gd name="T19" fmla="*/ 5905 h 6146"/>
                <a:gd name="T20" fmla="*/ 3074 w 6147"/>
                <a:gd name="T21" fmla="*/ 6146 h 6146"/>
                <a:gd name="T22" fmla="*/ 4270 w 6147"/>
                <a:gd name="T23" fmla="*/ 5905 h 6146"/>
                <a:gd name="T24" fmla="*/ 5247 w 6147"/>
                <a:gd name="T25" fmla="*/ 5246 h 6146"/>
                <a:gd name="T26" fmla="*/ 5905 w 6147"/>
                <a:gd name="T27" fmla="*/ 4269 h 6146"/>
                <a:gd name="T28" fmla="*/ 6147 w 6147"/>
                <a:gd name="T29" fmla="*/ 3073 h 6146"/>
                <a:gd name="T30" fmla="*/ 5905 w 6147"/>
                <a:gd name="T31" fmla="*/ 1877 h 6146"/>
                <a:gd name="T32" fmla="*/ 5247 w 6147"/>
                <a:gd name="T33" fmla="*/ 900 h 6146"/>
                <a:gd name="T34" fmla="*/ 3074 w 6147"/>
                <a:gd name="T35" fmla="*/ 6042 h 6146"/>
                <a:gd name="T36" fmla="*/ 105 w 6147"/>
                <a:gd name="T37" fmla="*/ 3073 h 6146"/>
                <a:gd name="T38" fmla="*/ 3074 w 6147"/>
                <a:gd name="T39" fmla="*/ 105 h 6146"/>
                <a:gd name="T40" fmla="*/ 6042 w 6147"/>
                <a:gd name="T41" fmla="*/ 3073 h 6146"/>
                <a:gd name="T42" fmla="*/ 3074 w 6147"/>
                <a:gd name="T43" fmla="*/ 6042 h 6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7" h="6146">
                  <a:moveTo>
                    <a:pt x="5247" y="900"/>
                  </a:moveTo>
                  <a:cubicBezTo>
                    <a:pt x="4964" y="618"/>
                    <a:pt x="4636" y="396"/>
                    <a:pt x="4270" y="242"/>
                  </a:cubicBezTo>
                  <a:cubicBezTo>
                    <a:pt x="3891" y="81"/>
                    <a:pt x="3488" y="0"/>
                    <a:pt x="3074" y="0"/>
                  </a:cubicBezTo>
                  <a:cubicBezTo>
                    <a:pt x="2659" y="0"/>
                    <a:pt x="2256" y="81"/>
                    <a:pt x="1877" y="242"/>
                  </a:cubicBezTo>
                  <a:cubicBezTo>
                    <a:pt x="1511" y="396"/>
                    <a:pt x="1183" y="618"/>
                    <a:pt x="901" y="900"/>
                  </a:cubicBezTo>
                  <a:cubicBezTo>
                    <a:pt x="618" y="1182"/>
                    <a:pt x="397" y="1511"/>
                    <a:pt x="242" y="1877"/>
                  </a:cubicBezTo>
                  <a:cubicBezTo>
                    <a:pt x="82" y="2256"/>
                    <a:pt x="0" y="2658"/>
                    <a:pt x="0" y="3073"/>
                  </a:cubicBezTo>
                  <a:cubicBezTo>
                    <a:pt x="0" y="3488"/>
                    <a:pt x="82" y="3891"/>
                    <a:pt x="242" y="4269"/>
                  </a:cubicBezTo>
                  <a:cubicBezTo>
                    <a:pt x="397" y="4635"/>
                    <a:pt x="618" y="4964"/>
                    <a:pt x="901" y="5246"/>
                  </a:cubicBezTo>
                  <a:cubicBezTo>
                    <a:pt x="1183" y="5528"/>
                    <a:pt x="1511" y="5750"/>
                    <a:pt x="1877" y="5905"/>
                  </a:cubicBezTo>
                  <a:cubicBezTo>
                    <a:pt x="2256" y="6065"/>
                    <a:pt x="2659" y="6146"/>
                    <a:pt x="3074" y="6146"/>
                  </a:cubicBezTo>
                  <a:cubicBezTo>
                    <a:pt x="3488" y="6146"/>
                    <a:pt x="3891" y="6065"/>
                    <a:pt x="4270" y="5905"/>
                  </a:cubicBezTo>
                  <a:cubicBezTo>
                    <a:pt x="4636" y="5750"/>
                    <a:pt x="4964" y="5528"/>
                    <a:pt x="5247" y="5246"/>
                  </a:cubicBezTo>
                  <a:cubicBezTo>
                    <a:pt x="5529" y="4964"/>
                    <a:pt x="5750" y="4635"/>
                    <a:pt x="5905" y="4269"/>
                  </a:cubicBezTo>
                  <a:cubicBezTo>
                    <a:pt x="6065" y="3891"/>
                    <a:pt x="6147" y="3488"/>
                    <a:pt x="6147" y="3073"/>
                  </a:cubicBezTo>
                  <a:cubicBezTo>
                    <a:pt x="6147" y="2658"/>
                    <a:pt x="6065" y="2256"/>
                    <a:pt x="5905" y="1877"/>
                  </a:cubicBezTo>
                  <a:cubicBezTo>
                    <a:pt x="5750" y="1511"/>
                    <a:pt x="5529" y="1182"/>
                    <a:pt x="5247" y="900"/>
                  </a:cubicBezTo>
                  <a:close/>
                  <a:moveTo>
                    <a:pt x="3074" y="6042"/>
                  </a:moveTo>
                  <a:cubicBezTo>
                    <a:pt x="1437" y="6042"/>
                    <a:pt x="105" y="4710"/>
                    <a:pt x="105" y="3073"/>
                  </a:cubicBezTo>
                  <a:cubicBezTo>
                    <a:pt x="105" y="1436"/>
                    <a:pt x="1437" y="105"/>
                    <a:pt x="3074" y="105"/>
                  </a:cubicBezTo>
                  <a:cubicBezTo>
                    <a:pt x="4710" y="105"/>
                    <a:pt x="6042" y="1436"/>
                    <a:pt x="6042" y="3073"/>
                  </a:cubicBezTo>
                  <a:cubicBezTo>
                    <a:pt x="6042" y="4710"/>
                    <a:pt x="4710" y="6042"/>
                    <a:pt x="3074" y="604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446" grpId="0"/>
      <p:bldP spid="447" grpId="0" animBg="1"/>
      <p:bldP spid="448" grpId="0"/>
      <p:bldP spid="449" grpId="0"/>
      <p:bldP spid="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矩形 124"/>
          <p:cNvSpPr>
            <a:spLocks noChangeArrowheads="1"/>
          </p:cNvSpPr>
          <p:nvPr/>
        </p:nvSpPr>
        <p:spPr bwMode="auto">
          <a:xfrm>
            <a:off x="1824038" y="5116513"/>
            <a:ext cx="8543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办公资源极简主义设计，极致简约风潮流所向，通用设计，完美兼容，打造最实用，最具个性的演示方案，让你的演示卓越非凡。办公资源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4"/>
          <p:cNvSpPr>
            <a:spLocks noChangeArrowheads="1"/>
          </p:cNvSpPr>
          <p:nvPr/>
        </p:nvSpPr>
        <p:spPr bwMode="auto">
          <a:xfrm>
            <a:off x="163513" y="4821238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54"/>
          <p:cNvSpPr>
            <a:spLocks noChangeArrowheads="1"/>
          </p:cNvSpPr>
          <p:nvPr/>
        </p:nvSpPr>
        <p:spPr bwMode="auto">
          <a:xfrm>
            <a:off x="3201988" y="4821238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54"/>
          <p:cNvSpPr>
            <a:spLocks noChangeArrowheads="1"/>
          </p:cNvSpPr>
          <p:nvPr/>
        </p:nvSpPr>
        <p:spPr bwMode="auto">
          <a:xfrm>
            <a:off x="6405563" y="4821238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54"/>
          <p:cNvSpPr>
            <a:spLocks noChangeArrowheads="1"/>
          </p:cNvSpPr>
          <p:nvPr/>
        </p:nvSpPr>
        <p:spPr bwMode="auto">
          <a:xfrm>
            <a:off x="9363075" y="4821238"/>
            <a:ext cx="2509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85900"/>
            <a:ext cx="303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4516438" y="1495425"/>
            <a:ext cx="31321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8180388" y="14874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7213" y="3494088"/>
            <a:ext cx="2989262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矩形 54"/>
          <p:cNvSpPr>
            <a:spLocks noChangeArrowheads="1"/>
          </p:cNvSpPr>
          <p:nvPr/>
        </p:nvSpPr>
        <p:spPr bwMode="auto">
          <a:xfrm>
            <a:off x="1300163" y="4197350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矩形 54"/>
          <p:cNvSpPr>
            <a:spLocks noChangeArrowheads="1"/>
          </p:cNvSpPr>
          <p:nvPr/>
        </p:nvSpPr>
        <p:spPr bwMode="auto">
          <a:xfrm>
            <a:off x="4829175" y="4197350"/>
            <a:ext cx="2509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1" name="矩形 54"/>
          <p:cNvSpPr>
            <a:spLocks noChangeArrowheads="1"/>
          </p:cNvSpPr>
          <p:nvPr/>
        </p:nvSpPr>
        <p:spPr bwMode="auto">
          <a:xfrm>
            <a:off x="8447088" y="4197350"/>
            <a:ext cx="25098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组合 551"/>
          <p:cNvGrpSpPr/>
          <p:nvPr/>
        </p:nvGrpSpPr>
        <p:grpSpPr>
          <a:xfrm>
            <a:off x="171679" y="5140001"/>
            <a:ext cx="986790" cy="911077"/>
            <a:chOff x="561976" y="1112838"/>
            <a:chExt cx="1862138" cy="1719263"/>
          </a:xfrm>
        </p:grpSpPr>
        <p:sp>
          <p:nvSpPr>
            <p:cNvPr id="341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10006279" y="2576108"/>
            <a:ext cx="825234" cy="762990"/>
            <a:chOff x="10888663" y="1211263"/>
            <a:chExt cx="1304925" cy="1206500"/>
          </a:xfrm>
        </p:grpSpPr>
        <p:sp>
          <p:nvSpPr>
            <p:cNvPr id="352" name="Freeform 16"/>
            <p:cNvSpPr/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7"/>
            <p:cNvSpPr/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"/>
            <p:cNvSpPr/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"/>
            <p:cNvSpPr/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"/>
            <p:cNvSpPr/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1"/>
            <p:cNvSpPr/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2"/>
            <p:cNvSpPr/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3"/>
            <p:cNvSpPr/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4"/>
            <p:cNvSpPr/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5"/>
            <p:cNvSpPr/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6"/>
            <p:cNvSpPr/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2252958" y="256583"/>
            <a:ext cx="1222375" cy="922338"/>
            <a:chOff x="438151" y="4763"/>
            <a:chExt cx="1222375" cy="922338"/>
          </a:xfrm>
        </p:grpSpPr>
        <p:sp>
          <p:nvSpPr>
            <p:cNvPr id="363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3637735" y="105569"/>
            <a:ext cx="1047750" cy="1243013"/>
            <a:chOff x="1727201" y="88901"/>
            <a:chExt cx="1047750" cy="1243013"/>
          </a:xfrm>
        </p:grpSpPr>
        <p:sp>
          <p:nvSpPr>
            <p:cNvPr id="371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774624" y="938864"/>
            <a:ext cx="993776" cy="1403350"/>
            <a:chOff x="11113" y="2765426"/>
            <a:chExt cx="993776" cy="1403350"/>
          </a:xfrm>
        </p:grpSpPr>
        <p:sp>
          <p:nvSpPr>
            <p:cNvPr id="413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9" name="组合 548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396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4" name="组合 563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514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5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Oval 191"/>
          <p:cNvSpPr>
            <a:spLocks noChangeArrowheads="1"/>
          </p:cNvSpPr>
          <p:nvPr/>
        </p:nvSpPr>
        <p:spPr bwMode="auto">
          <a:xfrm>
            <a:off x="360363" y="247808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Oval 192"/>
          <p:cNvSpPr>
            <a:spLocks noChangeArrowheads="1"/>
          </p:cNvSpPr>
          <p:nvPr/>
        </p:nvSpPr>
        <p:spPr bwMode="auto">
          <a:xfrm>
            <a:off x="3759133" y="5623373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7"/>
          <p:cNvSpPr>
            <a:spLocks noChangeArrowheads="1"/>
          </p:cNvSpPr>
          <p:nvPr/>
        </p:nvSpPr>
        <p:spPr bwMode="auto">
          <a:xfrm>
            <a:off x="2671763" y="165100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Oval 198"/>
          <p:cNvSpPr>
            <a:spLocks noChangeArrowheads="1"/>
          </p:cNvSpPr>
          <p:nvPr/>
        </p:nvSpPr>
        <p:spPr bwMode="auto">
          <a:xfrm>
            <a:off x="32321" y="4810919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200"/>
          <p:cNvSpPr>
            <a:spLocks noChangeArrowheads="1"/>
          </p:cNvSpPr>
          <p:nvPr/>
        </p:nvSpPr>
        <p:spPr bwMode="auto">
          <a:xfrm>
            <a:off x="10580688" y="492126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1" name="组合 560"/>
          <p:cNvGrpSpPr/>
          <p:nvPr/>
        </p:nvGrpSpPr>
        <p:grpSpPr>
          <a:xfrm>
            <a:off x="6917425" y="230187"/>
            <a:ext cx="955675" cy="917575"/>
            <a:chOff x="9471025" y="60326"/>
            <a:chExt cx="955675" cy="917575"/>
          </a:xfrm>
        </p:grpSpPr>
        <p:sp>
          <p:nvSpPr>
            <p:cNvPr id="538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4" name="组合 543"/>
          <p:cNvGrpSpPr/>
          <p:nvPr/>
        </p:nvGrpSpPr>
        <p:grpSpPr>
          <a:xfrm rot="20243200">
            <a:off x="2454792" y="5506045"/>
            <a:ext cx="951267" cy="1195617"/>
            <a:chOff x="-1588" y="5322888"/>
            <a:chExt cx="1155700" cy="1452563"/>
          </a:xfrm>
        </p:grpSpPr>
        <p:sp>
          <p:nvSpPr>
            <p:cNvPr id="203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3" name="组合 552"/>
          <p:cNvGrpSpPr/>
          <p:nvPr/>
        </p:nvGrpSpPr>
        <p:grpSpPr>
          <a:xfrm>
            <a:off x="563562" y="3036888"/>
            <a:ext cx="1374776" cy="1397000"/>
            <a:chOff x="563562" y="3036888"/>
            <a:chExt cx="1374776" cy="1397000"/>
          </a:xfrm>
        </p:grpSpPr>
        <p:sp>
          <p:nvSpPr>
            <p:cNvPr id="208" name="Freeform 27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8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0028342" y="4196896"/>
            <a:ext cx="928688" cy="434975"/>
            <a:chOff x="411162" y="4692651"/>
            <a:chExt cx="928688" cy="434975"/>
          </a:xfrm>
        </p:grpSpPr>
        <p:sp>
          <p:nvSpPr>
            <p:cNvPr id="236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1" name="组合 540"/>
          <p:cNvGrpSpPr/>
          <p:nvPr/>
        </p:nvGrpSpPr>
        <p:grpSpPr>
          <a:xfrm>
            <a:off x="11112501" y="1747694"/>
            <a:ext cx="511175" cy="938213"/>
            <a:chOff x="2219325" y="6711951"/>
            <a:chExt cx="511175" cy="938213"/>
          </a:xfrm>
        </p:grpSpPr>
        <p:sp>
          <p:nvSpPr>
            <p:cNvPr id="249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9302229" y="180180"/>
            <a:ext cx="512763" cy="938213"/>
            <a:chOff x="9569450" y="4583113"/>
            <a:chExt cx="512763" cy="938213"/>
          </a:xfrm>
        </p:grpSpPr>
        <p:sp>
          <p:nvSpPr>
            <p:cNvPr id="261" name="Freeform 326"/>
            <p:cNvSpPr/>
            <p:nvPr/>
          </p:nvSpPr>
          <p:spPr bwMode="auto">
            <a:xfrm>
              <a:off x="9837737" y="4964113"/>
              <a:ext cx="19050" cy="41275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27"/>
            <p:cNvSpPr/>
            <p:nvPr/>
          </p:nvSpPr>
          <p:spPr bwMode="auto">
            <a:xfrm>
              <a:off x="9937750" y="4641851"/>
              <a:ext cx="41275" cy="76200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28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29"/>
            <p:cNvSpPr>
              <a:spLocks noChangeArrowheads="1"/>
            </p:cNvSpPr>
            <p:nvPr/>
          </p:nvSpPr>
          <p:spPr bwMode="auto">
            <a:xfrm>
              <a:off x="9840912" y="5002213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30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31"/>
            <p:cNvSpPr/>
            <p:nvPr/>
          </p:nvSpPr>
          <p:spPr bwMode="auto">
            <a:xfrm>
              <a:off x="9991725" y="5006976"/>
              <a:ext cx="25400" cy="31750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32"/>
            <p:cNvSpPr/>
            <p:nvPr/>
          </p:nvSpPr>
          <p:spPr bwMode="auto">
            <a:xfrm>
              <a:off x="9569450" y="4583113"/>
              <a:ext cx="512763" cy="93821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333"/>
            <p:cNvSpPr/>
            <p:nvPr/>
          </p:nvSpPr>
          <p:spPr bwMode="auto">
            <a:xfrm>
              <a:off x="10010775" y="4973638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4"/>
            <p:cNvSpPr/>
            <p:nvPr/>
          </p:nvSpPr>
          <p:spPr bwMode="auto">
            <a:xfrm>
              <a:off x="9656762" y="48450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5"/>
            <p:cNvSpPr/>
            <p:nvPr/>
          </p:nvSpPr>
          <p:spPr bwMode="auto">
            <a:xfrm>
              <a:off x="9685337" y="5000626"/>
              <a:ext cx="36513" cy="44450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6"/>
            <p:cNvSpPr/>
            <p:nvPr/>
          </p:nvSpPr>
          <p:spPr bwMode="auto">
            <a:xfrm>
              <a:off x="9620250" y="5021263"/>
              <a:ext cx="34925" cy="42863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7"/>
            <p:cNvSpPr/>
            <p:nvPr/>
          </p:nvSpPr>
          <p:spPr bwMode="auto">
            <a:xfrm>
              <a:off x="9617075" y="5386388"/>
              <a:ext cx="74613" cy="96838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338"/>
          <p:cNvSpPr>
            <a:spLocks noEditPoints="1"/>
          </p:cNvSpPr>
          <p:nvPr/>
        </p:nvSpPr>
        <p:spPr bwMode="auto">
          <a:xfrm>
            <a:off x="11766550" y="314093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39"/>
          <p:cNvSpPr>
            <a:spLocks noEditPoints="1"/>
          </p:cNvSpPr>
          <p:nvPr/>
        </p:nvSpPr>
        <p:spPr bwMode="auto">
          <a:xfrm>
            <a:off x="5480050" y="458219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341"/>
          <p:cNvSpPr>
            <a:spLocks noChangeArrowheads="1"/>
          </p:cNvSpPr>
          <p:nvPr/>
        </p:nvSpPr>
        <p:spPr bwMode="auto">
          <a:xfrm>
            <a:off x="827087" y="351313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346"/>
          <p:cNvSpPr>
            <a:spLocks noChangeArrowheads="1"/>
          </p:cNvSpPr>
          <p:nvPr/>
        </p:nvSpPr>
        <p:spPr bwMode="auto">
          <a:xfrm>
            <a:off x="8333263" y="34051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350"/>
          <p:cNvSpPr/>
          <p:nvPr/>
        </p:nvSpPr>
        <p:spPr bwMode="auto">
          <a:xfrm>
            <a:off x="8929603" y="555545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0" name="组合 559"/>
          <p:cNvGrpSpPr/>
          <p:nvPr/>
        </p:nvGrpSpPr>
        <p:grpSpPr>
          <a:xfrm>
            <a:off x="10541862" y="5059811"/>
            <a:ext cx="1295400" cy="1144587"/>
            <a:chOff x="10615613" y="2563813"/>
            <a:chExt cx="1295400" cy="1144587"/>
          </a:xfrm>
        </p:grpSpPr>
        <p:sp>
          <p:nvSpPr>
            <p:cNvPr id="29" name="Freeform 426"/>
            <p:cNvSpPr/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" name="组合 541"/>
          <p:cNvGrpSpPr/>
          <p:nvPr/>
        </p:nvGrpSpPr>
        <p:grpSpPr>
          <a:xfrm rot="5746844">
            <a:off x="5057655" y="5439875"/>
            <a:ext cx="993775" cy="1401763"/>
            <a:chOff x="9386888" y="6305550"/>
            <a:chExt cx="993775" cy="1401763"/>
          </a:xfrm>
        </p:grpSpPr>
        <p:sp>
          <p:nvSpPr>
            <p:cNvPr id="37" name="Freeform 434"/>
            <p:cNvSpPr/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463"/>
          <p:cNvSpPr>
            <a:spLocks noChangeArrowheads="1"/>
          </p:cNvSpPr>
          <p:nvPr/>
        </p:nvSpPr>
        <p:spPr bwMode="auto">
          <a:xfrm>
            <a:off x="8289991" y="593467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464"/>
          <p:cNvSpPr>
            <a:spLocks noChangeArrowheads="1"/>
          </p:cNvSpPr>
          <p:nvPr/>
        </p:nvSpPr>
        <p:spPr bwMode="auto">
          <a:xfrm>
            <a:off x="9111258" y="580276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6"/>
          <p:cNvSpPr>
            <a:spLocks noChangeArrowheads="1"/>
          </p:cNvSpPr>
          <p:nvPr/>
        </p:nvSpPr>
        <p:spPr bwMode="auto">
          <a:xfrm>
            <a:off x="11145838" y="6429382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468"/>
          <p:cNvSpPr>
            <a:spLocks noChangeArrowheads="1"/>
          </p:cNvSpPr>
          <p:nvPr/>
        </p:nvSpPr>
        <p:spPr bwMode="auto">
          <a:xfrm>
            <a:off x="10003698" y="6541325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72"/>
          <p:cNvSpPr>
            <a:spLocks noChangeArrowheads="1"/>
          </p:cNvSpPr>
          <p:nvPr/>
        </p:nvSpPr>
        <p:spPr bwMode="auto">
          <a:xfrm>
            <a:off x="11842750" y="401161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5"/>
          <p:cNvSpPr>
            <a:spLocks noChangeArrowheads="1"/>
          </p:cNvSpPr>
          <p:nvPr/>
        </p:nvSpPr>
        <p:spPr bwMode="auto">
          <a:xfrm>
            <a:off x="11728403" y="4703763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477"/>
          <p:cNvSpPr>
            <a:spLocks noChangeArrowheads="1"/>
          </p:cNvSpPr>
          <p:nvPr/>
        </p:nvSpPr>
        <p:spPr bwMode="auto">
          <a:xfrm>
            <a:off x="9008160" y="527109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6947056" y="5367142"/>
            <a:ext cx="911226" cy="1558925"/>
            <a:chOff x="9537700" y="2984500"/>
            <a:chExt cx="911226" cy="1558925"/>
          </a:xfrm>
        </p:grpSpPr>
        <p:sp>
          <p:nvSpPr>
            <p:cNvPr id="14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80"/>
          <p:cNvSpPr>
            <a:spLocks noChangeArrowheads="1"/>
          </p:cNvSpPr>
          <p:nvPr/>
        </p:nvSpPr>
        <p:spPr bwMode="auto">
          <a:xfrm>
            <a:off x="10113752" y="1800252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2"/>
          <p:cNvSpPr>
            <a:spLocks noChangeArrowheads="1"/>
          </p:cNvSpPr>
          <p:nvPr/>
        </p:nvSpPr>
        <p:spPr bwMode="auto">
          <a:xfrm>
            <a:off x="5266446" y="25158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516"/>
          <p:cNvSpPr>
            <a:spLocks noChangeArrowheads="1"/>
          </p:cNvSpPr>
          <p:nvPr/>
        </p:nvSpPr>
        <p:spPr bwMode="auto">
          <a:xfrm>
            <a:off x="257175" y="4370388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1"/>
          <p:cNvSpPr>
            <a:spLocks noChangeArrowheads="1"/>
          </p:cNvSpPr>
          <p:nvPr/>
        </p:nvSpPr>
        <p:spPr bwMode="auto">
          <a:xfrm>
            <a:off x="843166" y="308689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523"/>
          <p:cNvSpPr>
            <a:spLocks noChangeArrowheads="1"/>
          </p:cNvSpPr>
          <p:nvPr/>
        </p:nvSpPr>
        <p:spPr bwMode="auto">
          <a:xfrm>
            <a:off x="4066964" y="6236898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5"/>
          <p:cNvSpPr>
            <a:spLocks noChangeArrowheads="1"/>
          </p:cNvSpPr>
          <p:nvPr/>
        </p:nvSpPr>
        <p:spPr bwMode="auto">
          <a:xfrm>
            <a:off x="11526838" y="141590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7"/>
          <p:cNvSpPr>
            <a:spLocks noChangeArrowheads="1"/>
          </p:cNvSpPr>
          <p:nvPr/>
        </p:nvSpPr>
        <p:spPr bwMode="auto">
          <a:xfrm>
            <a:off x="11911013" y="82073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8"/>
          <p:cNvSpPr>
            <a:spLocks noChangeArrowheads="1"/>
          </p:cNvSpPr>
          <p:nvPr/>
        </p:nvSpPr>
        <p:spPr bwMode="auto">
          <a:xfrm>
            <a:off x="10833100" y="121443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9"/>
          <p:cNvSpPr>
            <a:spLocks noChangeArrowheads="1"/>
          </p:cNvSpPr>
          <p:nvPr/>
        </p:nvSpPr>
        <p:spPr bwMode="auto">
          <a:xfrm>
            <a:off x="8765866" y="65722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30"/>
          <p:cNvSpPr>
            <a:spLocks noChangeArrowheads="1"/>
          </p:cNvSpPr>
          <p:nvPr/>
        </p:nvSpPr>
        <p:spPr bwMode="auto">
          <a:xfrm>
            <a:off x="10383838" y="100647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31"/>
          <p:cNvSpPr>
            <a:spLocks noChangeArrowheads="1"/>
          </p:cNvSpPr>
          <p:nvPr/>
        </p:nvSpPr>
        <p:spPr bwMode="auto">
          <a:xfrm>
            <a:off x="10737233" y="138273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32"/>
          <p:cNvSpPr>
            <a:spLocks noChangeArrowheads="1"/>
          </p:cNvSpPr>
          <p:nvPr/>
        </p:nvSpPr>
        <p:spPr bwMode="auto">
          <a:xfrm>
            <a:off x="10971213" y="3820319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534"/>
          <p:cNvSpPr>
            <a:spLocks noChangeArrowheads="1"/>
          </p:cNvSpPr>
          <p:nvPr/>
        </p:nvSpPr>
        <p:spPr bwMode="auto">
          <a:xfrm>
            <a:off x="11295810" y="309377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535"/>
          <p:cNvSpPr>
            <a:spLocks noChangeArrowheads="1"/>
          </p:cNvSpPr>
          <p:nvPr/>
        </p:nvSpPr>
        <p:spPr bwMode="auto">
          <a:xfrm>
            <a:off x="11938000" y="263015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9" name="组合 558"/>
          <p:cNvGrpSpPr/>
          <p:nvPr/>
        </p:nvGrpSpPr>
        <p:grpSpPr>
          <a:xfrm>
            <a:off x="9232175" y="5406071"/>
            <a:ext cx="1316037" cy="1279525"/>
            <a:chOff x="10407651" y="3606801"/>
            <a:chExt cx="1316037" cy="1279525"/>
          </a:xfrm>
        </p:grpSpPr>
        <p:sp>
          <p:nvSpPr>
            <p:cNvPr id="467" name="Freeform 131"/>
            <p:cNvSpPr/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32"/>
            <p:cNvSpPr/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33"/>
            <p:cNvSpPr/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34"/>
            <p:cNvSpPr/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5"/>
            <p:cNvSpPr/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6"/>
            <p:cNvSpPr/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7"/>
            <p:cNvSpPr/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8"/>
            <p:cNvSpPr/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0"/>
            <p:cNvSpPr/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1"/>
            <p:cNvSpPr/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"/>
            <p:cNvSpPr/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3"/>
            <p:cNvSpPr/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4"/>
            <p:cNvSpPr/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5"/>
            <p:cNvSpPr/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6"/>
            <p:cNvSpPr/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7"/>
            <p:cNvSpPr/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8"/>
            <p:cNvSpPr/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9"/>
            <p:cNvSpPr/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50"/>
            <p:cNvSpPr/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51"/>
            <p:cNvSpPr/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52"/>
            <p:cNvSpPr/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3"/>
            <p:cNvSpPr/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4"/>
            <p:cNvSpPr/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5"/>
            <p:cNvSpPr/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6"/>
            <p:cNvSpPr/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7"/>
            <p:cNvSpPr/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8"/>
            <p:cNvSpPr/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9"/>
            <p:cNvSpPr/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60"/>
            <p:cNvSpPr/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61"/>
            <p:cNvSpPr/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62"/>
            <p:cNvSpPr/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3"/>
            <p:cNvSpPr/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4"/>
            <p:cNvSpPr/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5"/>
            <p:cNvSpPr/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6"/>
            <p:cNvSpPr/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7"/>
            <p:cNvSpPr/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8"/>
            <p:cNvSpPr/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9"/>
            <p:cNvSpPr/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70"/>
            <p:cNvSpPr/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71"/>
            <p:cNvSpPr/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72"/>
            <p:cNvSpPr/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3"/>
            <p:cNvSpPr/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4"/>
            <p:cNvSpPr/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5"/>
            <p:cNvSpPr/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6"/>
            <p:cNvSpPr/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7"/>
            <p:cNvSpPr/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5" name="圆角矩形 594"/>
          <p:cNvSpPr/>
          <p:nvPr/>
        </p:nvSpPr>
        <p:spPr>
          <a:xfrm>
            <a:off x="2590800" y="1797858"/>
            <a:ext cx="7016589" cy="3259918"/>
          </a:xfrm>
          <a:prstGeom prst="roundRect">
            <a:avLst>
              <a:gd name="adj" fmla="val 12494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6" name="矩形 3"/>
          <p:cNvSpPr>
            <a:spLocks noChangeArrowheads="1"/>
          </p:cNvSpPr>
          <p:nvPr/>
        </p:nvSpPr>
        <p:spPr bwMode="auto">
          <a:xfrm>
            <a:off x="6839070" y="2479872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427" name="矩形 426"/>
          <p:cNvSpPr/>
          <p:nvPr/>
        </p:nvSpPr>
        <p:spPr>
          <a:xfrm>
            <a:off x="6893045" y="3068833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8" name="矩形 30"/>
          <p:cNvSpPr>
            <a:spLocks noChangeArrowheads="1"/>
          </p:cNvSpPr>
          <p:nvPr/>
        </p:nvSpPr>
        <p:spPr bwMode="auto">
          <a:xfrm>
            <a:off x="6786682" y="311944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选题研究结果</a:t>
            </a:r>
          </a:p>
        </p:txBody>
      </p:sp>
      <p:sp>
        <p:nvSpPr>
          <p:cNvPr id="429" name="矩形 32"/>
          <p:cNvSpPr>
            <a:spLocks noChangeArrowheads="1"/>
          </p:cNvSpPr>
          <p:nvPr/>
        </p:nvSpPr>
        <p:spPr bwMode="auto">
          <a:xfrm>
            <a:off x="6786682" y="3509973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选题实践验证</a:t>
            </a:r>
          </a:p>
        </p:txBody>
      </p:sp>
      <p:sp>
        <p:nvSpPr>
          <p:cNvPr id="430" name="矩形 33"/>
          <p:cNvSpPr>
            <a:spLocks noChangeArrowheads="1"/>
          </p:cNvSpPr>
          <p:nvPr/>
        </p:nvSpPr>
        <p:spPr bwMode="auto">
          <a:xfrm>
            <a:off x="6773982" y="393704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论文整体总结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34566" y="2112530"/>
            <a:ext cx="2629634" cy="2629636"/>
            <a:chOff x="12773886" y="5005762"/>
            <a:chExt cx="1363920" cy="1363921"/>
          </a:xfrm>
        </p:grpSpPr>
        <p:sp>
          <p:nvSpPr>
            <p:cNvPr id="420" name="Oval 5"/>
            <p:cNvSpPr>
              <a:spLocks noChangeArrowheads="1"/>
            </p:cNvSpPr>
            <p:nvPr/>
          </p:nvSpPr>
          <p:spPr bwMode="auto">
            <a:xfrm>
              <a:off x="12848008" y="5085873"/>
              <a:ext cx="1219200" cy="1219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21" name="组合 420"/>
            <p:cNvGrpSpPr/>
            <p:nvPr/>
          </p:nvGrpSpPr>
          <p:grpSpPr>
            <a:xfrm>
              <a:off x="12949427" y="5428296"/>
              <a:ext cx="1014182" cy="534354"/>
              <a:chOff x="9524529" y="2919763"/>
              <a:chExt cx="1014182" cy="534354"/>
            </a:xfrm>
          </p:grpSpPr>
          <p:sp>
            <p:nvSpPr>
              <p:cNvPr id="422" name="Freeform 6"/>
              <p:cNvSpPr/>
              <p:nvPr/>
            </p:nvSpPr>
            <p:spPr bwMode="auto">
              <a:xfrm>
                <a:off x="9774257" y="3132415"/>
                <a:ext cx="559436" cy="319522"/>
              </a:xfrm>
              <a:custGeom>
                <a:avLst/>
                <a:gdLst>
                  <a:gd name="T0" fmla="*/ 2147483646 w 216"/>
                  <a:gd name="T1" fmla="*/ 2147483646 h 123"/>
                  <a:gd name="T2" fmla="*/ 2147483646 w 216"/>
                  <a:gd name="T3" fmla="*/ 2147483646 h 123"/>
                  <a:gd name="T4" fmla="*/ 2147483646 w 216"/>
                  <a:gd name="T5" fmla="*/ 2147483646 h 123"/>
                  <a:gd name="T6" fmla="*/ 2147483646 w 216"/>
                  <a:gd name="T7" fmla="*/ 2147483646 h 123"/>
                  <a:gd name="T8" fmla="*/ 0 w 216"/>
                  <a:gd name="T9" fmla="*/ 2147483646 h 123"/>
                  <a:gd name="T10" fmla="*/ 0 w 216"/>
                  <a:gd name="T11" fmla="*/ 2147483646 h 123"/>
                  <a:gd name="T12" fmla="*/ 2147483646 w 216"/>
                  <a:gd name="T13" fmla="*/ 0 h 123"/>
                  <a:gd name="T14" fmla="*/ 2147483646 w 216"/>
                  <a:gd name="T15" fmla="*/ 0 h 123"/>
                  <a:gd name="T16" fmla="*/ 2147483646 w 216"/>
                  <a:gd name="T17" fmla="*/ 2147483646 h 123"/>
                  <a:gd name="T18" fmla="*/ 2147483646 w 216"/>
                  <a:gd name="T19" fmla="*/ 2147483646 h 1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23">
                    <a:moveTo>
                      <a:pt x="216" y="81"/>
                    </a:moveTo>
                    <a:cubicBezTo>
                      <a:pt x="216" y="89"/>
                      <a:pt x="212" y="101"/>
                      <a:pt x="208" y="108"/>
                    </a:cubicBezTo>
                    <a:cubicBezTo>
                      <a:pt x="208" y="108"/>
                      <a:pt x="199" y="123"/>
                      <a:pt x="116" y="123"/>
                    </a:cubicBezTo>
                    <a:cubicBezTo>
                      <a:pt x="34" y="123"/>
                      <a:pt x="12" y="105"/>
                      <a:pt x="12" y="105"/>
                    </a:cubicBezTo>
                    <a:cubicBezTo>
                      <a:pt x="5" y="100"/>
                      <a:pt x="0" y="89"/>
                      <a:pt x="0" y="8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9" y="0"/>
                      <a:pt x="216" y="6"/>
                      <a:pt x="216" y="15"/>
                    </a:cubicBezTo>
                    <a:lnTo>
                      <a:pt x="216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3" name="Freeform 7"/>
              <p:cNvSpPr/>
              <p:nvPr/>
            </p:nvSpPr>
            <p:spPr bwMode="auto">
              <a:xfrm>
                <a:off x="9524529" y="2919763"/>
                <a:ext cx="1014182" cy="353328"/>
              </a:xfrm>
              <a:custGeom>
                <a:avLst/>
                <a:gdLst>
                  <a:gd name="T0" fmla="*/ 2147483646 w 391"/>
                  <a:gd name="T1" fmla="*/ 2147483646 h 136"/>
                  <a:gd name="T2" fmla="*/ 2147483646 w 391"/>
                  <a:gd name="T3" fmla="*/ 2147483646 h 136"/>
                  <a:gd name="T4" fmla="*/ 2147483646 w 391"/>
                  <a:gd name="T5" fmla="*/ 2147483646 h 136"/>
                  <a:gd name="T6" fmla="*/ 2147483646 w 391"/>
                  <a:gd name="T7" fmla="*/ 2147483646 h 136"/>
                  <a:gd name="T8" fmla="*/ 2147483646 w 391"/>
                  <a:gd name="T9" fmla="*/ 2147483646 h 136"/>
                  <a:gd name="T10" fmla="*/ 2147483646 w 391"/>
                  <a:gd name="T11" fmla="*/ 2147483646 h 136"/>
                  <a:gd name="T12" fmla="*/ 2147483646 w 391"/>
                  <a:gd name="T13" fmla="*/ 2147483646 h 136"/>
                  <a:gd name="T14" fmla="*/ 2147483646 w 391"/>
                  <a:gd name="T15" fmla="*/ 2147483646 h 136"/>
                  <a:gd name="T16" fmla="*/ 2147483646 w 391"/>
                  <a:gd name="T17" fmla="*/ 2147483646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1" h="136">
                    <a:moveTo>
                      <a:pt x="8" y="60"/>
                    </a:moveTo>
                    <a:cubicBezTo>
                      <a:pt x="0" y="62"/>
                      <a:pt x="0" y="66"/>
                      <a:pt x="8" y="69"/>
                    </a:cubicBezTo>
                    <a:cubicBezTo>
                      <a:pt x="193" y="134"/>
                      <a:pt x="193" y="134"/>
                      <a:pt x="193" y="134"/>
                    </a:cubicBezTo>
                    <a:cubicBezTo>
                      <a:pt x="201" y="136"/>
                      <a:pt x="213" y="136"/>
                      <a:pt x="221" y="133"/>
                    </a:cubicBezTo>
                    <a:cubicBezTo>
                      <a:pt x="384" y="73"/>
                      <a:pt x="384" y="73"/>
                      <a:pt x="384" y="73"/>
                    </a:cubicBezTo>
                    <a:cubicBezTo>
                      <a:pt x="391" y="70"/>
                      <a:pt x="391" y="66"/>
                      <a:pt x="384" y="63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202" y="0"/>
                      <a:pt x="189" y="0"/>
                      <a:pt x="182" y="2"/>
                    </a:cubicBezTo>
                    <a:lnTo>
                      <a:pt x="8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4" name="Freeform 8"/>
              <p:cNvSpPr/>
              <p:nvPr/>
            </p:nvSpPr>
            <p:spPr bwMode="auto">
              <a:xfrm>
                <a:off x="10333694" y="3164040"/>
                <a:ext cx="39259" cy="243186"/>
              </a:xfrm>
              <a:custGeom>
                <a:avLst/>
                <a:gdLst>
                  <a:gd name="T0" fmla="*/ 2147483646 w 15"/>
                  <a:gd name="T1" fmla="*/ 2147483646 h 94"/>
                  <a:gd name="T2" fmla="*/ 2147483646 w 15"/>
                  <a:gd name="T3" fmla="*/ 2147483646 h 94"/>
                  <a:gd name="T4" fmla="*/ 0 w 15"/>
                  <a:gd name="T5" fmla="*/ 2147483646 h 94"/>
                  <a:gd name="T6" fmla="*/ 0 w 15"/>
                  <a:gd name="T7" fmla="*/ 2147483646 h 94"/>
                  <a:gd name="T8" fmla="*/ 2147483646 w 15"/>
                  <a:gd name="T9" fmla="*/ 0 h 94"/>
                  <a:gd name="T10" fmla="*/ 2147483646 w 15"/>
                  <a:gd name="T11" fmla="*/ 2147483646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94">
                    <a:moveTo>
                      <a:pt x="15" y="79"/>
                    </a:moveTo>
                    <a:cubicBezTo>
                      <a:pt x="15" y="87"/>
                      <a:pt x="11" y="94"/>
                      <a:pt x="7" y="94"/>
                    </a:cubicBezTo>
                    <a:cubicBezTo>
                      <a:pt x="3" y="94"/>
                      <a:pt x="0" y="87"/>
                      <a:pt x="0" y="7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15" y="7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5" name="Freeform 9"/>
              <p:cNvSpPr/>
              <p:nvPr/>
            </p:nvSpPr>
            <p:spPr bwMode="auto">
              <a:xfrm>
                <a:off x="10303159" y="3382143"/>
                <a:ext cx="92694" cy="71974"/>
              </a:xfrm>
              <a:custGeom>
                <a:avLst/>
                <a:gdLst>
                  <a:gd name="T0" fmla="*/ 2147483646 w 36"/>
                  <a:gd name="T1" fmla="*/ 2147483646 h 28"/>
                  <a:gd name="T2" fmla="*/ 2147483646 w 36"/>
                  <a:gd name="T3" fmla="*/ 2147483646 h 28"/>
                  <a:gd name="T4" fmla="*/ 2147483646 w 36"/>
                  <a:gd name="T5" fmla="*/ 2147483646 h 28"/>
                  <a:gd name="T6" fmla="*/ 0 w 36"/>
                  <a:gd name="T7" fmla="*/ 2147483646 h 28"/>
                  <a:gd name="T8" fmla="*/ 2147483646 w 36"/>
                  <a:gd name="T9" fmla="*/ 0 h 28"/>
                  <a:gd name="T10" fmla="*/ 2147483646 w 36"/>
                  <a:gd name="T11" fmla="*/ 0 h 28"/>
                  <a:gd name="T12" fmla="*/ 2147483646 w 36"/>
                  <a:gd name="T13" fmla="*/ 2147483646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28">
                    <a:moveTo>
                      <a:pt x="36" y="14"/>
                    </a:moveTo>
                    <a:cubicBezTo>
                      <a:pt x="36" y="22"/>
                      <a:pt x="30" y="28"/>
                      <a:pt x="22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7" y="28"/>
                      <a:pt x="0" y="22"/>
                      <a:pt x="0" y="14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0"/>
                      <a:pt x="36" y="7"/>
                      <a:pt x="36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2" name="Freeform 6"/>
            <p:cNvSpPr>
              <a:spLocks noEditPoints="1"/>
            </p:cNvSpPr>
            <p:nvPr/>
          </p:nvSpPr>
          <p:spPr bwMode="auto">
            <a:xfrm>
              <a:off x="12773886" y="5005762"/>
              <a:ext cx="1363920" cy="1363921"/>
            </a:xfrm>
            <a:custGeom>
              <a:avLst/>
              <a:gdLst>
                <a:gd name="T0" fmla="*/ 5247 w 6147"/>
                <a:gd name="T1" fmla="*/ 900 h 6146"/>
                <a:gd name="T2" fmla="*/ 4270 w 6147"/>
                <a:gd name="T3" fmla="*/ 242 h 6146"/>
                <a:gd name="T4" fmla="*/ 3074 w 6147"/>
                <a:gd name="T5" fmla="*/ 0 h 6146"/>
                <a:gd name="T6" fmla="*/ 1877 w 6147"/>
                <a:gd name="T7" fmla="*/ 242 h 6146"/>
                <a:gd name="T8" fmla="*/ 901 w 6147"/>
                <a:gd name="T9" fmla="*/ 900 h 6146"/>
                <a:gd name="T10" fmla="*/ 242 w 6147"/>
                <a:gd name="T11" fmla="*/ 1877 h 6146"/>
                <a:gd name="T12" fmla="*/ 0 w 6147"/>
                <a:gd name="T13" fmla="*/ 3073 h 6146"/>
                <a:gd name="T14" fmla="*/ 242 w 6147"/>
                <a:gd name="T15" fmla="*/ 4269 h 6146"/>
                <a:gd name="T16" fmla="*/ 901 w 6147"/>
                <a:gd name="T17" fmla="*/ 5246 h 6146"/>
                <a:gd name="T18" fmla="*/ 1877 w 6147"/>
                <a:gd name="T19" fmla="*/ 5905 h 6146"/>
                <a:gd name="T20" fmla="*/ 3074 w 6147"/>
                <a:gd name="T21" fmla="*/ 6146 h 6146"/>
                <a:gd name="T22" fmla="*/ 4270 w 6147"/>
                <a:gd name="T23" fmla="*/ 5905 h 6146"/>
                <a:gd name="T24" fmla="*/ 5247 w 6147"/>
                <a:gd name="T25" fmla="*/ 5246 h 6146"/>
                <a:gd name="T26" fmla="*/ 5905 w 6147"/>
                <a:gd name="T27" fmla="*/ 4269 h 6146"/>
                <a:gd name="T28" fmla="*/ 6147 w 6147"/>
                <a:gd name="T29" fmla="*/ 3073 h 6146"/>
                <a:gd name="T30" fmla="*/ 5905 w 6147"/>
                <a:gd name="T31" fmla="*/ 1877 h 6146"/>
                <a:gd name="T32" fmla="*/ 5247 w 6147"/>
                <a:gd name="T33" fmla="*/ 900 h 6146"/>
                <a:gd name="T34" fmla="*/ 3074 w 6147"/>
                <a:gd name="T35" fmla="*/ 6042 h 6146"/>
                <a:gd name="T36" fmla="*/ 105 w 6147"/>
                <a:gd name="T37" fmla="*/ 3073 h 6146"/>
                <a:gd name="T38" fmla="*/ 3074 w 6147"/>
                <a:gd name="T39" fmla="*/ 105 h 6146"/>
                <a:gd name="T40" fmla="*/ 6042 w 6147"/>
                <a:gd name="T41" fmla="*/ 3073 h 6146"/>
                <a:gd name="T42" fmla="*/ 3074 w 6147"/>
                <a:gd name="T43" fmla="*/ 6042 h 6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7" h="6146">
                  <a:moveTo>
                    <a:pt x="5247" y="900"/>
                  </a:moveTo>
                  <a:cubicBezTo>
                    <a:pt x="4964" y="618"/>
                    <a:pt x="4636" y="396"/>
                    <a:pt x="4270" y="242"/>
                  </a:cubicBezTo>
                  <a:cubicBezTo>
                    <a:pt x="3891" y="81"/>
                    <a:pt x="3488" y="0"/>
                    <a:pt x="3074" y="0"/>
                  </a:cubicBezTo>
                  <a:cubicBezTo>
                    <a:pt x="2659" y="0"/>
                    <a:pt x="2256" y="81"/>
                    <a:pt x="1877" y="242"/>
                  </a:cubicBezTo>
                  <a:cubicBezTo>
                    <a:pt x="1511" y="396"/>
                    <a:pt x="1183" y="618"/>
                    <a:pt x="901" y="900"/>
                  </a:cubicBezTo>
                  <a:cubicBezTo>
                    <a:pt x="618" y="1182"/>
                    <a:pt x="397" y="1511"/>
                    <a:pt x="242" y="1877"/>
                  </a:cubicBezTo>
                  <a:cubicBezTo>
                    <a:pt x="82" y="2256"/>
                    <a:pt x="0" y="2658"/>
                    <a:pt x="0" y="3073"/>
                  </a:cubicBezTo>
                  <a:cubicBezTo>
                    <a:pt x="0" y="3488"/>
                    <a:pt x="82" y="3891"/>
                    <a:pt x="242" y="4269"/>
                  </a:cubicBezTo>
                  <a:cubicBezTo>
                    <a:pt x="397" y="4635"/>
                    <a:pt x="618" y="4964"/>
                    <a:pt x="901" y="5246"/>
                  </a:cubicBezTo>
                  <a:cubicBezTo>
                    <a:pt x="1183" y="5528"/>
                    <a:pt x="1511" y="5750"/>
                    <a:pt x="1877" y="5905"/>
                  </a:cubicBezTo>
                  <a:cubicBezTo>
                    <a:pt x="2256" y="6065"/>
                    <a:pt x="2659" y="6146"/>
                    <a:pt x="3074" y="6146"/>
                  </a:cubicBezTo>
                  <a:cubicBezTo>
                    <a:pt x="3488" y="6146"/>
                    <a:pt x="3891" y="6065"/>
                    <a:pt x="4270" y="5905"/>
                  </a:cubicBezTo>
                  <a:cubicBezTo>
                    <a:pt x="4636" y="5750"/>
                    <a:pt x="4964" y="5528"/>
                    <a:pt x="5247" y="5246"/>
                  </a:cubicBezTo>
                  <a:cubicBezTo>
                    <a:pt x="5529" y="4964"/>
                    <a:pt x="5750" y="4635"/>
                    <a:pt x="5905" y="4269"/>
                  </a:cubicBezTo>
                  <a:cubicBezTo>
                    <a:pt x="6065" y="3891"/>
                    <a:pt x="6147" y="3488"/>
                    <a:pt x="6147" y="3073"/>
                  </a:cubicBezTo>
                  <a:cubicBezTo>
                    <a:pt x="6147" y="2658"/>
                    <a:pt x="6065" y="2256"/>
                    <a:pt x="5905" y="1877"/>
                  </a:cubicBezTo>
                  <a:cubicBezTo>
                    <a:pt x="5750" y="1511"/>
                    <a:pt x="5529" y="1182"/>
                    <a:pt x="5247" y="900"/>
                  </a:cubicBezTo>
                  <a:close/>
                  <a:moveTo>
                    <a:pt x="3074" y="6042"/>
                  </a:moveTo>
                  <a:cubicBezTo>
                    <a:pt x="1437" y="6042"/>
                    <a:pt x="105" y="4710"/>
                    <a:pt x="105" y="3073"/>
                  </a:cubicBezTo>
                  <a:cubicBezTo>
                    <a:pt x="105" y="1436"/>
                    <a:pt x="1437" y="105"/>
                    <a:pt x="3074" y="105"/>
                  </a:cubicBezTo>
                  <a:cubicBezTo>
                    <a:pt x="4710" y="105"/>
                    <a:pt x="6042" y="1436"/>
                    <a:pt x="6042" y="3073"/>
                  </a:cubicBezTo>
                  <a:cubicBezTo>
                    <a:pt x="6042" y="4710"/>
                    <a:pt x="4710" y="6042"/>
                    <a:pt x="3074" y="604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426" grpId="0"/>
      <p:bldP spid="427" grpId="0" animBg="1"/>
      <p:bldP spid="428" grpId="0"/>
      <p:bldP spid="429" grpId="0"/>
      <p:bldP spid="4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8" name="椭圆 7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1" name="椭圆 10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4" name="椭圆 13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7" name="椭圆 16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0" name="椭圆 19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3" name="椭圆 22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7512621" y="1986102"/>
            <a:ext cx="393065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7512621" y="3328052"/>
            <a:ext cx="3930650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5"/>
          <p:cNvSpPr txBox="1">
            <a:spLocks noChangeArrowheads="1"/>
          </p:cNvSpPr>
          <p:nvPr/>
        </p:nvSpPr>
        <p:spPr bwMode="auto">
          <a:xfrm>
            <a:off x="7512621" y="4761714"/>
            <a:ext cx="3930650" cy="107721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2065206" y="1986102"/>
            <a:ext cx="3930650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5"/>
          <p:cNvSpPr txBox="1">
            <a:spLocks noChangeArrowheads="1"/>
          </p:cNvSpPr>
          <p:nvPr/>
        </p:nvSpPr>
        <p:spPr bwMode="auto">
          <a:xfrm>
            <a:off x="2065206" y="3328052"/>
            <a:ext cx="3930650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2065206" y="4761714"/>
            <a:ext cx="3930650" cy="107721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7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矩形 31"/>
          <p:cNvSpPr>
            <a:spLocks noChangeArrowheads="1"/>
          </p:cNvSpPr>
          <p:nvPr/>
        </p:nvSpPr>
        <p:spPr bwMode="auto">
          <a:xfrm>
            <a:off x="720725" y="4013200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3508375" y="4013200"/>
            <a:ext cx="237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矩形 35"/>
          <p:cNvSpPr>
            <a:spLocks noChangeArrowheads="1"/>
          </p:cNvSpPr>
          <p:nvPr/>
        </p:nvSpPr>
        <p:spPr bwMode="auto">
          <a:xfrm>
            <a:off x="6308725" y="4013200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矩形 37"/>
          <p:cNvSpPr>
            <a:spLocks noChangeArrowheads="1"/>
          </p:cNvSpPr>
          <p:nvPr/>
        </p:nvSpPr>
        <p:spPr bwMode="auto">
          <a:xfrm>
            <a:off x="9066213" y="4013200"/>
            <a:ext cx="2376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1037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7531720" y="4253136"/>
            <a:ext cx="4252912" cy="14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6757988" y="5418138"/>
            <a:ext cx="219075" cy="525462"/>
          </a:xfrm>
          <a:custGeom>
            <a:avLst/>
            <a:gdLst>
              <a:gd name="T0" fmla="*/ 242 w 501"/>
              <a:gd name="T1" fmla="*/ 1207 h 1207"/>
              <a:gd name="T2" fmla="*/ 150 w 501"/>
              <a:gd name="T3" fmla="*/ 1064 h 1207"/>
              <a:gd name="T4" fmla="*/ 93 w 501"/>
              <a:gd name="T5" fmla="*/ 1046 h 1207"/>
              <a:gd name="T6" fmla="*/ 14 w 501"/>
              <a:gd name="T7" fmla="*/ 904 h 1207"/>
              <a:gd name="T8" fmla="*/ 11 w 501"/>
              <a:gd name="T9" fmla="*/ 835 h 1207"/>
              <a:gd name="T10" fmla="*/ 38 w 501"/>
              <a:gd name="T11" fmla="*/ 662 h 1207"/>
              <a:gd name="T12" fmla="*/ 109 w 501"/>
              <a:gd name="T13" fmla="*/ 434 h 1207"/>
              <a:gd name="T14" fmla="*/ 129 w 501"/>
              <a:gd name="T15" fmla="*/ 327 h 1207"/>
              <a:gd name="T16" fmla="*/ 271 w 501"/>
              <a:gd name="T17" fmla="*/ 82 h 1207"/>
              <a:gd name="T18" fmla="*/ 367 w 501"/>
              <a:gd name="T19" fmla="*/ 2 h 1207"/>
              <a:gd name="T20" fmla="*/ 473 w 501"/>
              <a:gd name="T21" fmla="*/ 2 h 1207"/>
              <a:gd name="T22" fmla="*/ 491 w 501"/>
              <a:gd name="T23" fmla="*/ 136 h 1207"/>
              <a:gd name="T24" fmla="*/ 457 w 501"/>
              <a:gd name="T25" fmla="*/ 541 h 1207"/>
              <a:gd name="T26" fmla="*/ 324 w 501"/>
              <a:gd name="T27" fmla="*/ 839 h 1207"/>
              <a:gd name="T28" fmla="*/ 301 w 501"/>
              <a:gd name="T29" fmla="*/ 898 h 1207"/>
              <a:gd name="T30" fmla="*/ 268 w 501"/>
              <a:gd name="T31" fmla="*/ 1185 h 1207"/>
              <a:gd name="T32" fmla="*/ 242 w 501"/>
              <a:gd name="T33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1207">
                <a:moveTo>
                  <a:pt x="242" y="1207"/>
                </a:moveTo>
                <a:cubicBezTo>
                  <a:pt x="210" y="1157"/>
                  <a:pt x="179" y="1111"/>
                  <a:pt x="150" y="1064"/>
                </a:cubicBezTo>
                <a:cubicBezTo>
                  <a:pt x="131" y="1057"/>
                  <a:pt x="112" y="1050"/>
                  <a:pt x="93" y="1046"/>
                </a:cubicBezTo>
                <a:cubicBezTo>
                  <a:pt x="77" y="984"/>
                  <a:pt x="36" y="914"/>
                  <a:pt x="14" y="904"/>
                </a:cubicBezTo>
                <a:cubicBezTo>
                  <a:pt x="11" y="881"/>
                  <a:pt x="11" y="858"/>
                  <a:pt x="11" y="835"/>
                </a:cubicBezTo>
                <a:cubicBezTo>
                  <a:pt x="21" y="766"/>
                  <a:pt x="37" y="718"/>
                  <a:pt x="38" y="662"/>
                </a:cubicBezTo>
                <a:cubicBezTo>
                  <a:pt x="0" y="537"/>
                  <a:pt x="54" y="512"/>
                  <a:pt x="109" y="434"/>
                </a:cubicBezTo>
                <a:cubicBezTo>
                  <a:pt x="116" y="399"/>
                  <a:pt x="122" y="363"/>
                  <a:pt x="129" y="327"/>
                </a:cubicBezTo>
                <a:cubicBezTo>
                  <a:pt x="174" y="220"/>
                  <a:pt x="197" y="155"/>
                  <a:pt x="271" y="82"/>
                </a:cubicBezTo>
                <a:cubicBezTo>
                  <a:pt x="303" y="53"/>
                  <a:pt x="335" y="28"/>
                  <a:pt x="367" y="2"/>
                </a:cubicBezTo>
                <a:cubicBezTo>
                  <a:pt x="403" y="0"/>
                  <a:pt x="438" y="1"/>
                  <a:pt x="473" y="2"/>
                </a:cubicBezTo>
                <a:cubicBezTo>
                  <a:pt x="473" y="15"/>
                  <a:pt x="501" y="97"/>
                  <a:pt x="491" y="136"/>
                </a:cubicBezTo>
                <a:cubicBezTo>
                  <a:pt x="424" y="226"/>
                  <a:pt x="461" y="391"/>
                  <a:pt x="457" y="541"/>
                </a:cubicBezTo>
                <a:cubicBezTo>
                  <a:pt x="431" y="629"/>
                  <a:pt x="373" y="746"/>
                  <a:pt x="324" y="839"/>
                </a:cubicBezTo>
                <a:cubicBezTo>
                  <a:pt x="314" y="859"/>
                  <a:pt x="308" y="878"/>
                  <a:pt x="301" y="898"/>
                </a:cubicBezTo>
                <a:cubicBezTo>
                  <a:pt x="288" y="992"/>
                  <a:pt x="278" y="1087"/>
                  <a:pt x="268" y="1185"/>
                </a:cubicBezTo>
                <a:cubicBezTo>
                  <a:pt x="258" y="1191"/>
                  <a:pt x="249" y="1198"/>
                  <a:pt x="242" y="12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5162550" y="6256338"/>
            <a:ext cx="338138" cy="268287"/>
          </a:xfrm>
          <a:custGeom>
            <a:avLst/>
            <a:gdLst>
              <a:gd name="T0" fmla="*/ 277 w 776"/>
              <a:gd name="T1" fmla="*/ 619 h 619"/>
              <a:gd name="T2" fmla="*/ 98 w 776"/>
              <a:gd name="T3" fmla="*/ 552 h 619"/>
              <a:gd name="T4" fmla="*/ 33 w 776"/>
              <a:gd name="T5" fmla="*/ 337 h 619"/>
              <a:gd name="T6" fmla="*/ 126 w 776"/>
              <a:gd name="T7" fmla="*/ 228 h 619"/>
              <a:gd name="T8" fmla="*/ 161 w 776"/>
              <a:gd name="T9" fmla="*/ 200 h 619"/>
              <a:gd name="T10" fmla="*/ 168 w 776"/>
              <a:gd name="T11" fmla="*/ 85 h 619"/>
              <a:gd name="T12" fmla="*/ 181 w 776"/>
              <a:gd name="T13" fmla="*/ 82 h 619"/>
              <a:gd name="T14" fmla="*/ 290 w 776"/>
              <a:gd name="T15" fmla="*/ 95 h 619"/>
              <a:gd name="T16" fmla="*/ 443 w 776"/>
              <a:gd name="T17" fmla="*/ 10 h 619"/>
              <a:gd name="T18" fmla="*/ 696 w 776"/>
              <a:gd name="T19" fmla="*/ 0 h 619"/>
              <a:gd name="T20" fmla="*/ 775 w 776"/>
              <a:gd name="T21" fmla="*/ 114 h 619"/>
              <a:gd name="T22" fmla="*/ 691 w 776"/>
              <a:gd name="T23" fmla="*/ 233 h 619"/>
              <a:gd name="T24" fmla="*/ 604 w 776"/>
              <a:gd name="T25" fmla="*/ 437 h 619"/>
              <a:gd name="T26" fmla="*/ 331 w 776"/>
              <a:gd name="T27" fmla="*/ 607 h 619"/>
              <a:gd name="T28" fmla="*/ 277 w 776"/>
              <a:gd name="T2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6" h="619">
                <a:moveTo>
                  <a:pt x="277" y="619"/>
                </a:moveTo>
                <a:cubicBezTo>
                  <a:pt x="216" y="594"/>
                  <a:pt x="156" y="573"/>
                  <a:pt x="98" y="552"/>
                </a:cubicBezTo>
                <a:cubicBezTo>
                  <a:pt x="0" y="474"/>
                  <a:pt x="32" y="422"/>
                  <a:pt x="33" y="337"/>
                </a:cubicBezTo>
                <a:cubicBezTo>
                  <a:pt x="49" y="230"/>
                  <a:pt x="30" y="249"/>
                  <a:pt x="126" y="228"/>
                </a:cubicBezTo>
                <a:cubicBezTo>
                  <a:pt x="135" y="219"/>
                  <a:pt x="148" y="209"/>
                  <a:pt x="161" y="200"/>
                </a:cubicBezTo>
                <a:cubicBezTo>
                  <a:pt x="161" y="160"/>
                  <a:pt x="165" y="121"/>
                  <a:pt x="168" y="85"/>
                </a:cubicBezTo>
                <a:cubicBezTo>
                  <a:pt x="171" y="82"/>
                  <a:pt x="175" y="82"/>
                  <a:pt x="181" y="82"/>
                </a:cubicBezTo>
                <a:cubicBezTo>
                  <a:pt x="203" y="93"/>
                  <a:pt x="245" y="100"/>
                  <a:pt x="290" y="95"/>
                </a:cubicBezTo>
                <a:cubicBezTo>
                  <a:pt x="341" y="67"/>
                  <a:pt x="392" y="39"/>
                  <a:pt x="443" y="10"/>
                </a:cubicBezTo>
                <a:cubicBezTo>
                  <a:pt x="527" y="6"/>
                  <a:pt x="610" y="2"/>
                  <a:pt x="696" y="0"/>
                </a:cubicBezTo>
                <a:cubicBezTo>
                  <a:pt x="718" y="17"/>
                  <a:pt x="776" y="42"/>
                  <a:pt x="775" y="114"/>
                </a:cubicBezTo>
                <a:cubicBezTo>
                  <a:pt x="749" y="156"/>
                  <a:pt x="723" y="201"/>
                  <a:pt x="691" y="233"/>
                </a:cubicBezTo>
                <a:cubicBezTo>
                  <a:pt x="665" y="298"/>
                  <a:pt x="624" y="349"/>
                  <a:pt x="604" y="437"/>
                </a:cubicBezTo>
                <a:cubicBezTo>
                  <a:pt x="511" y="493"/>
                  <a:pt x="421" y="550"/>
                  <a:pt x="331" y="607"/>
                </a:cubicBezTo>
                <a:cubicBezTo>
                  <a:pt x="312" y="610"/>
                  <a:pt x="293" y="612"/>
                  <a:pt x="277" y="61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660775" y="4768850"/>
            <a:ext cx="1165225" cy="1282700"/>
          </a:xfrm>
          <a:custGeom>
            <a:avLst/>
            <a:gdLst>
              <a:gd name="T0" fmla="*/ 1076 w 2678"/>
              <a:gd name="T1" fmla="*/ 2846 h 2954"/>
              <a:gd name="T2" fmla="*/ 1033 w 2678"/>
              <a:gd name="T3" fmla="*/ 2648 h 2954"/>
              <a:gd name="T4" fmla="*/ 783 w 2678"/>
              <a:gd name="T5" fmla="*/ 2721 h 2954"/>
              <a:gd name="T6" fmla="*/ 519 w 2678"/>
              <a:gd name="T7" fmla="*/ 2517 h 2954"/>
              <a:gd name="T8" fmla="*/ 486 w 2678"/>
              <a:gd name="T9" fmla="*/ 2160 h 2954"/>
              <a:gd name="T10" fmla="*/ 340 w 2678"/>
              <a:gd name="T11" fmla="*/ 1946 h 2954"/>
              <a:gd name="T12" fmla="*/ 172 w 2678"/>
              <a:gd name="T13" fmla="*/ 1759 h 2954"/>
              <a:gd name="T14" fmla="*/ 2 w 2678"/>
              <a:gd name="T15" fmla="*/ 1817 h 2954"/>
              <a:gd name="T16" fmla="*/ 46 w 2678"/>
              <a:gd name="T17" fmla="*/ 1438 h 2954"/>
              <a:gd name="T18" fmla="*/ 329 w 2678"/>
              <a:gd name="T19" fmla="*/ 1183 h 2954"/>
              <a:gd name="T20" fmla="*/ 368 w 2678"/>
              <a:gd name="T21" fmla="*/ 994 h 2954"/>
              <a:gd name="T22" fmla="*/ 390 w 2678"/>
              <a:gd name="T23" fmla="*/ 585 h 2954"/>
              <a:gd name="T24" fmla="*/ 263 w 2678"/>
              <a:gd name="T25" fmla="*/ 369 h 2954"/>
              <a:gd name="T26" fmla="*/ 367 w 2678"/>
              <a:gd name="T27" fmla="*/ 68 h 2954"/>
              <a:gd name="T28" fmla="*/ 564 w 2678"/>
              <a:gd name="T29" fmla="*/ 315 h 2954"/>
              <a:gd name="T30" fmla="*/ 670 w 2678"/>
              <a:gd name="T31" fmla="*/ 173 h 2954"/>
              <a:gd name="T32" fmla="*/ 775 w 2678"/>
              <a:gd name="T33" fmla="*/ 310 h 2954"/>
              <a:gd name="T34" fmla="*/ 1013 w 2678"/>
              <a:gd name="T35" fmla="*/ 506 h 2954"/>
              <a:gd name="T36" fmla="*/ 1232 w 2678"/>
              <a:gd name="T37" fmla="*/ 872 h 2954"/>
              <a:gd name="T38" fmla="*/ 1189 w 2678"/>
              <a:gd name="T39" fmla="*/ 1058 h 2954"/>
              <a:gd name="T40" fmla="*/ 1437 w 2678"/>
              <a:gd name="T41" fmla="*/ 1241 h 2954"/>
              <a:gd name="T42" fmla="*/ 1744 w 2678"/>
              <a:gd name="T43" fmla="*/ 1140 h 2954"/>
              <a:gd name="T44" fmla="*/ 1698 w 2678"/>
              <a:gd name="T45" fmla="*/ 877 h 2954"/>
              <a:gd name="T46" fmla="*/ 1888 w 2678"/>
              <a:gd name="T47" fmla="*/ 620 h 2954"/>
              <a:gd name="T48" fmla="*/ 1829 w 2678"/>
              <a:gd name="T49" fmla="*/ 425 h 2954"/>
              <a:gd name="T50" fmla="*/ 1873 w 2678"/>
              <a:gd name="T51" fmla="*/ 394 h 2954"/>
              <a:gd name="T52" fmla="*/ 2116 w 2678"/>
              <a:gd name="T53" fmla="*/ 459 h 2954"/>
              <a:gd name="T54" fmla="*/ 2307 w 2678"/>
              <a:gd name="T55" fmla="*/ 549 h 2954"/>
              <a:gd name="T56" fmla="*/ 2426 w 2678"/>
              <a:gd name="T57" fmla="*/ 509 h 2954"/>
              <a:gd name="T58" fmla="*/ 2293 w 2678"/>
              <a:gd name="T59" fmla="*/ 728 h 2954"/>
              <a:gd name="T60" fmla="*/ 1954 w 2678"/>
              <a:gd name="T61" fmla="*/ 746 h 2954"/>
              <a:gd name="T62" fmla="*/ 1934 w 2678"/>
              <a:gd name="T63" fmla="*/ 939 h 2954"/>
              <a:gd name="T64" fmla="*/ 2182 w 2678"/>
              <a:gd name="T65" fmla="*/ 1106 h 2954"/>
              <a:gd name="T66" fmla="*/ 2231 w 2678"/>
              <a:gd name="T67" fmla="*/ 1460 h 2954"/>
              <a:gd name="T68" fmla="*/ 2217 w 2678"/>
              <a:gd name="T69" fmla="*/ 1748 h 2954"/>
              <a:gd name="T70" fmla="*/ 2513 w 2678"/>
              <a:gd name="T71" fmla="*/ 1919 h 2954"/>
              <a:gd name="T72" fmla="*/ 2663 w 2678"/>
              <a:gd name="T73" fmla="*/ 1976 h 2954"/>
              <a:gd name="T74" fmla="*/ 2646 w 2678"/>
              <a:gd name="T75" fmla="*/ 2096 h 2954"/>
              <a:gd name="T76" fmla="*/ 2259 w 2678"/>
              <a:gd name="T77" fmla="*/ 2257 h 2954"/>
              <a:gd name="T78" fmla="*/ 2066 w 2678"/>
              <a:gd name="T79" fmla="*/ 2360 h 2954"/>
              <a:gd name="T80" fmla="*/ 1737 w 2678"/>
              <a:gd name="T81" fmla="*/ 2427 h 2954"/>
              <a:gd name="T82" fmla="*/ 1433 w 2678"/>
              <a:gd name="T83" fmla="*/ 2439 h 2954"/>
              <a:gd name="T84" fmla="*/ 1255 w 2678"/>
              <a:gd name="T85" fmla="*/ 2408 h 2954"/>
              <a:gd name="T86" fmla="*/ 1237 w 2678"/>
              <a:gd name="T87" fmla="*/ 2732 h 2954"/>
              <a:gd name="T88" fmla="*/ 1223 w 2678"/>
              <a:gd name="T89" fmla="*/ 2954 h 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78" h="2954">
                <a:moveTo>
                  <a:pt x="1223" y="2954"/>
                </a:moveTo>
                <a:cubicBezTo>
                  <a:pt x="1172" y="2901"/>
                  <a:pt x="1121" y="2867"/>
                  <a:pt x="1076" y="2846"/>
                </a:cubicBezTo>
                <a:cubicBezTo>
                  <a:pt x="1083" y="2764"/>
                  <a:pt x="1090" y="2725"/>
                  <a:pt x="1061" y="2675"/>
                </a:cubicBezTo>
                <a:cubicBezTo>
                  <a:pt x="1052" y="2665"/>
                  <a:pt x="1042" y="2655"/>
                  <a:pt x="1033" y="2648"/>
                </a:cubicBezTo>
                <a:cubicBezTo>
                  <a:pt x="953" y="2646"/>
                  <a:pt x="908" y="2684"/>
                  <a:pt x="869" y="2742"/>
                </a:cubicBezTo>
                <a:cubicBezTo>
                  <a:pt x="840" y="2735"/>
                  <a:pt x="812" y="2728"/>
                  <a:pt x="783" y="2721"/>
                </a:cubicBezTo>
                <a:cubicBezTo>
                  <a:pt x="751" y="2661"/>
                  <a:pt x="732" y="2637"/>
                  <a:pt x="704" y="2617"/>
                </a:cubicBezTo>
                <a:cubicBezTo>
                  <a:pt x="621" y="2497"/>
                  <a:pt x="634" y="2527"/>
                  <a:pt x="519" y="2517"/>
                </a:cubicBezTo>
                <a:cubicBezTo>
                  <a:pt x="465" y="2460"/>
                  <a:pt x="481" y="2379"/>
                  <a:pt x="482" y="2336"/>
                </a:cubicBezTo>
                <a:cubicBezTo>
                  <a:pt x="505" y="2268"/>
                  <a:pt x="518" y="2203"/>
                  <a:pt x="486" y="2160"/>
                </a:cubicBezTo>
                <a:cubicBezTo>
                  <a:pt x="358" y="2114"/>
                  <a:pt x="371" y="2131"/>
                  <a:pt x="372" y="2052"/>
                </a:cubicBezTo>
                <a:cubicBezTo>
                  <a:pt x="359" y="2016"/>
                  <a:pt x="350" y="1979"/>
                  <a:pt x="340" y="1946"/>
                </a:cubicBezTo>
                <a:cubicBezTo>
                  <a:pt x="328" y="1927"/>
                  <a:pt x="318" y="1910"/>
                  <a:pt x="309" y="1893"/>
                </a:cubicBezTo>
                <a:cubicBezTo>
                  <a:pt x="281" y="1771"/>
                  <a:pt x="261" y="1761"/>
                  <a:pt x="172" y="1759"/>
                </a:cubicBezTo>
                <a:cubicBezTo>
                  <a:pt x="121" y="1784"/>
                  <a:pt x="53" y="1828"/>
                  <a:pt x="12" y="1827"/>
                </a:cubicBezTo>
                <a:cubicBezTo>
                  <a:pt x="9" y="1823"/>
                  <a:pt x="6" y="1820"/>
                  <a:pt x="2" y="1817"/>
                </a:cubicBezTo>
                <a:cubicBezTo>
                  <a:pt x="0" y="1725"/>
                  <a:pt x="0" y="1633"/>
                  <a:pt x="1" y="1545"/>
                </a:cubicBezTo>
                <a:cubicBezTo>
                  <a:pt x="14" y="1509"/>
                  <a:pt x="30" y="1474"/>
                  <a:pt x="46" y="1438"/>
                </a:cubicBezTo>
                <a:cubicBezTo>
                  <a:pt x="117" y="1348"/>
                  <a:pt x="155" y="1320"/>
                  <a:pt x="258" y="1250"/>
                </a:cubicBezTo>
                <a:cubicBezTo>
                  <a:pt x="281" y="1228"/>
                  <a:pt x="303" y="1205"/>
                  <a:pt x="329" y="1183"/>
                </a:cubicBezTo>
                <a:cubicBezTo>
                  <a:pt x="332" y="1137"/>
                  <a:pt x="336" y="1092"/>
                  <a:pt x="339" y="1049"/>
                </a:cubicBezTo>
                <a:cubicBezTo>
                  <a:pt x="349" y="1030"/>
                  <a:pt x="359" y="1010"/>
                  <a:pt x="368" y="994"/>
                </a:cubicBezTo>
                <a:cubicBezTo>
                  <a:pt x="369" y="909"/>
                  <a:pt x="363" y="801"/>
                  <a:pt x="402" y="763"/>
                </a:cubicBezTo>
                <a:cubicBezTo>
                  <a:pt x="412" y="694"/>
                  <a:pt x="415" y="629"/>
                  <a:pt x="390" y="585"/>
                </a:cubicBezTo>
                <a:cubicBezTo>
                  <a:pt x="345" y="545"/>
                  <a:pt x="304" y="505"/>
                  <a:pt x="263" y="468"/>
                </a:cubicBezTo>
                <a:cubicBezTo>
                  <a:pt x="263" y="435"/>
                  <a:pt x="263" y="402"/>
                  <a:pt x="263" y="369"/>
                </a:cubicBezTo>
                <a:cubicBezTo>
                  <a:pt x="302" y="370"/>
                  <a:pt x="340" y="362"/>
                  <a:pt x="388" y="340"/>
                </a:cubicBezTo>
                <a:cubicBezTo>
                  <a:pt x="421" y="236"/>
                  <a:pt x="367" y="140"/>
                  <a:pt x="367" y="68"/>
                </a:cubicBezTo>
                <a:cubicBezTo>
                  <a:pt x="399" y="42"/>
                  <a:pt x="422" y="0"/>
                  <a:pt x="476" y="57"/>
                </a:cubicBezTo>
                <a:cubicBezTo>
                  <a:pt x="508" y="127"/>
                  <a:pt x="549" y="203"/>
                  <a:pt x="564" y="315"/>
                </a:cubicBezTo>
                <a:cubicBezTo>
                  <a:pt x="593" y="345"/>
                  <a:pt x="583" y="335"/>
                  <a:pt x="640" y="346"/>
                </a:cubicBezTo>
                <a:cubicBezTo>
                  <a:pt x="676" y="295"/>
                  <a:pt x="670" y="209"/>
                  <a:pt x="670" y="173"/>
                </a:cubicBezTo>
                <a:cubicBezTo>
                  <a:pt x="683" y="161"/>
                  <a:pt x="696" y="151"/>
                  <a:pt x="709" y="142"/>
                </a:cubicBezTo>
                <a:cubicBezTo>
                  <a:pt x="734" y="178"/>
                  <a:pt x="753" y="234"/>
                  <a:pt x="775" y="310"/>
                </a:cubicBezTo>
                <a:cubicBezTo>
                  <a:pt x="800" y="354"/>
                  <a:pt x="832" y="417"/>
                  <a:pt x="895" y="484"/>
                </a:cubicBezTo>
                <a:cubicBezTo>
                  <a:pt x="934" y="491"/>
                  <a:pt x="972" y="499"/>
                  <a:pt x="1013" y="506"/>
                </a:cubicBezTo>
                <a:cubicBezTo>
                  <a:pt x="1048" y="576"/>
                  <a:pt x="1083" y="649"/>
                  <a:pt x="1121" y="722"/>
                </a:cubicBezTo>
                <a:cubicBezTo>
                  <a:pt x="1156" y="772"/>
                  <a:pt x="1194" y="822"/>
                  <a:pt x="1232" y="872"/>
                </a:cubicBezTo>
                <a:cubicBezTo>
                  <a:pt x="1232" y="888"/>
                  <a:pt x="1231" y="905"/>
                  <a:pt x="1235" y="924"/>
                </a:cubicBezTo>
                <a:cubicBezTo>
                  <a:pt x="1193" y="979"/>
                  <a:pt x="1190" y="963"/>
                  <a:pt x="1189" y="1058"/>
                </a:cubicBezTo>
                <a:cubicBezTo>
                  <a:pt x="1230" y="1111"/>
                  <a:pt x="1246" y="1154"/>
                  <a:pt x="1342" y="1183"/>
                </a:cubicBezTo>
                <a:cubicBezTo>
                  <a:pt x="1361" y="1196"/>
                  <a:pt x="1377" y="1219"/>
                  <a:pt x="1437" y="1241"/>
                </a:cubicBezTo>
                <a:cubicBezTo>
                  <a:pt x="1463" y="1238"/>
                  <a:pt x="1491" y="1235"/>
                  <a:pt x="1520" y="1233"/>
                </a:cubicBezTo>
                <a:cubicBezTo>
                  <a:pt x="1594" y="1202"/>
                  <a:pt x="1668" y="1171"/>
                  <a:pt x="1744" y="1140"/>
                </a:cubicBezTo>
                <a:cubicBezTo>
                  <a:pt x="1786" y="1073"/>
                  <a:pt x="1783" y="1030"/>
                  <a:pt x="1784" y="971"/>
                </a:cubicBezTo>
                <a:cubicBezTo>
                  <a:pt x="1755" y="908"/>
                  <a:pt x="1724" y="901"/>
                  <a:pt x="1698" y="877"/>
                </a:cubicBezTo>
                <a:cubicBezTo>
                  <a:pt x="1699" y="802"/>
                  <a:pt x="1689" y="795"/>
                  <a:pt x="1718" y="757"/>
                </a:cubicBezTo>
                <a:cubicBezTo>
                  <a:pt x="1779" y="729"/>
                  <a:pt x="1843" y="688"/>
                  <a:pt x="1888" y="620"/>
                </a:cubicBezTo>
                <a:cubicBezTo>
                  <a:pt x="1888" y="591"/>
                  <a:pt x="1888" y="564"/>
                  <a:pt x="1892" y="538"/>
                </a:cubicBezTo>
                <a:cubicBezTo>
                  <a:pt x="1870" y="469"/>
                  <a:pt x="1854" y="452"/>
                  <a:pt x="1829" y="425"/>
                </a:cubicBezTo>
                <a:cubicBezTo>
                  <a:pt x="1825" y="415"/>
                  <a:pt x="1825" y="409"/>
                  <a:pt x="1825" y="402"/>
                </a:cubicBezTo>
                <a:cubicBezTo>
                  <a:pt x="1841" y="399"/>
                  <a:pt x="1857" y="397"/>
                  <a:pt x="1873" y="394"/>
                </a:cubicBezTo>
                <a:cubicBezTo>
                  <a:pt x="1967" y="301"/>
                  <a:pt x="1871" y="250"/>
                  <a:pt x="2053" y="274"/>
                </a:cubicBezTo>
                <a:cubicBezTo>
                  <a:pt x="2072" y="333"/>
                  <a:pt x="2094" y="396"/>
                  <a:pt x="2116" y="459"/>
                </a:cubicBezTo>
                <a:cubicBezTo>
                  <a:pt x="2138" y="486"/>
                  <a:pt x="2151" y="509"/>
                  <a:pt x="2198" y="546"/>
                </a:cubicBezTo>
                <a:cubicBezTo>
                  <a:pt x="2234" y="547"/>
                  <a:pt x="2269" y="548"/>
                  <a:pt x="2307" y="549"/>
                </a:cubicBezTo>
                <a:cubicBezTo>
                  <a:pt x="2339" y="523"/>
                  <a:pt x="2374" y="501"/>
                  <a:pt x="2410" y="479"/>
                </a:cubicBezTo>
                <a:cubicBezTo>
                  <a:pt x="2413" y="489"/>
                  <a:pt x="2419" y="499"/>
                  <a:pt x="2426" y="509"/>
                </a:cubicBezTo>
                <a:cubicBezTo>
                  <a:pt x="2425" y="555"/>
                  <a:pt x="2428" y="663"/>
                  <a:pt x="2376" y="714"/>
                </a:cubicBezTo>
                <a:cubicBezTo>
                  <a:pt x="2338" y="723"/>
                  <a:pt x="2328" y="729"/>
                  <a:pt x="2293" y="728"/>
                </a:cubicBezTo>
                <a:cubicBezTo>
                  <a:pt x="2258" y="708"/>
                  <a:pt x="2226" y="688"/>
                  <a:pt x="2195" y="670"/>
                </a:cubicBezTo>
                <a:cubicBezTo>
                  <a:pt x="2073" y="667"/>
                  <a:pt x="2038" y="676"/>
                  <a:pt x="1954" y="746"/>
                </a:cubicBezTo>
                <a:cubicBezTo>
                  <a:pt x="1942" y="765"/>
                  <a:pt x="1932" y="785"/>
                  <a:pt x="1922" y="804"/>
                </a:cubicBezTo>
                <a:cubicBezTo>
                  <a:pt x="1922" y="844"/>
                  <a:pt x="1906" y="876"/>
                  <a:pt x="1934" y="939"/>
                </a:cubicBezTo>
                <a:cubicBezTo>
                  <a:pt x="1934" y="975"/>
                  <a:pt x="1978" y="1071"/>
                  <a:pt x="2055" y="1020"/>
                </a:cubicBezTo>
                <a:cubicBezTo>
                  <a:pt x="2129" y="1009"/>
                  <a:pt x="2183" y="978"/>
                  <a:pt x="2182" y="1106"/>
                </a:cubicBezTo>
                <a:cubicBezTo>
                  <a:pt x="2166" y="1154"/>
                  <a:pt x="2153" y="1203"/>
                  <a:pt x="2140" y="1252"/>
                </a:cubicBezTo>
                <a:cubicBezTo>
                  <a:pt x="2059" y="1355"/>
                  <a:pt x="2094" y="1408"/>
                  <a:pt x="2231" y="1460"/>
                </a:cubicBezTo>
                <a:cubicBezTo>
                  <a:pt x="2228" y="1490"/>
                  <a:pt x="2228" y="1519"/>
                  <a:pt x="2228" y="1549"/>
                </a:cubicBezTo>
                <a:cubicBezTo>
                  <a:pt x="2218" y="1588"/>
                  <a:pt x="2176" y="1682"/>
                  <a:pt x="2217" y="1748"/>
                </a:cubicBezTo>
                <a:cubicBezTo>
                  <a:pt x="2245" y="1785"/>
                  <a:pt x="2277" y="1822"/>
                  <a:pt x="2309" y="1859"/>
                </a:cubicBezTo>
                <a:cubicBezTo>
                  <a:pt x="2376" y="1877"/>
                  <a:pt x="2443" y="1898"/>
                  <a:pt x="2513" y="1919"/>
                </a:cubicBezTo>
                <a:cubicBezTo>
                  <a:pt x="2535" y="1933"/>
                  <a:pt x="2542" y="1950"/>
                  <a:pt x="2583" y="1967"/>
                </a:cubicBezTo>
                <a:cubicBezTo>
                  <a:pt x="2609" y="1968"/>
                  <a:pt x="2634" y="1972"/>
                  <a:pt x="2663" y="1976"/>
                </a:cubicBezTo>
                <a:cubicBezTo>
                  <a:pt x="2666" y="1995"/>
                  <a:pt x="2672" y="2018"/>
                  <a:pt x="2678" y="2041"/>
                </a:cubicBezTo>
                <a:cubicBezTo>
                  <a:pt x="2666" y="2058"/>
                  <a:pt x="2656" y="2077"/>
                  <a:pt x="2646" y="2096"/>
                </a:cubicBezTo>
                <a:cubicBezTo>
                  <a:pt x="2601" y="2128"/>
                  <a:pt x="2560" y="2147"/>
                  <a:pt x="2528" y="2159"/>
                </a:cubicBezTo>
                <a:cubicBezTo>
                  <a:pt x="2409" y="2156"/>
                  <a:pt x="2339" y="2197"/>
                  <a:pt x="2259" y="2257"/>
                </a:cubicBezTo>
                <a:cubicBezTo>
                  <a:pt x="2243" y="2286"/>
                  <a:pt x="2223" y="2335"/>
                  <a:pt x="2185" y="2360"/>
                </a:cubicBezTo>
                <a:cubicBezTo>
                  <a:pt x="2143" y="2359"/>
                  <a:pt x="2105" y="2358"/>
                  <a:pt x="2066" y="2360"/>
                </a:cubicBezTo>
                <a:cubicBezTo>
                  <a:pt x="2034" y="2389"/>
                  <a:pt x="1986" y="2469"/>
                  <a:pt x="1925" y="2455"/>
                </a:cubicBezTo>
                <a:cubicBezTo>
                  <a:pt x="1862" y="2332"/>
                  <a:pt x="1798" y="2383"/>
                  <a:pt x="1737" y="2427"/>
                </a:cubicBezTo>
                <a:cubicBezTo>
                  <a:pt x="1650" y="2454"/>
                  <a:pt x="1628" y="2392"/>
                  <a:pt x="1593" y="2368"/>
                </a:cubicBezTo>
                <a:cubicBezTo>
                  <a:pt x="1495" y="2333"/>
                  <a:pt x="1472" y="2378"/>
                  <a:pt x="1433" y="2439"/>
                </a:cubicBezTo>
                <a:cubicBezTo>
                  <a:pt x="1388" y="2484"/>
                  <a:pt x="1318" y="2426"/>
                  <a:pt x="1299" y="2409"/>
                </a:cubicBezTo>
                <a:cubicBezTo>
                  <a:pt x="1283" y="2409"/>
                  <a:pt x="1267" y="2409"/>
                  <a:pt x="1255" y="2408"/>
                </a:cubicBezTo>
                <a:cubicBezTo>
                  <a:pt x="1193" y="2462"/>
                  <a:pt x="1203" y="2450"/>
                  <a:pt x="1193" y="2548"/>
                </a:cubicBezTo>
                <a:cubicBezTo>
                  <a:pt x="1225" y="2604"/>
                  <a:pt x="1266" y="2638"/>
                  <a:pt x="1237" y="2732"/>
                </a:cubicBezTo>
                <a:cubicBezTo>
                  <a:pt x="1236" y="2781"/>
                  <a:pt x="1258" y="2837"/>
                  <a:pt x="1267" y="2923"/>
                </a:cubicBezTo>
                <a:cubicBezTo>
                  <a:pt x="1248" y="2942"/>
                  <a:pt x="1239" y="2951"/>
                  <a:pt x="1223" y="295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641850" y="5273675"/>
            <a:ext cx="990600" cy="752475"/>
          </a:xfrm>
          <a:custGeom>
            <a:avLst/>
            <a:gdLst>
              <a:gd name="T0" fmla="*/ 1361 w 2275"/>
              <a:gd name="T1" fmla="*/ 1675 h 1731"/>
              <a:gd name="T2" fmla="*/ 1298 w 2275"/>
              <a:gd name="T3" fmla="*/ 1637 h 1731"/>
              <a:gd name="T4" fmla="*/ 1179 w 2275"/>
              <a:gd name="T5" fmla="*/ 1654 h 1731"/>
              <a:gd name="T6" fmla="*/ 844 w 2275"/>
              <a:gd name="T7" fmla="*/ 1632 h 1731"/>
              <a:gd name="T8" fmla="*/ 659 w 2275"/>
              <a:gd name="T9" fmla="*/ 1523 h 1731"/>
              <a:gd name="T10" fmla="*/ 615 w 2275"/>
              <a:gd name="T11" fmla="*/ 1463 h 1731"/>
              <a:gd name="T12" fmla="*/ 642 w 2275"/>
              <a:gd name="T13" fmla="*/ 1234 h 1731"/>
              <a:gd name="T14" fmla="*/ 566 w 2275"/>
              <a:gd name="T15" fmla="*/ 1167 h 1731"/>
              <a:gd name="T16" fmla="*/ 246 w 2275"/>
              <a:gd name="T17" fmla="*/ 1110 h 1731"/>
              <a:gd name="T18" fmla="*/ 311 w 2275"/>
              <a:gd name="T19" fmla="*/ 1026 h 1731"/>
              <a:gd name="T20" fmla="*/ 427 w 2275"/>
              <a:gd name="T21" fmla="*/ 784 h 1731"/>
              <a:gd name="T22" fmla="*/ 57 w 2275"/>
              <a:gd name="T23" fmla="*/ 650 h 1731"/>
              <a:gd name="T24" fmla="*/ 186 w 2275"/>
              <a:gd name="T25" fmla="*/ 437 h 1731"/>
              <a:gd name="T26" fmla="*/ 362 w 2275"/>
              <a:gd name="T27" fmla="*/ 553 h 1731"/>
              <a:gd name="T28" fmla="*/ 727 w 2275"/>
              <a:gd name="T29" fmla="*/ 346 h 1731"/>
              <a:gd name="T30" fmla="*/ 804 w 2275"/>
              <a:gd name="T31" fmla="*/ 272 h 1731"/>
              <a:gd name="T32" fmla="*/ 985 w 2275"/>
              <a:gd name="T33" fmla="*/ 398 h 1731"/>
              <a:gd name="T34" fmla="*/ 1171 w 2275"/>
              <a:gd name="T35" fmla="*/ 360 h 1731"/>
              <a:gd name="T36" fmla="*/ 1370 w 2275"/>
              <a:gd name="T37" fmla="*/ 215 h 1731"/>
              <a:gd name="T38" fmla="*/ 1677 w 2275"/>
              <a:gd name="T39" fmla="*/ 111 h 1731"/>
              <a:gd name="T40" fmla="*/ 1990 w 2275"/>
              <a:gd name="T41" fmla="*/ 119 h 1731"/>
              <a:gd name="T42" fmla="*/ 1944 w 2275"/>
              <a:gd name="T43" fmla="*/ 350 h 1731"/>
              <a:gd name="T44" fmla="*/ 2043 w 2275"/>
              <a:gd name="T45" fmla="*/ 451 h 1731"/>
              <a:gd name="T46" fmla="*/ 2099 w 2275"/>
              <a:gd name="T47" fmla="*/ 583 h 1731"/>
              <a:gd name="T48" fmla="*/ 2274 w 2275"/>
              <a:gd name="T49" fmla="*/ 755 h 1731"/>
              <a:gd name="T50" fmla="*/ 2181 w 2275"/>
              <a:gd name="T51" fmla="*/ 838 h 1731"/>
              <a:gd name="T52" fmla="*/ 2125 w 2275"/>
              <a:gd name="T53" fmla="*/ 1062 h 1731"/>
              <a:gd name="T54" fmla="*/ 1871 w 2275"/>
              <a:gd name="T55" fmla="*/ 1311 h 1731"/>
              <a:gd name="T56" fmla="*/ 1733 w 2275"/>
              <a:gd name="T57" fmla="*/ 1442 h 1731"/>
              <a:gd name="T58" fmla="*/ 1714 w 2275"/>
              <a:gd name="T59" fmla="*/ 1458 h 1731"/>
              <a:gd name="T60" fmla="*/ 1614 w 2275"/>
              <a:gd name="T61" fmla="*/ 1554 h 1731"/>
              <a:gd name="T62" fmla="*/ 1412 w 2275"/>
              <a:gd name="T63" fmla="*/ 1729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5" h="1731">
                <a:moveTo>
                  <a:pt x="1361" y="1731"/>
                </a:moveTo>
                <a:cubicBezTo>
                  <a:pt x="1361" y="1711"/>
                  <a:pt x="1361" y="1691"/>
                  <a:pt x="1361" y="1675"/>
                </a:cubicBezTo>
                <a:cubicBezTo>
                  <a:pt x="1345" y="1675"/>
                  <a:pt x="1339" y="1655"/>
                  <a:pt x="1333" y="1645"/>
                </a:cubicBezTo>
                <a:cubicBezTo>
                  <a:pt x="1320" y="1641"/>
                  <a:pt x="1307" y="1638"/>
                  <a:pt x="1298" y="1637"/>
                </a:cubicBezTo>
                <a:cubicBezTo>
                  <a:pt x="1276" y="1558"/>
                  <a:pt x="1237" y="1560"/>
                  <a:pt x="1199" y="1576"/>
                </a:cubicBezTo>
                <a:cubicBezTo>
                  <a:pt x="1192" y="1602"/>
                  <a:pt x="1186" y="1628"/>
                  <a:pt x="1179" y="1654"/>
                </a:cubicBezTo>
                <a:cubicBezTo>
                  <a:pt x="1109" y="1655"/>
                  <a:pt x="1039" y="1660"/>
                  <a:pt x="972" y="1665"/>
                </a:cubicBezTo>
                <a:cubicBezTo>
                  <a:pt x="927" y="1654"/>
                  <a:pt x="885" y="1643"/>
                  <a:pt x="844" y="1632"/>
                </a:cubicBezTo>
                <a:cubicBezTo>
                  <a:pt x="809" y="1625"/>
                  <a:pt x="774" y="1621"/>
                  <a:pt x="739" y="1617"/>
                </a:cubicBezTo>
                <a:cubicBezTo>
                  <a:pt x="710" y="1583"/>
                  <a:pt x="685" y="1553"/>
                  <a:pt x="659" y="1523"/>
                </a:cubicBezTo>
                <a:cubicBezTo>
                  <a:pt x="647" y="1503"/>
                  <a:pt x="637" y="1483"/>
                  <a:pt x="628" y="1463"/>
                </a:cubicBezTo>
                <a:cubicBezTo>
                  <a:pt x="621" y="1463"/>
                  <a:pt x="618" y="1463"/>
                  <a:pt x="615" y="1463"/>
                </a:cubicBezTo>
                <a:cubicBezTo>
                  <a:pt x="590" y="1384"/>
                  <a:pt x="612" y="1361"/>
                  <a:pt x="641" y="1316"/>
                </a:cubicBezTo>
                <a:cubicBezTo>
                  <a:pt x="642" y="1287"/>
                  <a:pt x="642" y="1261"/>
                  <a:pt x="642" y="1234"/>
                </a:cubicBezTo>
                <a:cubicBezTo>
                  <a:pt x="616" y="1217"/>
                  <a:pt x="591" y="1200"/>
                  <a:pt x="569" y="1183"/>
                </a:cubicBezTo>
                <a:cubicBezTo>
                  <a:pt x="566" y="1177"/>
                  <a:pt x="566" y="1170"/>
                  <a:pt x="566" y="1167"/>
                </a:cubicBezTo>
                <a:cubicBezTo>
                  <a:pt x="463" y="1164"/>
                  <a:pt x="380" y="1152"/>
                  <a:pt x="313" y="1141"/>
                </a:cubicBezTo>
                <a:cubicBezTo>
                  <a:pt x="291" y="1131"/>
                  <a:pt x="269" y="1120"/>
                  <a:pt x="246" y="1110"/>
                </a:cubicBezTo>
                <a:cubicBezTo>
                  <a:pt x="237" y="1083"/>
                  <a:pt x="228" y="1057"/>
                  <a:pt x="218" y="1030"/>
                </a:cubicBezTo>
                <a:cubicBezTo>
                  <a:pt x="247" y="1028"/>
                  <a:pt x="279" y="1025"/>
                  <a:pt x="311" y="1026"/>
                </a:cubicBezTo>
                <a:cubicBezTo>
                  <a:pt x="340" y="1017"/>
                  <a:pt x="391" y="979"/>
                  <a:pt x="423" y="951"/>
                </a:cubicBezTo>
                <a:cubicBezTo>
                  <a:pt x="465" y="880"/>
                  <a:pt x="462" y="830"/>
                  <a:pt x="427" y="784"/>
                </a:cubicBezTo>
                <a:cubicBezTo>
                  <a:pt x="398" y="780"/>
                  <a:pt x="370" y="776"/>
                  <a:pt x="344" y="775"/>
                </a:cubicBezTo>
                <a:cubicBezTo>
                  <a:pt x="246" y="700"/>
                  <a:pt x="131" y="688"/>
                  <a:pt x="57" y="650"/>
                </a:cubicBezTo>
                <a:cubicBezTo>
                  <a:pt x="19" y="603"/>
                  <a:pt x="0" y="570"/>
                  <a:pt x="0" y="550"/>
                </a:cubicBezTo>
                <a:cubicBezTo>
                  <a:pt x="65" y="463"/>
                  <a:pt x="59" y="434"/>
                  <a:pt x="186" y="437"/>
                </a:cubicBezTo>
                <a:cubicBezTo>
                  <a:pt x="215" y="448"/>
                  <a:pt x="244" y="458"/>
                  <a:pt x="276" y="472"/>
                </a:cubicBezTo>
                <a:cubicBezTo>
                  <a:pt x="304" y="499"/>
                  <a:pt x="333" y="526"/>
                  <a:pt x="362" y="553"/>
                </a:cubicBezTo>
                <a:cubicBezTo>
                  <a:pt x="409" y="564"/>
                  <a:pt x="451" y="571"/>
                  <a:pt x="521" y="557"/>
                </a:cubicBezTo>
                <a:cubicBezTo>
                  <a:pt x="592" y="506"/>
                  <a:pt x="656" y="406"/>
                  <a:pt x="727" y="346"/>
                </a:cubicBezTo>
                <a:cubicBezTo>
                  <a:pt x="727" y="323"/>
                  <a:pt x="727" y="300"/>
                  <a:pt x="731" y="277"/>
                </a:cubicBezTo>
                <a:cubicBezTo>
                  <a:pt x="753" y="274"/>
                  <a:pt x="779" y="272"/>
                  <a:pt x="804" y="272"/>
                </a:cubicBezTo>
                <a:cubicBezTo>
                  <a:pt x="814" y="286"/>
                  <a:pt x="823" y="299"/>
                  <a:pt x="833" y="316"/>
                </a:cubicBezTo>
                <a:cubicBezTo>
                  <a:pt x="871" y="330"/>
                  <a:pt x="912" y="373"/>
                  <a:pt x="985" y="398"/>
                </a:cubicBezTo>
                <a:cubicBezTo>
                  <a:pt x="1005" y="399"/>
                  <a:pt x="1024" y="399"/>
                  <a:pt x="1043" y="400"/>
                </a:cubicBezTo>
                <a:cubicBezTo>
                  <a:pt x="1085" y="384"/>
                  <a:pt x="1126" y="372"/>
                  <a:pt x="1171" y="360"/>
                </a:cubicBezTo>
                <a:cubicBezTo>
                  <a:pt x="1226" y="306"/>
                  <a:pt x="1264" y="278"/>
                  <a:pt x="1335" y="250"/>
                </a:cubicBezTo>
                <a:cubicBezTo>
                  <a:pt x="1344" y="237"/>
                  <a:pt x="1351" y="224"/>
                  <a:pt x="1370" y="215"/>
                </a:cubicBezTo>
                <a:cubicBezTo>
                  <a:pt x="1422" y="137"/>
                  <a:pt x="1473" y="119"/>
                  <a:pt x="1565" y="112"/>
                </a:cubicBezTo>
                <a:cubicBezTo>
                  <a:pt x="1601" y="109"/>
                  <a:pt x="1639" y="110"/>
                  <a:pt x="1677" y="111"/>
                </a:cubicBezTo>
                <a:cubicBezTo>
                  <a:pt x="1770" y="51"/>
                  <a:pt x="1796" y="0"/>
                  <a:pt x="1927" y="3"/>
                </a:cubicBezTo>
                <a:cubicBezTo>
                  <a:pt x="1946" y="39"/>
                  <a:pt x="1968" y="79"/>
                  <a:pt x="1990" y="119"/>
                </a:cubicBezTo>
                <a:cubicBezTo>
                  <a:pt x="2009" y="136"/>
                  <a:pt x="2028" y="153"/>
                  <a:pt x="2048" y="173"/>
                </a:cubicBezTo>
                <a:cubicBezTo>
                  <a:pt x="2015" y="231"/>
                  <a:pt x="1970" y="282"/>
                  <a:pt x="1944" y="350"/>
                </a:cubicBezTo>
                <a:cubicBezTo>
                  <a:pt x="1941" y="380"/>
                  <a:pt x="1941" y="409"/>
                  <a:pt x="1941" y="439"/>
                </a:cubicBezTo>
                <a:cubicBezTo>
                  <a:pt x="1950" y="449"/>
                  <a:pt x="2001" y="450"/>
                  <a:pt x="2043" y="451"/>
                </a:cubicBezTo>
                <a:cubicBezTo>
                  <a:pt x="2052" y="481"/>
                  <a:pt x="2062" y="510"/>
                  <a:pt x="2071" y="543"/>
                </a:cubicBezTo>
                <a:cubicBezTo>
                  <a:pt x="2080" y="557"/>
                  <a:pt x="2090" y="570"/>
                  <a:pt x="2099" y="583"/>
                </a:cubicBezTo>
                <a:cubicBezTo>
                  <a:pt x="2141" y="578"/>
                  <a:pt x="2186" y="573"/>
                  <a:pt x="2230" y="570"/>
                </a:cubicBezTo>
                <a:cubicBezTo>
                  <a:pt x="2259" y="610"/>
                  <a:pt x="2275" y="673"/>
                  <a:pt x="2274" y="755"/>
                </a:cubicBezTo>
                <a:cubicBezTo>
                  <a:pt x="2258" y="774"/>
                  <a:pt x="2242" y="797"/>
                  <a:pt x="2204" y="815"/>
                </a:cubicBezTo>
                <a:cubicBezTo>
                  <a:pt x="2203" y="828"/>
                  <a:pt x="2187" y="835"/>
                  <a:pt x="2181" y="838"/>
                </a:cubicBezTo>
                <a:cubicBezTo>
                  <a:pt x="2174" y="883"/>
                  <a:pt x="2168" y="932"/>
                  <a:pt x="2161" y="981"/>
                </a:cubicBezTo>
                <a:cubicBezTo>
                  <a:pt x="2148" y="1007"/>
                  <a:pt x="2135" y="1033"/>
                  <a:pt x="2125" y="1062"/>
                </a:cubicBezTo>
                <a:cubicBezTo>
                  <a:pt x="2100" y="1078"/>
                  <a:pt x="2068" y="1090"/>
                  <a:pt x="2068" y="1116"/>
                </a:cubicBezTo>
                <a:cubicBezTo>
                  <a:pt x="1988" y="1131"/>
                  <a:pt x="1942" y="1277"/>
                  <a:pt x="1871" y="1311"/>
                </a:cubicBezTo>
                <a:cubicBezTo>
                  <a:pt x="1871" y="1324"/>
                  <a:pt x="1827" y="1349"/>
                  <a:pt x="1817" y="1352"/>
                </a:cubicBezTo>
                <a:cubicBezTo>
                  <a:pt x="1788" y="1381"/>
                  <a:pt x="1759" y="1410"/>
                  <a:pt x="1733" y="1442"/>
                </a:cubicBezTo>
                <a:cubicBezTo>
                  <a:pt x="1730" y="1445"/>
                  <a:pt x="1730" y="1452"/>
                  <a:pt x="1730" y="1458"/>
                </a:cubicBezTo>
                <a:cubicBezTo>
                  <a:pt x="1724" y="1458"/>
                  <a:pt x="1717" y="1458"/>
                  <a:pt x="1714" y="1458"/>
                </a:cubicBezTo>
                <a:cubicBezTo>
                  <a:pt x="1714" y="1461"/>
                  <a:pt x="1714" y="1468"/>
                  <a:pt x="1714" y="1474"/>
                </a:cubicBezTo>
                <a:cubicBezTo>
                  <a:pt x="1669" y="1473"/>
                  <a:pt x="1634" y="1531"/>
                  <a:pt x="1614" y="1554"/>
                </a:cubicBezTo>
                <a:cubicBezTo>
                  <a:pt x="1598" y="1589"/>
                  <a:pt x="1582" y="1625"/>
                  <a:pt x="1569" y="1661"/>
                </a:cubicBezTo>
                <a:cubicBezTo>
                  <a:pt x="1489" y="1675"/>
                  <a:pt x="1463" y="1691"/>
                  <a:pt x="1412" y="1729"/>
                </a:cubicBezTo>
                <a:cubicBezTo>
                  <a:pt x="1393" y="1728"/>
                  <a:pt x="1377" y="1728"/>
                  <a:pt x="1361" y="17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6186488" y="4892675"/>
            <a:ext cx="554037" cy="730250"/>
          </a:xfrm>
          <a:custGeom>
            <a:avLst/>
            <a:gdLst>
              <a:gd name="T0" fmla="*/ 422 w 1277"/>
              <a:gd name="T1" fmla="*/ 1680 h 1680"/>
              <a:gd name="T2" fmla="*/ 362 w 1277"/>
              <a:gd name="T3" fmla="*/ 1571 h 1680"/>
              <a:gd name="T4" fmla="*/ 359 w 1277"/>
              <a:gd name="T5" fmla="*/ 1554 h 1680"/>
              <a:gd name="T6" fmla="*/ 188 w 1277"/>
              <a:gd name="T7" fmla="*/ 1321 h 1680"/>
              <a:gd name="T8" fmla="*/ 16 w 1277"/>
              <a:gd name="T9" fmla="*/ 1297 h 1680"/>
              <a:gd name="T10" fmla="*/ 30 w 1277"/>
              <a:gd name="T11" fmla="*/ 1114 h 1680"/>
              <a:gd name="T12" fmla="*/ 37 w 1277"/>
              <a:gd name="T13" fmla="*/ 947 h 1680"/>
              <a:gd name="T14" fmla="*/ 133 w 1277"/>
              <a:gd name="T15" fmla="*/ 835 h 1680"/>
              <a:gd name="T16" fmla="*/ 150 w 1277"/>
              <a:gd name="T17" fmla="*/ 760 h 1680"/>
              <a:gd name="T18" fmla="*/ 157 w 1277"/>
              <a:gd name="T19" fmla="*/ 590 h 1680"/>
              <a:gd name="T20" fmla="*/ 241 w 1277"/>
              <a:gd name="T21" fmla="*/ 539 h 1680"/>
              <a:gd name="T22" fmla="*/ 302 w 1277"/>
              <a:gd name="T23" fmla="*/ 472 h 1680"/>
              <a:gd name="T24" fmla="*/ 328 w 1277"/>
              <a:gd name="T25" fmla="*/ 414 h 1680"/>
              <a:gd name="T26" fmla="*/ 325 w 1277"/>
              <a:gd name="T27" fmla="*/ 358 h 1680"/>
              <a:gd name="T28" fmla="*/ 380 w 1277"/>
              <a:gd name="T29" fmla="*/ 189 h 1680"/>
              <a:gd name="T30" fmla="*/ 540 w 1277"/>
              <a:gd name="T31" fmla="*/ 154 h 1680"/>
              <a:gd name="T32" fmla="*/ 640 w 1277"/>
              <a:gd name="T33" fmla="*/ 12 h 1680"/>
              <a:gd name="T34" fmla="*/ 723 w 1277"/>
              <a:gd name="T35" fmla="*/ 31 h 1680"/>
              <a:gd name="T36" fmla="*/ 868 w 1277"/>
              <a:gd name="T37" fmla="*/ 310 h 1680"/>
              <a:gd name="T38" fmla="*/ 1037 w 1277"/>
              <a:gd name="T39" fmla="*/ 327 h 1680"/>
              <a:gd name="T40" fmla="*/ 1245 w 1277"/>
              <a:gd name="T41" fmla="*/ 286 h 1680"/>
              <a:gd name="T42" fmla="*/ 1277 w 1277"/>
              <a:gd name="T43" fmla="*/ 304 h 1680"/>
              <a:gd name="T44" fmla="*/ 1184 w 1277"/>
              <a:gd name="T45" fmla="*/ 406 h 1680"/>
              <a:gd name="T46" fmla="*/ 1180 w 1277"/>
              <a:gd name="T47" fmla="*/ 504 h 1680"/>
              <a:gd name="T48" fmla="*/ 1010 w 1277"/>
              <a:gd name="T49" fmla="*/ 575 h 1680"/>
              <a:gd name="T50" fmla="*/ 1074 w 1277"/>
              <a:gd name="T51" fmla="*/ 636 h 1680"/>
              <a:gd name="T52" fmla="*/ 1122 w 1277"/>
              <a:gd name="T53" fmla="*/ 670 h 1680"/>
              <a:gd name="T54" fmla="*/ 1080 w 1277"/>
              <a:gd name="T55" fmla="*/ 708 h 1680"/>
              <a:gd name="T56" fmla="*/ 1066 w 1277"/>
              <a:gd name="T57" fmla="*/ 940 h 1680"/>
              <a:gd name="T58" fmla="*/ 1098 w 1277"/>
              <a:gd name="T59" fmla="*/ 967 h 1680"/>
              <a:gd name="T60" fmla="*/ 1098 w 1277"/>
              <a:gd name="T61" fmla="*/ 977 h 1680"/>
              <a:gd name="T62" fmla="*/ 1078 w 1277"/>
              <a:gd name="T63" fmla="*/ 970 h 1680"/>
              <a:gd name="T64" fmla="*/ 992 w 1277"/>
              <a:gd name="T65" fmla="*/ 971 h 1680"/>
              <a:gd name="T66" fmla="*/ 982 w 1277"/>
              <a:gd name="T67" fmla="*/ 1062 h 1680"/>
              <a:gd name="T68" fmla="*/ 888 w 1277"/>
              <a:gd name="T69" fmla="*/ 1211 h 1680"/>
              <a:gd name="T70" fmla="*/ 824 w 1277"/>
              <a:gd name="T71" fmla="*/ 1281 h 1680"/>
              <a:gd name="T72" fmla="*/ 719 w 1277"/>
              <a:gd name="T73" fmla="*/ 1285 h 1680"/>
              <a:gd name="T74" fmla="*/ 741 w 1277"/>
              <a:gd name="T75" fmla="*/ 1380 h 1680"/>
              <a:gd name="T76" fmla="*/ 522 w 1277"/>
              <a:gd name="T77" fmla="*/ 1562 h 1680"/>
              <a:gd name="T78" fmla="*/ 512 w 1277"/>
              <a:gd name="T79" fmla="*/ 1607 h 1680"/>
              <a:gd name="T80" fmla="*/ 422 w 1277"/>
              <a:gd name="T81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7" h="1680">
                <a:moveTo>
                  <a:pt x="422" y="1680"/>
                </a:moveTo>
                <a:cubicBezTo>
                  <a:pt x="423" y="1621"/>
                  <a:pt x="381" y="1581"/>
                  <a:pt x="362" y="1571"/>
                </a:cubicBezTo>
                <a:cubicBezTo>
                  <a:pt x="359" y="1564"/>
                  <a:pt x="359" y="1558"/>
                  <a:pt x="359" y="1554"/>
                </a:cubicBezTo>
                <a:cubicBezTo>
                  <a:pt x="302" y="1474"/>
                  <a:pt x="245" y="1397"/>
                  <a:pt x="188" y="1321"/>
                </a:cubicBezTo>
                <a:cubicBezTo>
                  <a:pt x="108" y="1292"/>
                  <a:pt x="60" y="1311"/>
                  <a:pt x="16" y="1297"/>
                </a:cubicBezTo>
                <a:cubicBezTo>
                  <a:pt x="0" y="1211"/>
                  <a:pt x="16" y="1179"/>
                  <a:pt x="30" y="1114"/>
                </a:cubicBezTo>
                <a:cubicBezTo>
                  <a:pt x="62" y="1049"/>
                  <a:pt x="37" y="999"/>
                  <a:pt x="37" y="947"/>
                </a:cubicBezTo>
                <a:cubicBezTo>
                  <a:pt x="69" y="908"/>
                  <a:pt x="101" y="870"/>
                  <a:pt x="133" y="835"/>
                </a:cubicBezTo>
                <a:cubicBezTo>
                  <a:pt x="137" y="809"/>
                  <a:pt x="143" y="783"/>
                  <a:pt x="150" y="760"/>
                </a:cubicBezTo>
                <a:cubicBezTo>
                  <a:pt x="150" y="704"/>
                  <a:pt x="132" y="615"/>
                  <a:pt x="157" y="590"/>
                </a:cubicBezTo>
                <a:cubicBezTo>
                  <a:pt x="183" y="571"/>
                  <a:pt x="212" y="555"/>
                  <a:pt x="241" y="539"/>
                </a:cubicBezTo>
                <a:cubicBezTo>
                  <a:pt x="260" y="517"/>
                  <a:pt x="279" y="495"/>
                  <a:pt x="302" y="472"/>
                </a:cubicBezTo>
                <a:cubicBezTo>
                  <a:pt x="308" y="453"/>
                  <a:pt x="318" y="433"/>
                  <a:pt x="328" y="414"/>
                </a:cubicBezTo>
                <a:cubicBezTo>
                  <a:pt x="325" y="394"/>
                  <a:pt x="325" y="375"/>
                  <a:pt x="325" y="358"/>
                </a:cubicBezTo>
                <a:cubicBezTo>
                  <a:pt x="274" y="252"/>
                  <a:pt x="300" y="240"/>
                  <a:pt x="380" y="189"/>
                </a:cubicBezTo>
                <a:cubicBezTo>
                  <a:pt x="435" y="174"/>
                  <a:pt x="479" y="182"/>
                  <a:pt x="540" y="154"/>
                </a:cubicBezTo>
                <a:cubicBezTo>
                  <a:pt x="582" y="129"/>
                  <a:pt x="621" y="58"/>
                  <a:pt x="640" y="12"/>
                </a:cubicBezTo>
                <a:cubicBezTo>
                  <a:pt x="669" y="3"/>
                  <a:pt x="685" y="0"/>
                  <a:pt x="723" y="31"/>
                </a:cubicBezTo>
                <a:cubicBezTo>
                  <a:pt x="758" y="107"/>
                  <a:pt x="747" y="241"/>
                  <a:pt x="868" y="310"/>
                </a:cubicBezTo>
                <a:cubicBezTo>
                  <a:pt x="923" y="314"/>
                  <a:pt x="980" y="319"/>
                  <a:pt x="1037" y="327"/>
                </a:cubicBezTo>
                <a:cubicBezTo>
                  <a:pt x="1082" y="282"/>
                  <a:pt x="1172" y="288"/>
                  <a:pt x="1245" y="286"/>
                </a:cubicBezTo>
                <a:cubicBezTo>
                  <a:pt x="1255" y="290"/>
                  <a:pt x="1264" y="297"/>
                  <a:pt x="1277" y="304"/>
                </a:cubicBezTo>
                <a:cubicBezTo>
                  <a:pt x="1242" y="339"/>
                  <a:pt x="1213" y="354"/>
                  <a:pt x="1184" y="406"/>
                </a:cubicBezTo>
                <a:cubicBezTo>
                  <a:pt x="1181" y="439"/>
                  <a:pt x="1180" y="471"/>
                  <a:pt x="1180" y="504"/>
                </a:cubicBezTo>
                <a:cubicBezTo>
                  <a:pt x="1100" y="502"/>
                  <a:pt x="992" y="473"/>
                  <a:pt x="1010" y="575"/>
                </a:cubicBezTo>
                <a:cubicBezTo>
                  <a:pt x="1033" y="589"/>
                  <a:pt x="1052" y="602"/>
                  <a:pt x="1074" y="636"/>
                </a:cubicBezTo>
                <a:cubicBezTo>
                  <a:pt x="1090" y="646"/>
                  <a:pt x="1106" y="656"/>
                  <a:pt x="1122" y="670"/>
                </a:cubicBezTo>
                <a:cubicBezTo>
                  <a:pt x="1106" y="682"/>
                  <a:pt x="1093" y="695"/>
                  <a:pt x="1080" y="708"/>
                </a:cubicBezTo>
                <a:cubicBezTo>
                  <a:pt x="1080" y="780"/>
                  <a:pt x="1022" y="867"/>
                  <a:pt x="1066" y="940"/>
                </a:cubicBezTo>
                <a:cubicBezTo>
                  <a:pt x="1075" y="947"/>
                  <a:pt x="1085" y="957"/>
                  <a:pt x="1098" y="967"/>
                </a:cubicBezTo>
                <a:cubicBezTo>
                  <a:pt x="1098" y="970"/>
                  <a:pt x="1098" y="974"/>
                  <a:pt x="1098" y="977"/>
                </a:cubicBezTo>
                <a:cubicBezTo>
                  <a:pt x="1091" y="973"/>
                  <a:pt x="1085" y="970"/>
                  <a:pt x="1078" y="970"/>
                </a:cubicBezTo>
                <a:cubicBezTo>
                  <a:pt x="1050" y="969"/>
                  <a:pt x="1021" y="968"/>
                  <a:pt x="992" y="971"/>
                </a:cubicBezTo>
                <a:cubicBezTo>
                  <a:pt x="966" y="996"/>
                  <a:pt x="992" y="1004"/>
                  <a:pt x="982" y="1062"/>
                </a:cubicBezTo>
                <a:cubicBezTo>
                  <a:pt x="899" y="1119"/>
                  <a:pt x="912" y="1097"/>
                  <a:pt x="888" y="1211"/>
                </a:cubicBezTo>
                <a:cubicBezTo>
                  <a:pt x="866" y="1233"/>
                  <a:pt x="843" y="1255"/>
                  <a:pt x="824" y="1281"/>
                </a:cubicBezTo>
                <a:cubicBezTo>
                  <a:pt x="789" y="1280"/>
                  <a:pt x="754" y="1283"/>
                  <a:pt x="719" y="1285"/>
                </a:cubicBezTo>
                <a:cubicBezTo>
                  <a:pt x="696" y="1307"/>
                  <a:pt x="690" y="1340"/>
                  <a:pt x="741" y="1380"/>
                </a:cubicBezTo>
                <a:cubicBezTo>
                  <a:pt x="635" y="1404"/>
                  <a:pt x="587" y="1485"/>
                  <a:pt x="522" y="1562"/>
                </a:cubicBezTo>
                <a:cubicBezTo>
                  <a:pt x="519" y="1575"/>
                  <a:pt x="516" y="1591"/>
                  <a:pt x="512" y="1607"/>
                </a:cubicBezTo>
                <a:cubicBezTo>
                  <a:pt x="480" y="1646"/>
                  <a:pt x="454" y="1661"/>
                  <a:pt x="422" y="168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4510088" y="4789488"/>
            <a:ext cx="798512" cy="717550"/>
          </a:xfrm>
          <a:custGeom>
            <a:avLst/>
            <a:gdLst>
              <a:gd name="T0" fmla="*/ 724 w 1839"/>
              <a:gd name="T1" fmla="*/ 1648 h 1648"/>
              <a:gd name="T2" fmla="*/ 584 w 1839"/>
              <a:gd name="T3" fmla="*/ 1546 h 1648"/>
              <a:gd name="T4" fmla="*/ 520 w 1839"/>
              <a:gd name="T5" fmla="*/ 1521 h 1648"/>
              <a:gd name="T6" fmla="*/ 335 w 1839"/>
              <a:gd name="T7" fmla="*/ 1562 h 1648"/>
              <a:gd name="T8" fmla="*/ 287 w 1839"/>
              <a:gd name="T9" fmla="*/ 1627 h 1648"/>
              <a:gd name="T10" fmla="*/ 310 w 1839"/>
              <a:gd name="T11" fmla="*/ 1516 h 1648"/>
              <a:gd name="T12" fmla="*/ 317 w 1839"/>
              <a:gd name="T13" fmla="*/ 1388 h 1648"/>
              <a:gd name="T14" fmla="*/ 183 w 1839"/>
              <a:gd name="T15" fmla="*/ 1323 h 1648"/>
              <a:gd name="T16" fmla="*/ 206 w 1839"/>
              <a:gd name="T17" fmla="*/ 1255 h 1648"/>
              <a:gd name="T18" fmla="*/ 255 w 1839"/>
              <a:gd name="T19" fmla="*/ 1086 h 1648"/>
              <a:gd name="T20" fmla="*/ 255 w 1839"/>
              <a:gd name="T21" fmla="*/ 971 h 1648"/>
              <a:gd name="T22" fmla="*/ 214 w 1839"/>
              <a:gd name="T23" fmla="*/ 924 h 1648"/>
              <a:gd name="T24" fmla="*/ 60 w 1839"/>
              <a:gd name="T25" fmla="*/ 950 h 1648"/>
              <a:gd name="T26" fmla="*/ 16 w 1839"/>
              <a:gd name="T27" fmla="*/ 873 h 1648"/>
              <a:gd name="T28" fmla="*/ 0 w 1839"/>
              <a:gd name="T29" fmla="*/ 837 h 1648"/>
              <a:gd name="T30" fmla="*/ 180 w 1839"/>
              <a:gd name="T31" fmla="*/ 651 h 1648"/>
              <a:gd name="T32" fmla="*/ 228 w 1839"/>
              <a:gd name="T33" fmla="*/ 653 h 1648"/>
              <a:gd name="T34" fmla="*/ 439 w 1839"/>
              <a:gd name="T35" fmla="*/ 697 h 1648"/>
              <a:gd name="T36" fmla="*/ 481 w 1839"/>
              <a:gd name="T37" fmla="*/ 649 h 1648"/>
              <a:gd name="T38" fmla="*/ 497 w 1839"/>
              <a:gd name="T39" fmla="*/ 591 h 1648"/>
              <a:gd name="T40" fmla="*/ 529 w 1839"/>
              <a:gd name="T41" fmla="*/ 588 h 1648"/>
              <a:gd name="T42" fmla="*/ 765 w 1839"/>
              <a:gd name="T43" fmla="*/ 624 h 1648"/>
              <a:gd name="T44" fmla="*/ 811 w 1839"/>
              <a:gd name="T45" fmla="*/ 441 h 1648"/>
              <a:gd name="T46" fmla="*/ 601 w 1839"/>
              <a:gd name="T47" fmla="*/ 318 h 1648"/>
              <a:gd name="T48" fmla="*/ 659 w 1839"/>
              <a:gd name="T49" fmla="*/ 231 h 1648"/>
              <a:gd name="T50" fmla="*/ 726 w 1839"/>
              <a:gd name="T51" fmla="*/ 279 h 1648"/>
              <a:gd name="T52" fmla="*/ 850 w 1839"/>
              <a:gd name="T53" fmla="*/ 308 h 1648"/>
              <a:gd name="T54" fmla="*/ 1181 w 1839"/>
              <a:gd name="T55" fmla="*/ 94 h 1648"/>
              <a:gd name="T56" fmla="*/ 1315 w 1839"/>
              <a:gd name="T57" fmla="*/ 2 h 1648"/>
              <a:gd name="T58" fmla="*/ 1429 w 1839"/>
              <a:gd name="T59" fmla="*/ 211 h 1648"/>
              <a:gd name="T60" fmla="*/ 1604 w 1839"/>
              <a:gd name="T61" fmla="*/ 416 h 1648"/>
              <a:gd name="T62" fmla="*/ 1699 w 1839"/>
              <a:gd name="T63" fmla="*/ 454 h 1648"/>
              <a:gd name="T64" fmla="*/ 1698 w 1839"/>
              <a:gd name="T65" fmla="*/ 647 h 1648"/>
              <a:gd name="T66" fmla="*/ 1537 w 1839"/>
              <a:gd name="T67" fmla="*/ 827 h 1648"/>
              <a:gd name="T68" fmla="*/ 1617 w 1839"/>
              <a:gd name="T69" fmla="*/ 812 h 1648"/>
              <a:gd name="T70" fmla="*/ 1742 w 1839"/>
              <a:gd name="T71" fmla="*/ 812 h 1648"/>
              <a:gd name="T72" fmla="*/ 1728 w 1839"/>
              <a:gd name="T73" fmla="*/ 1031 h 1648"/>
              <a:gd name="T74" fmla="*/ 1801 w 1839"/>
              <a:gd name="T75" fmla="*/ 1121 h 1648"/>
              <a:gd name="T76" fmla="*/ 1839 w 1839"/>
              <a:gd name="T77" fmla="*/ 1191 h 1648"/>
              <a:gd name="T78" fmla="*/ 1682 w 1839"/>
              <a:gd name="T79" fmla="*/ 1253 h 1648"/>
              <a:gd name="T80" fmla="*/ 1460 w 1839"/>
              <a:gd name="T81" fmla="*/ 1437 h 1648"/>
              <a:gd name="T82" fmla="*/ 1272 w 1839"/>
              <a:gd name="T83" fmla="*/ 1471 h 1648"/>
              <a:gd name="T84" fmla="*/ 1186 w 1839"/>
              <a:gd name="T85" fmla="*/ 1420 h 1648"/>
              <a:gd name="T86" fmla="*/ 1039 w 1839"/>
              <a:gd name="T87" fmla="*/ 1351 h 1648"/>
              <a:gd name="T88" fmla="*/ 1004 w 1839"/>
              <a:gd name="T89" fmla="*/ 1373 h 1648"/>
              <a:gd name="T90" fmla="*/ 997 w 1839"/>
              <a:gd name="T91" fmla="*/ 1442 h 1648"/>
              <a:gd name="T92" fmla="*/ 843 w 1839"/>
              <a:gd name="T93" fmla="*/ 1618 h 1648"/>
              <a:gd name="T94" fmla="*/ 724 w 1839"/>
              <a:gd name="T95" fmla="*/ 1648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9" h="1648">
                <a:moveTo>
                  <a:pt x="724" y="1648"/>
                </a:moveTo>
                <a:cubicBezTo>
                  <a:pt x="638" y="1613"/>
                  <a:pt x="619" y="1570"/>
                  <a:pt x="584" y="1546"/>
                </a:cubicBezTo>
                <a:cubicBezTo>
                  <a:pt x="562" y="1535"/>
                  <a:pt x="540" y="1528"/>
                  <a:pt x="520" y="1521"/>
                </a:cubicBezTo>
                <a:cubicBezTo>
                  <a:pt x="421" y="1519"/>
                  <a:pt x="402" y="1508"/>
                  <a:pt x="335" y="1562"/>
                </a:cubicBezTo>
                <a:cubicBezTo>
                  <a:pt x="319" y="1582"/>
                  <a:pt x="303" y="1604"/>
                  <a:pt x="287" y="1627"/>
                </a:cubicBezTo>
                <a:cubicBezTo>
                  <a:pt x="287" y="1578"/>
                  <a:pt x="300" y="1542"/>
                  <a:pt x="310" y="1516"/>
                </a:cubicBezTo>
                <a:cubicBezTo>
                  <a:pt x="310" y="1473"/>
                  <a:pt x="313" y="1431"/>
                  <a:pt x="317" y="1388"/>
                </a:cubicBezTo>
                <a:cubicBezTo>
                  <a:pt x="272" y="1364"/>
                  <a:pt x="227" y="1344"/>
                  <a:pt x="183" y="1323"/>
                </a:cubicBezTo>
                <a:cubicBezTo>
                  <a:pt x="183" y="1297"/>
                  <a:pt x="193" y="1271"/>
                  <a:pt x="206" y="1255"/>
                </a:cubicBezTo>
                <a:cubicBezTo>
                  <a:pt x="222" y="1196"/>
                  <a:pt x="238" y="1141"/>
                  <a:pt x="255" y="1086"/>
                </a:cubicBezTo>
                <a:cubicBezTo>
                  <a:pt x="283" y="1057"/>
                  <a:pt x="255" y="981"/>
                  <a:pt x="255" y="971"/>
                </a:cubicBezTo>
                <a:cubicBezTo>
                  <a:pt x="239" y="954"/>
                  <a:pt x="227" y="938"/>
                  <a:pt x="214" y="924"/>
                </a:cubicBezTo>
                <a:cubicBezTo>
                  <a:pt x="163" y="923"/>
                  <a:pt x="112" y="938"/>
                  <a:pt x="60" y="950"/>
                </a:cubicBezTo>
                <a:cubicBezTo>
                  <a:pt x="9" y="948"/>
                  <a:pt x="16" y="880"/>
                  <a:pt x="16" y="873"/>
                </a:cubicBezTo>
                <a:cubicBezTo>
                  <a:pt x="10" y="860"/>
                  <a:pt x="4" y="847"/>
                  <a:pt x="0" y="837"/>
                </a:cubicBezTo>
                <a:cubicBezTo>
                  <a:pt x="1" y="683"/>
                  <a:pt x="68" y="678"/>
                  <a:pt x="180" y="651"/>
                </a:cubicBezTo>
                <a:cubicBezTo>
                  <a:pt x="196" y="652"/>
                  <a:pt x="212" y="652"/>
                  <a:pt x="228" y="653"/>
                </a:cubicBezTo>
                <a:cubicBezTo>
                  <a:pt x="282" y="687"/>
                  <a:pt x="352" y="738"/>
                  <a:pt x="439" y="697"/>
                </a:cubicBezTo>
                <a:cubicBezTo>
                  <a:pt x="452" y="681"/>
                  <a:pt x="465" y="665"/>
                  <a:pt x="481" y="649"/>
                </a:cubicBezTo>
                <a:cubicBezTo>
                  <a:pt x="484" y="630"/>
                  <a:pt x="491" y="610"/>
                  <a:pt x="497" y="591"/>
                </a:cubicBezTo>
                <a:cubicBezTo>
                  <a:pt x="507" y="588"/>
                  <a:pt x="516" y="588"/>
                  <a:pt x="529" y="588"/>
                </a:cubicBezTo>
                <a:cubicBezTo>
                  <a:pt x="558" y="618"/>
                  <a:pt x="689" y="622"/>
                  <a:pt x="765" y="624"/>
                </a:cubicBezTo>
                <a:cubicBezTo>
                  <a:pt x="823" y="566"/>
                  <a:pt x="811" y="504"/>
                  <a:pt x="811" y="441"/>
                </a:cubicBezTo>
                <a:cubicBezTo>
                  <a:pt x="732" y="358"/>
                  <a:pt x="671" y="353"/>
                  <a:pt x="601" y="318"/>
                </a:cubicBezTo>
                <a:cubicBezTo>
                  <a:pt x="569" y="249"/>
                  <a:pt x="595" y="230"/>
                  <a:pt x="659" y="231"/>
                </a:cubicBezTo>
                <a:cubicBezTo>
                  <a:pt x="681" y="245"/>
                  <a:pt x="704" y="262"/>
                  <a:pt x="726" y="279"/>
                </a:cubicBezTo>
                <a:cubicBezTo>
                  <a:pt x="767" y="286"/>
                  <a:pt x="809" y="297"/>
                  <a:pt x="850" y="308"/>
                </a:cubicBezTo>
                <a:cubicBezTo>
                  <a:pt x="972" y="311"/>
                  <a:pt x="1126" y="204"/>
                  <a:pt x="1181" y="94"/>
                </a:cubicBezTo>
                <a:cubicBezTo>
                  <a:pt x="1181" y="5"/>
                  <a:pt x="1242" y="0"/>
                  <a:pt x="1315" y="2"/>
                </a:cubicBezTo>
                <a:cubicBezTo>
                  <a:pt x="1376" y="33"/>
                  <a:pt x="1417" y="113"/>
                  <a:pt x="1429" y="211"/>
                </a:cubicBezTo>
                <a:cubicBezTo>
                  <a:pt x="1477" y="275"/>
                  <a:pt x="1521" y="345"/>
                  <a:pt x="1604" y="416"/>
                </a:cubicBezTo>
                <a:cubicBezTo>
                  <a:pt x="1636" y="426"/>
                  <a:pt x="1667" y="440"/>
                  <a:pt x="1699" y="454"/>
                </a:cubicBezTo>
                <a:cubicBezTo>
                  <a:pt x="1709" y="500"/>
                  <a:pt x="1750" y="580"/>
                  <a:pt x="1698" y="647"/>
                </a:cubicBezTo>
                <a:cubicBezTo>
                  <a:pt x="1592" y="717"/>
                  <a:pt x="1522" y="662"/>
                  <a:pt x="1537" y="827"/>
                </a:cubicBezTo>
                <a:cubicBezTo>
                  <a:pt x="1560" y="827"/>
                  <a:pt x="1592" y="825"/>
                  <a:pt x="1617" y="812"/>
                </a:cubicBezTo>
                <a:cubicBezTo>
                  <a:pt x="1659" y="810"/>
                  <a:pt x="1700" y="811"/>
                  <a:pt x="1742" y="812"/>
                </a:cubicBezTo>
                <a:cubicBezTo>
                  <a:pt x="1735" y="884"/>
                  <a:pt x="1731" y="956"/>
                  <a:pt x="1728" y="1031"/>
                </a:cubicBezTo>
                <a:cubicBezTo>
                  <a:pt x="1740" y="1061"/>
                  <a:pt x="1756" y="1074"/>
                  <a:pt x="1801" y="1121"/>
                </a:cubicBezTo>
                <a:cubicBezTo>
                  <a:pt x="1813" y="1145"/>
                  <a:pt x="1826" y="1168"/>
                  <a:pt x="1839" y="1191"/>
                </a:cubicBezTo>
                <a:cubicBezTo>
                  <a:pt x="1765" y="1189"/>
                  <a:pt x="1730" y="1224"/>
                  <a:pt x="1682" y="1253"/>
                </a:cubicBezTo>
                <a:cubicBezTo>
                  <a:pt x="1627" y="1336"/>
                  <a:pt x="1531" y="1367"/>
                  <a:pt x="1460" y="1437"/>
                </a:cubicBezTo>
                <a:cubicBezTo>
                  <a:pt x="1403" y="1458"/>
                  <a:pt x="1326" y="1479"/>
                  <a:pt x="1272" y="1471"/>
                </a:cubicBezTo>
                <a:cubicBezTo>
                  <a:pt x="1243" y="1454"/>
                  <a:pt x="1214" y="1437"/>
                  <a:pt x="1186" y="1420"/>
                </a:cubicBezTo>
                <a:cubicBezTo>
                  <a:pt x="1106" y="1326"/>
                  <a:pt x="1119" y="1360"/>
                  <a:pt x="1039" y="1351"/>
                </a:cubicBezTo>
                <a:cubicBezTo>
                  <a:pt x="1026" y="1357"/>
                  <a:pt x="1013" y="1363"/>
                  <a:pt x="1004" y="1373"/>
                </a:cubicBezTo>
                <a:cubicBezTo>
                  <a:pt x="1000" y="1396"/>
                  <a:pt x="997" y="1419"/>
                  <a:pt x="997" y="1442"/>
                </a:cubicBezTo>
                <a:cubicBezTo>
                  <a:pt x="942" y="1496"/>
                  <a:pt x="884" y="1553"/>
                  <a:pt x="843" y="1618"/>
                </a:cubicBezTo>
                <a:cubicBezTo>
                  <a:pt x="788" y="1643"/>
                  <a:pt x="750" y="1645"/>
                  <a:pt x="724" y="164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5191125" y="4638675"/>
            <a:ext cx="709613" cy="881063"/>
          </a:xfrm>
          <a:custGeom>
            <a:avLst/>
            <a:gdLst>
              <a:gd name="T0" fmla="*/ 1005 w 1633"/>
              <a:gd name="T1" fmla="*/ 2024 h 2024"/>
              <a:gd name="T2" fmla="*/ 858 w 1633"/>
              <a:gd name="T3" fmla="*/ 2014 h 2024"/>
              <a:gd name="T4" fmla="*/ 829 w 1633"/>
              <a:gd name="T5" fmla="*/ 1964 h 2024"/>
              <a:gd name="T6" fmla="*/ 708 w 1633"/>
              <a:gd name="T7" fmla="*/ 1879 h 2024"/>
              <a:gd name="T8" fmla="*/ 709 w 1633"/>
              <a:gd name="T9" fmla="*/ 1836 h 2024"/>
              <a:gd name="T10" fmla="*/ 815 w 1633"/>
              <a:gd name="T11" fmla="*/ 1613 h 2024"/>
              <a:gd name="T12" fmla="*/ 717 w 1633"/>
              <a:gd name="T13" fmla="*/ 1470 h 2024"/>
              <a:gd name="T14" fmla="*/ 622 w 1633"/>
              <a:gd name="T15" fmla="*/ 1425 h 2024"/>
              <a:gd name="T16" fmla="*/ 526 w 1633"/>
              <a:gd name="T17" fmla="*/ 1445 h 2024"/>
              <a:gd name="T18" fmla="*/ 401 w 1633"/>
              <a:gd name="T19" fmla="*/ 1534 h 2024"/>
              <a:gd name="T20" fmla="*/ 301 w 1633"/>
              <a:gd name="T21" fmla="*/ 1538 h 2024"/>
              <a:gd name="T22" fmla="*/ 210 w 1633"/>
              <a:gd name="T23" fmla="*/ 1395 h 2024"/>
              <a:gd name="T24" fmla="*/ 194 w 1633"/>
              <a:gd name="T25" fmla="*/ 1365 h 2024"/>
              <a:gd name="T26" fmla="*/ 198 w 1633"/>
              <a:gd name="T27" fmla="*/ 1119 h 2024"/>
              <a:gd name="T28" fmla="*/ 0 w 1633"/>
              <a:gd name="T29" fmla="*/ 1137 h 2024"/>
              <a:gd name="T30" fmla="*/ 100 w 1633"/>
              <a:gd name="T31" fmla="*/ 1058 h 2024"/>
              <a:gd name="T32" fmla="*/ 193 w 1633"/>
              <a:gd name="T33" fmla="*/ 900 h 2024"/>
              <a:gd name="T34" fmla="*/ 150 w 1633"/>
              <a:gd name="T35" fmla="*/ 715 h 2024"/>
              <a:gd name="T36" fmla="*/ 145 w 1633"/>
              <a:gd name="T37" fmla="*/ 496 h 2024"/>
              <a:gd name="T38" fmla="*/ 126 w 1633"/>
              <a:gd name="T39" fmla="*/ 420 h 2024"/>
              <a:gd name="T40" fmla="*/ 251 w 1633"/>
              <a:gd name="T41" fmla="*/ 259 h 2024"/>
              <a:gd name="T42" fmla="*/ 440 w 1633"/>
              <a:gd name="T43" fmla="*/ 202 h 2024"/>
              <a:gd name="T44" fmla="*/ 520 w 1633"/>
              <a:gd name="T45" fmla="*/ 158 h 2024"/>
              <a:gd name="T46" fmla="*/ 473 w 1633"/>
              <a:gd name="T47" fmla="*/ 52 h 2024"/>
              <a:gd name="T48" fmla="*/ 646 w 1633"/>
              <a:gd name="T49" fmla="*/ 66 h 2024"/>
              <a:gd name="T50" fmla="*/ 735 w 1633"/>
              <a:gd name="T51" fmla="*/ 78 h 2024"/>
              <a:gd name="T52" fmla="*/ 955 w 1633"/>
              <a:gd name="T53" fmla="*/ 212 h 2024"/>
              <a:gd name="T54" fmla="*/ 1047 w 1633"/>
              <a:gd name="T55" fmla="*/ 247 h 2024"/>
              <a:gd name="T56" fmla="*/ 1137 w 1633"/>
              <a:gd name="T57" fmla="*/ 252 h 2024"/>
              <a:gd name="T58" fmla="*/ 1201 w 1633"/>
              <a:gd name="T59" fmla="*/ 179 h 2024"/>
              <a:gd name="T60" fmla="*/ 1319 w 1633"/>
              <a:gd name="T61" fmla="*/ 270 h 2024"/>
              <a:gd name="T62" fmla="*/ 1379 w 1633"/>
              <a:gd name="T63" fmla="*/ 304 h 2024"/>
              <a:gd name="T64" fmla="*/ 1573 w 1633"/>
              <a:gd name="T65" fmla="*/ 470 h 2024"/>
              <a:gd name="T66" fmla="*/ 1575 w 1633"/>
              <a:gd name="T67" fmla="*/ 715 h 2024"/>
              <a:gd name="T68" fmla="*/ 1506 w 1633"/>
              <a:gd name="T69" fmla="*/ 1044 h 2024"/>
              <a:gd name="T70" fmla="*/ 1521 w 1633"/>
              <a:gd name="T71" fmla="*/ 1107 h 2024"/>
              <a:gd name="T72" fmla="*/ 1587 w 1633"/>
              <a:gd name="T73" fmla="*/ 1344 h 2024"/>
              <a:gd name="T74" fmla="*/ 1605 w 1633"/>
              <a:gd name="T75" fmla="*/ 1525 h 2024"/>
              <a:gd name="T76" fmla="*/ 1633 w 1633"/>
              <a:gd name="T77" fmla="*/ 1722 h 2024"/>
              <a:gd name="T78" fmla="*/ 1297 w 1633"/>
              <a:gd name="T79" fmla="*/ 1727 h 2024"/>
              <a:gd name="T80" fmla="*/ 1357 w 1633"/>
              <a:gd name="T81" fmla="*/ 1856 h 2024"/>
              <a:gd name="T82" fmla="*/ 1341 w 1633"/>
              <a:gd name="T83" fmla="*/ 1911 h 2024"/>
              <a:gd name="T84" fmla="*/ 1223 w 1633"/>
              <a:gd name="T85" fmla="*/ 1810 h 2024"/>
              <a:gd name="T86" fmla="*/ 1121 w 1633"/>
              <a:gd name="T87" fmla="*/ 1804 h 2024"/>
              <a:gd name="T88" fmla="*/ 1063 w 1633"/>
              <a:gd name="T89" fmla="*/ 1891 h 2024"/>
              <a:gd name="T90" fmla="*/ 1005 w 1633"/>
              <a:gd name="T91" fmla="*/ 2024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3" h="2024">
                <a:moveTo>
                  <a:pt x="1005" y="2024"/>
                </a:moveTo>
                <a:cubicBezTo>
                  <a:pt x="954" y="1970"/>
                  <a:pt x="899" y="2005"/>
                  <a:pt x="858" y="2014"/>
                </a:cubicBezTo>
                <a:cubicBezTo>
                  <a:pt x="848" y="1997"/>
                  <a:pt x="839" y="1980"/>
                  <a:pt x="829" y="1964"/>
                </a:cubicBezTo>
                <a:cubicBezTo>
                  <a:pt x="830" y="1852"/>
                  <a:pt x="753" y="1880"/>
                  <a:pt x="708" y="1879"/>
                </a:cubicBezTo>
                <a:cubicBezTo>
                  <a:pt x="708" y="1862"/>
                  <a:pt x="709" y="1849"/>
                  <a:pt x="709" y="1836"/>
                </a:cubicBezTo>
                <a:cubicBezTo>
                  <a:pt x="751" y="1762"/>
                  <a:pt x="805" y="1678"/>
                  <a:pt x="815" y="1613"/>
                </a:cubicBezTo>
                <a:cubicBezTo>
                  <a:pt x="765" y="1559"/>
                  <a:pt x="723" y="1516"/>
                  <a:pt x="717" y="1470"/>
                </a:cubicBezTo>
                <a:cubicBezTo>
                  <a:pt x="673" y="1410"/>
                  <a:pt x="654" y="1425"/>
                  <a:pt x="622" y="1425"/>
                </a:cubicBezTo>
                <a:cubicBezTo>
                  <a:pt x="590" y="1430"/>
                  <a:pt x="558" y="1436"/>
                  <a:pt x="526" y="1445"/>
                </a:cubicBezTo>
                <a:cubicBezTo>
                  <a:pt x="484" y="1487"/>
                  <a:pt x="439" y="1512"/>
                  <a:pt x="401" y="1534"/>
                </a:cubicBezTo>
                <a:cubicBezTo>
                  <a:pt x="365" y="1533"/>
                  <a:pt x="333" y="1535"/>
                  <a:pt x="301" y="1538"/>
                </a:cubicBezTo>
                <a:cubicBezTo>
                  <a:pt x="289" y="1452"/>
                  <a:pt x="235" y="1421"/>
                  <a:pt x="210" y="1395"/>
                </a:cubicBezTo>
                <a:cubicBezTo>
                  <a:pt x="203" y="1385"/>
                  <a:pt x="197" y="1375"/>
                  <a:pt x="194" y="1365"/>
                </a:cubicBezTo>
                <a:cubicBezTo>
                  <a:pt x="194" y="1283"/>
                  <a:pt x="195" y="1201"/>
                  <a:pt x="198" y="1119"/>
                </a:cubicBezTo>
                <a:cubicBezTo>
                  <a:pt x="119" y="1117"/>
                  <a:pt x="58" y="1119"/>
                  <a:pt x="0" y="1137"/>
                </a:cubicBezTo>
                <a:cubicBezTo>
                  <a:pt x="1" y="1055"/>
                  <a:pt x="33" y="1076"/>
                  <a:pt x="100" y="1058"/>
                </a:cubicBezTo>
                <a:cubicBezTo>
                  <a:pt x="161" y="1030"/>
                  <a:pt x="193" y="959"/>
                  <a:pt x="193" y="900"/>
                </a:cubicBezTo>
                <a:cubicBezTo>
                  <a:pt x="178" y="837"/>
                  <a:pt x="162" y="775"/>
                  <a:pt x="150" y="715"/>
                </a:cubicBezTo>
                <a:cubicBezTo>
                  <a:pt x="147" y="640"/>
                  <a:pt x="144" y="568"/>
                  <a:pt x="145" y="496"/>
                </a:cubicBezTo>
                <a:cubicBezTo>
                  <a:pt x="138" y="469"/>
                  <a:pt x="132" y="443"/>
                  <a:pt x="126" y="420"/>
                </a:cubicBezTo>
                <a:cubicBezTo>
                  <a:pt x="193" y="389"/>
                  <a:pt x="222" y="324"/>
                  <a:pt x="251" y="259"/>
                </a:cubicBezTo>
                <a:cubicBezTo>
                  <a:pt x="309" y="225"/>
                  <a:pt x="351" y="170"/>
                  <a:pt x="440" y="202"/>
                </a:cubicBezTo>
                <a:cubicBezTo>
                  <a:pt x="469" y="203"/>
                  <a:pt x="507" y="197"/>
                  <a:pt x="520" y="158"/>
                </a:cubicBezTo>
                <a:cubicBezTo>
                  <a:pt x="521" y="89"/>
                  <a:pt x="499" y="79"/>
                  <a:pt x="473" y="52"/>
                </a:cubicBezTo>
                <a:cubicBezTo>
                  <a:pt x="483" y="0"/>
                  <a:pt x="585" y="42"/>
                  <a:pt x="646" y="66"/>
                </a:cubicBezTo>
                <a:cubicBezTo>
                  <a:pt x="674" y="70"/>
                  <a:pt x="703" y="74"/>
                  <a:pt x="735" y="78"/>
                </a:cubicBezTo>
                <a:cubicBezTo>
                  <a:pt x="792" y="113"/>
                  <a:pt x="885" y="158"/>
                  <a:pt x="955" y="212"/>
                </a:cubicBezTo>
                <a:cubicBezTo>
                  <a:pt x="983" y="222"/>
                  <a:pt x="1015" y="233"/>
                  <a:pt x="1047" y="247"/>
                </a:cubicBezTo>
                <a:cubicBezTo>
                  <a:pt x="1076" y="247"/>
                  <a:pt x="1105" y="248"/>
                  <a:pt x="1137" y="252"/>
                </a:cubicBezTo>
                <a:cubicBezTo>
                  <a:pt x="1156" y="227"/>
                  <a:pt x="1178" y="201"/>
                  <a:pt x="1201" y="179"/>
                </a:cubicBezTo>
                <a:cubicBezTo>
                  <a:pt x="1230" y="179"/>
                  <a:pt x="1274" y="210"/>
                  <a:pt x="1319" y="270"/>
                </a:cubicBezTo>
                <a:cubicBezTo>
                  <a:pt x="1338" y="280"/>
                  <a:pt x="1357" y="291"/>
                  <a:pt x="1379" y="304"/>
                </a:cubicBezTo>
                <a:cubicBezTo>
                  <a:pt x="1430" y="319"/>
                  <a:pt x="1516" y="390"/>
                  <a:pt x="1573" y="470"/>
                </a:cubicBezTo>
                <a:cubicBezTo>
                  <a:pt x="1592" y="542"/>
                  <a:pt x="1614" y="618"/>
                  <a:pt x="1575" y="715"/>
                </a:cubicBezTo>
                <a:cubicBezTo>
                  <a:pt x="1475" y="824"/>
                  <a:pt x="1417" y="878"/>
                  <a:pt x="1506" y="1044"/>
                </a:cubicBezTo>
                <a:cubicBezTo>
                  <a:pt x="1509" y="1064"/>
                  <a:pt x="1515" y="1084"/>
                  <a:pt x="1521" y="1107"/>
                </a:cubicBezTo>
                <a:cubicBezTo>
                  <a:pt x="1544" y="1130"/>
                  <a:pt x="1575" y="1278"/>
                  <a:pt x="1587" y="1344"/>
                </a:cubicBezTo>
                <a:cubicBezTo>
                  <a:pt x="1628" y="1401"/>
                  <a:pt x="1628" y="1440"/>
                  <a:pt x="1605" y="1525"/>
                </a:cubicBezTo>
                <a:cubicBezTo>
                  <a:pt x="1605" y="1577"/>
                  <a:pt x="1601" y="1639"/>
                  <a:pt x="1633" y="1722"/>
                </a:cubicBezTo>
                <a:cubicBezTo>
                  <a:pt x="1521" y="1722"/>
                  <a:pt x="1409" y="1723"/>
                  <a:pt x="1297" y="1727"/>
                </a:cubicBezTo>
                <a:cubicBezTo>
                  <a:pt x="1271" y="1752"/>
                  <a:pt x="1319" y="1809"/>
                  <a:pt x="1357" y="1856"/>
                </a:cubicBezTo>
                <a:cubicBezTo>
                  <a:pt x="1351" y="1872"/>
                  <a:pt x="1344" y="1892"/>
                  <a:pt x="1341" y="1911"/>
                </a:cubicBezTo>
                <a:cubicBezTo>
                  <a:pt x="1293" y="1910"/>
                  <a:pt x="1230" y="1817"/>
                  <a:pt x="1223" y="1810"/>
                </a:cubicBezTo>
                <a:cubicBezTo>
                  <a:pt x="1188" y="1806"/>
                  <a:pt x="1153" y="1805"/>
                  <a:pt x="1121" y="1804"/>
                </a:cubicBezTo>
                <a:cubicBezTo>
                  <a:pt x="1102" y="1833"/>
                  <a:pt x="1082" y="1862"/>
                  <a:pt x="1063" y="1891"/>
                </a:cubicBezTo>
                <a:cubicBezTo>
                  <a:pt x="1060" y="1920"/>
                  <a:pt x="1056" y="1999"/>
                  <a:pt x="1005" y="202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5832475" y="4618038"/>
            <a:ext cx="623888" cy="900112"/>
          </a:xfrm>
          <a:custGeom>
            <a:avLst/>
            <a:gdLst>
              <a:gd name="T0" fmla="*/ 373 w 1437"/>
              <a:gd name="T1" fmla="*/ 2065 h 2065"/>
              <a:gd name="T2" fmla="*/ 300 w 1437"/>
              <a:gd name="T3" fmla="*/ 2034 h 2065"/>
              <a:gd name="T4" fmla="*/ 297 w 1437"/>
              <a:gd name="T5" fmla="*/ 2014 h 2065"/>
              <a:gd name="T6" fmla="*/ 422 w 1437"/>
              <a:gd name="T7" fmla="*/ 1860 h 2065"/>
              <a:gd name="T8" fmla="*/ 404 w 1437"/>
              <a:gd name="T9" fmla="*/ 1755 h 2065"/>
              <a:gd name="T10" fmla="*/ 282 w 1437"/>
              <a:gd name="T11" fmla="*/ 1784 h 2065"/>
              <a:gd name="T12" fmla="*/ 196 w 1437"/>
              <a:gd name="T13" fmla="*/ 1785 h 2065"/>
              <a:gd name="T14" fmla="*/ 162 w 1437"/>
              <a:gd name="T15" fmla="*/ 1660 h 2065"/>
              <a:gd name="T16" fmla="*/ 173 w 1437"/>
              <a:gd name="T17" fmla="*/ 1408 h 2065"/>
              <a:gd name="T18" fmla="*/ 144 w 1437"/>
              <a:gd name="T19" fmla="*/ 1378 h 2065"/>
              <a:gd name="T20" fmla="*/ 69 w 1437"/>
              <a:gd name="T21" fmla="*/ 1094 h 2065"/>
              <a:gd name="T22" fmla="*/ 54 w 1437"/>
              <a:gd name="T23" fmla="*/ 865 h 2065"/>
              <a:gd name="T24" fmla="*/ 151 w 1437"/>
              <a:gd name="T25" fmla="*/ 736 h 2065"/>
              <a:gd name="T26" fmla="*/ 152 w 1437"/>
              <a:gd name="T27" fmla="*/ 569 h 2065"/>
              <a:gd name="T28" fmla="*/ 114 w 1437"/>
              <a:gd name="T29" fmla="*/ 470 h 2065"/>
              <a:gd name="T30" fmla="*/ 89 w 1437"/>
              <a:gd name="T31" fmla="*/ 440 h 2065"/>
              <a:gd name="T32" fmla="*/ 163 w 1437"/>
              <a:gd name="T33" fmla="*/ 376 h 2065"/>
              <a:gd name="T34" fmla="*/ 268 w 1437"/>
              <a:gd name="T35" fmla="*/ 346 h 2065"/>
              <a:gd name="T36" fmla="*/ 291 w 1437"/>
              <a:gd name="T37" fmla="*/ 344 h 2065"/>
              <a:gd name="T38" fmla="*/ 512 w 1437"/>
              <a:gd name="T39" fmla="*/ 182 h 2065"/>
              <a:gd name="T40" fmla="*/ 784 w 1437"/>
              <a:gd name="T41" fmla="*/ 68 h 2065"/>
              <a:gd name="T42" fmla="*/ 890 w 1437"/>
              <a:gd name="T43" fmla="*/ 2 h 2065"/>
              <a:gd name="T44" fmla="*/ 896 w 1437"/>
              <a:gd name="T45" fmla="*/ 153 h 2065"/>
              <a:gd name="T46" fmla="*/ 979 w 1437"/>
              <a:gd name="T47" fmla="*/ 181 h 2065"/>
              <a:gd name="T48" fmla="*/ 1040 w 1437"/>
              <a:gd name="T49" fmla="*/ 55 h 2065"/>
              <a:gd name="T50" fmla="*/ 1151 w 1437"/>
              <a:gd name="T51" fmla="*/ 179 h 2065"/>
              <a:gd name="T52" fmla="*/ 1314 w 1437"/>
              <a:gd name="T53" fmla="*/ 144 h 2065"/>
              <a:gd name="T54" fmla="*/ 1369 w 1437"/>
              <a:gd name="T55" fmla="*/ 145 h 2065"/>
              <a:gd name="T56" fmla="*/ 1285 w 1437"/>
              <a:gd name="T57" fmla="*/ 316 h 2065"/>
              <a:gd name="T58" fmla="*/ 1437 w 1437"/>
              <a:gd name="T59" fmla="*/ 540 h 2065"/>
              <a:gd name="T60" fmla="*/ 1433 w 1437"/>
              <a:gd name="T61" fmla="*/ 615 h 2065"/>
              <a:gd name="T62" fmla="*/ 1388 w 1437"/>
              <a:gd name="T63" fmla="*/ 699 h 2065"/>
              <a:gd name="T64" fmla="*/ 1167 w 1437"/>
              <a:gd name="T65" fmla="*/ 791 h 2065"/>
              <a:gd name="T66" fmla="*/ 1079 w 1437"/>
              <a:gd name="T67" fmla="*/ 956 h 2065"/>
              <a:gd name="T68" fmla="*/ 1082 w 1437"/>
              <a:gd name="T69" fmla="*/ 1084 h 2065"/>
              <a:gd name="T70" fmla="*/ 1018 w 1437"/>
              <a:gd name="T71" fmla="*/ 1151 h 2065"/>
              <a:gd name="T72" fmla="*/ 930 w 1437"/>
              <a:gd name="T73" fmla="*/ 1375 h 2065"/>
              <a:gd name="T74" fmla="*/ 907 w 1437"/>
              <a:gd name="T75" fmla="*/ 1463 h 2065"/>
              <a:gd name="T76" fmla="*/ 817 w 1437"/>
              <a:gd name="T77" fmla="*/ 1631 h 2065"/>
              <a:gd name="T78" fmla="*/ 826 w 1437"/>
              <a:gd name="T79" fmla="*/ 1703 h 2065"/>
              <a:gd name="T80" fmla="*/ 786 w 1437"/>
              <a:gd name="T81" fmla="*/ 1918 h 2065"/>
              <a:gd name="T82" fmla="*/ 805 w 1437"/>
              <a:gd name="T83" fmla="*/ 1964 h 2065"/>
              <a:gd name="T84" fmla="*/ 696 w 1437"/>
              <a:gd name="T85" fmla="*/ 2024 h 2065"/>
              <a:gd name="T86" fmla="*/ 466 w 1437"/>
              <a:gd name="T87" fmla="*/ 2034 h 2065"/>
              <a:gd name="T88" fmla="*/ 373 w 1437"/>
              <a:gd name="T89" fmla="*/ 2065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7" h="2065">
                <a:moveTo>
                  <a:pt x="373" y="2065"/>
                </a:moveTo>
                <a:cubicBezTo>
                  <a:pt x="351" y="2041"/>
                  <a:pt x="322" y="2044"/>
                  <a:pt x="300" y="2034"/>
                </a:cubicBezTo>
                <a:cubicBezTo>
                  <a:pt x="297" y="2027"/>
                  <a:pt x="297" y="2020"/>
                  <a:pt x="297" y="2014"/>
                </a:cubicBezTo>
                <a:cubicBezTo>
                  <a:pt x="339" y="1962"/>
                  <a:pt x="380" y="1911"/>
                  <a:pt x="422" y="1860"/>
                </a:cubicBezTo>
                <a:cubicBezTo>
                  <a:pt x="423" y="1798"/>
                  <a:pt x="416" y="1784"/>
                  <a:pt x="404" y="1755"/>
                </a:cubicBezTo>
                <a:cubicBezTo>
                  <a:pt x="340" y="1753"/>
                  <a:pt x="321" y="1762"/>
                  <a:pt x="282" y="1784"/>
                </a:cubicBezTo>
                <a:cubicBezTo>
                  <a:pt x="253" y="1783"/>
                  <a:pt x="225" y="1783"/>
                  <a:pt x="196" y="1785"/>
                </a:cubicBezTo>
                <a:cubicBezTo>
                  <a:pt x="183" y="1742"/>
                  <a:pt x="171" y="1700"/>
                  <a:pt x="162" y="1660"/>
                </a:cubicBezTo>
                <a:cubicBezTo>
                  <a:pt x="162" y="1562"/>
                  <a:pt x="191" y="1484"/>
                  <a:pt x="173" y="1408"/>
                </a:cubicBezTo>
                <a:cubicBezTo>
                  <a:pt x="163" y="1398"/>
                  <a:pt x="154" y="1388"/>
                  <a:pt x="144" y="1378"/>
                </a:cubicBezTo>
                <a:cubicBezTo>
                  <a:pt x="145" y="1273"/>
                  <a:pt x="81" y="1170"/>
                  <a:pt x="69" y="1094"/>
                </a:cubicBezTo>
                <a:cubicBezTo>
                  <a:pt x="22" y="992"/>
                  <a:pt x="0" y="942"/>
                  <a:pt x="54" y="865"/>
                </a:cubicBezTo>
                <a:cubicBezTo>
                  <a:pt x="86" y="856"/>
                  <a:pt x="135" y="765"/>
                  <a:pt x="151" y="736"/>
                </a:cubicBezTo>
                <a:cubicBezTo>
                  <a:pt x="151" y="681"/>
                  <a:pt x="152" y="625"/>
                  <a:pt x="152" y="569"/>
                </a:cubicBezTo>
                <a:cubicBezTo>
                  <a:pt x="139" y="536"/>
                  <a:pt x="127" y="503"/>
                  <a:pt x="114" y="470"/>
                </a:cubicBezTo>
                <a:cubicBezTo>
                  <a:pt x="105" y="460"/>
                  <a:pt x="95" y="450"/>
                  <a:pt x="89" y="440"/>
                </a:cubicBezTo>
                <a:cubicBezTo>
                  <a:pt x="111" y="418"/>
                  <a:pt x="137" y="395"/>
                  <a:pt x="163" y="376"/>
                </a:cubicBezTo>
                <a:cubicBezTo>
                  <a:pt x="166" y="377"/>
                  <a:pt x="259" y="366"/>
                  <a:pt x="268" y="346"/>
                </a:cubicBezTo>
                <a:cubicBezTo>
                  <a:pt x="275" y="343"/>
                  <a:pt x="281" y="343"/>
                  <a:pt x="291" y="344"/>
                </a:cubicBezTo>
                <a:cubicBezTo>
                  <a:pt x="339" y="270"/>
                  <a:pt x="445" y="236"/>
                  <a:pt x="512" y="182"/>
                </a:cubicBezTo>
                <a:cubicBezTo>
                  <a:pt x="554" y="98"/>
                  <a:pt x="698" y="131"/>
                  <a:pt x="784" y="68"/>
                </a:cubicBezTo>
                <a:cubicBezTo>
                  <a:pt x="810" y="0"/>
                  <a:pt x="810" y="0"/>
                  <a:pt x="890" y="2"/>
                </a:cubicBezTo>
                <a:cubicBezTo>
                  <a:pt x="890" y="51"/>
                  <a:pt x="893" y="100"/>
                  <a:pt x="896" y="153"/>
                </a:cubicBezTo>
                <a:cubicBezTo>
                  <a:pt x="912" y="179"/>
                  <a:pt x="943" y="177"/>
                  <a:pt x="979" y="181"/>
                </a:cubicBezTo>
                <a:cubicBezTo>
                  <a:pt x="1030" y="140"/>
                  <a:pt x="1014" y="80"/>
                  <a:pt x="1040" y="55"/>
                </a:cubicBezTo>
                <a:cubicBezTo>
                  <a:pt x="1050" y="78"/>
                  <a:pt x="1078" y="160"/>
                  <a:pt x="1151" y="179"/>
                </a:cubicBezTo>
                <a:cubicBezTo>
                  <a:pt x="1205" y="180"/>
                  <a:pt x="1250" y="175"/>
                  <a:pt x="1314" y="144"/>
                </a:cubicBezTo>
                <a:cubicBezTo>
                  <a:pt x="1330" y="144"/>
                  <a:pt x="1349" y="144"/>
                  <a:pt x="1369" y="145"/>
                </a:cubicBezTo>
                <a:cubicBezTo>
                  <a:pt x="1340" y="206"/>
                  <a:pt x="1266" y="237"/>
                  <a:pt x="1285" y="316"/>
                </a:cubicBezTo>
                <a:cubicBezTo>
                  <a:pt x="1339" y="377"/>
                  <a:pt x="1386" y="443"/>
                  <a:pt x="1437" y="540"/>
                </a:cubicBezTo>
                <a:cubicBezTo>
                  <a:pt x="1433" y="562"/>
                  <a:pt x="1433" y="589"/>
                  <a:pt x="1433" y="615"/>
                </a:cubicBezTo>
                <a:cubicBezTo>
                  <a:pt x="1414" y="634"/>
                  <a:pt x="1407" y="660"/>
                  <a:pt x="1388" y="699"/>
                </a:cubicBezTo>
                <a:cubicBezTo>
                  <a:pt x="1310" y="795"/>
                  <a:pt x="1244" y="754"/>
                  <a:pt x="1167" y="791"/>
                </a:cubicBezTo>
                <a:cubicBezTo>
                  <a:pt x="1086" y="858"/>
                  <a:pt x="1067" y="838"/>
                  <a:pt x="1079" y="956"/>
                </a:cubicBezTo>
                <a:cubicBezTo>
                  <a:pt x="1111" y="990"/>
                  <a:pt x="1108" y="1032"/>
                  <a:pt x="1082" y="1084"/>
                </a:cubicBezTo>
                <a:cubicBezTo>
                  <a:pt x="1059" y="1106"/>
                  <a:pt x="1037" y="1129"/>
                  <a:pt x="1018" y="1151"/>
                </a:cubicBezTo>
                <a:cubicBezTo>
                  <a:pt x="905" y="1227"/>
                  <a:pt x="912" y="1207"/>
                  <a:pt x="930" y="1375"/>
                </a:cubicBezTo>
                <a:cubicBezTo>
                  <a:pt x="920" y="1404"/>
                  <a:pt x="914" y="1433"/>
                  <a:pt x="907" y="1463"/>
                </a:cubicBezTo>
                <a:cubicBezTo>
                  <a:pt x="836" y="1523"/>
                  <a:pt x="817" y="1526"/>
                  <a:pt x="817" y="1631"/>
                </a:cubicBezTo>
                <a:cubicBezTo>
                  <a:pt x="820" y="1654"/>
                  <a:pt x="823" y="1677"/>
                  <a:pt x="826" y="1703"/>
                </a:cubicBezTo>
                <a:cubicBezTo>
                  <a:pt x="803" y="1752"/>
                  <a:pt x="777" y="1843"/>
                  <a:pt x="786" y="1918"/>
                </a:cubicBezTo>
                <a:cubicBezTo>
                  <a:pt x="793" y="1931"/>
                  <a:pt x="799" y="1948"/>
                  <a:pt x="805" y="1964"/>
                </a:cubicBezTo>
                <a:cubicBezTo>
                  <a:pt x="767" y="1983"/>
                  <a:pt x="731" y="2002"/>
                  <a:pt x="696" y="2024"/>
                </a:cubicBezTo>
                <a:cubicBezTo>
                  <a:pt x="620" y="1943"/>
                  <a:pt x="546" y="2000"/>
                  <a:pt x="466" y="2034"/>
                </a:cubicBezTo>
                <a:cubicBezTo>
                  <a:pt x="434" y="2043"/>
                  <a:pt x="402" y="2052"/>
                  <a:pt x="373" y="2065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3727450" y="3987800"/>
            <a:ext cx="1287463" cy="1308100"/>
          </a:xfrm>
          <a:custGeom>
            <a:avLst/>
            <a:gdLst>
              <a:gd name="T0" fmla="*/ 1276 w 2963"/>
              <a:gd name="T1" fmla="*/ 2996 h 3007"/>
              <a:gd name="T2" fmla="*/ 1069 w 2963"/>
              <a:gd name="T3" fmla="*/ 2837 h 3007"/>
              <a:gd name="T4" fmla="*/ 1061 w 2963"/>
              <a:gd name="T5" fmla="*/ 2565 h 3007"/>
              <a:gd name="T6" fmla="*/ 804 w 2963"/>
              <a:gd name="T7" fmla="*/ 2257 h 3007"/>
              <a:gd name="T8" fmla="*/ 677 w 2963"/>
              <a:gd name="T9" fmla="*/ 2123 h 3007"/>
              <a:gd name="T10" fmla="*/ 579 w 2963"/>
              <a:gd name="T11" fmla="*/ 1901 h 3007"/>
              <a:gd name="T12" fmla="*/ 447 w 2963"/>
              <a:gd name="T13" fmla="*/ 2095 h 3007"/>
              <a:gd name="T14" fmla="*/ 420 w 2963"/>
              <a:gd name="T15" fmla="*/ 1802 h 3007"/>
              <a:gd name="T16" fmla="*/ 396 w 2963"/>
              <a:gd name="T17" fmla="*/ 1458 h 3007"/>
              <a:gd name="T18" fmla="*/ 446 w 2963"/>
              <a:gd name="T19" fmla="*/ 1240 h 3007"/>
              <a:gd name="T20" fmla="*/ 320 w 2963"/>
              <a:gd name="T21" fmla="*/ 935 h 3007"/>
              <a:gd name="T22" fmla="*/ 41 w 2963"/>
              <a:gd name="T23" fmla="*/ 581 h 3007"/>
              <a:gd name="T24" fmla="*/ 9 w 2963"/>
              <a:gd name="T25" fmla="*/ 551 h 3007"/>
              <a:gd name="T26" fmla="*/ 84 w 2963"/>
              <a:gd name="T27" fmla="*/ 248 h 3007"/>
              <a:gd name="T28" fmla="*/ 12 w 2963"/>
              <a:gd name="T29" fmla="*/ 83 h 3007"/>
              <a:gd name="T30" fmla="*/ 346 w 2963"/>
              <a:gd name="T31" fmla="*/ 206 h 3007"/>
              <a:gd name="T32" fmla="*/ 613 w 2963"/>
              <a:gd name="T33" fmla="*/ 543 h 3007"/>
              <a:gd name="T34" fmla="*/ 744 w 2963"/>
              <a:gd name="T35" fmla="*/ 504 h 3007"/>
              <a:gd name="T36" fmla="*/ 865 w 2963"/>
              <a:gd name="T37" fmla="*/ 573 h 3007"/>
              <a:gd name="T38" fmla="*/ 951 w 2963"/>
              <a:gd name="T39" fmla="*/ 608 h 3007"/>
              <a:gd name="T40" fmla="*/ 1146 w 2963"/>
              <a:gd name="T41" fmla="*/ 540 h 3007"/>
              <a:gd name="T42" fmla="*/ 1135 w 2963"/>
              <a:gd name="T43" fmla="*/ 229 h 3007"/>
              <a:gd name="T44" fmla="*/ 1263 w 2963"/>
              <a:gd name="T45" fmla="*/ 337 h 3007"/>
              <a:gd name="T46" fmla="*/ 1480 w 2963"/>
              <a:gd name="T47" fmla="*/ 293 h 3007"/>
              <a:gd name="T48" fmla="*/ 1606 w 2963"/>
              <a:gd name="T49" fmla="*/ 48 h 3007"/>
              <a:gd name="T50" fmla="*/ 1794 w 2963"/>
              <a:gd name="T51" fmla="*/ 226 h 3007"/>
              <a:gd name="T52" fmla="*/ 1984 w 2963"/>
              <a:gd name="T53" fmla="*/ 476 h 3007"/>
              <a:gd name="T54" fmla="*/ 2328 w 2963"/>
              <a:gd name="T55" fmla="*/ 626 h 3007"/>
              <a:gd name="T56" fmla="*/ 2612 w 2963"/>
              <a:gd name="T57" fmla="*/ 633 h 3007"/>
              <a:gd name="T58" fmla="*/ 2899 w 2963"/>
              <a:gd name="T59" fmla="*/ 725 h 3007"/>
              <a:gd name="T60" fmla="*/ 2962 w 2963"/>
              <a:gd name="T61" fmla="*/ 937 h 3007"/>
              <a:gd name="T62" fmla="*/ 2678 w 2963"/>
              <a:gd name="T63" fmla="*/ 1368 h 3007"/>
              <a:gd name="T64" fmla="*/ 2340 w 2963"/>
              <a:gd name="T65" fmla="*/ 1222 h 3007"/>
              <a:gd name="T66" fmla="*/ 2324 w 2963"/>
              <a:gd name="T67" fmla="*/ 1366 h 3007"/>
              <a:gd name="T68" fmla="*/ 2337 w 2963"/>
              <a:gd name="T69" fmla="*/ 1759 h 3007"/>
              <a:gd name="T70" fmla="*/ 2432 w 2963"/>
              <a:gd name="T71" fmla="*/ 2027 h 3007"/>
              <a:gd name="T72" fmla="*/ 2580 w 2963"/>
              <a:gd name="T73" fmla="*/ 2299 h 3007"/>
              <a:gd name="T74" fmla="*/ 2318 w 2963"/>
              <a:gd name="T75" fmla="*/ 2387 h 3007"/>
              <a:gd name="T76" fmla="*/ 2142 w 2963"/>
              <a:gd name="T77" fmla="*/ 2308 h 3007"/>
              <a:gd name="T78" fmla="*/ 1949 w 2963"/>
              <a:gd name="T79" fmla="*/ 2073 h 3007"/>
              <a:gd name="T80" fmla="*/ 1734 w 2963"/>
              <a:gd name="T81" fmla="*/ 2127 h 3007"/>
              <a:gd name="T82" fmla="*/ 1648 w 2963"/>
              <a:gd name="T83" fmla="*/ 2230 h 3007"/>
              <a:gd name="T84" fmla="*/ 1537 w 2963"/>
              <a:gd name="T85" fmla="*/ 2528 h 3007"/>
              <a:gd name="T86" fmla="*/ 1517 w 2963"/>
              <a:gd name="T87" fmla="*/ 2681 h 3007"/>
              <a:gd name="T88" fmla="*/ 1580 w 2963"/>
              <a:gd name="T89" fmla="*/ 2896 h 3007"/>
              <a:gd name="T90" fmla="*/ 1304 w 2963"/>
              <a:gd name="T91" fmla="*/ 3007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63" h="3007">
                <a:moveTo>
                  <a:pt x="1304" y="3007"/>
                </a:moveTo>
                <a:cubicBezTo>
                  <a:pt x="1295" y="3003"/>
                  <a:pt x="1285" y="3000"/>
                  <a:pt x="1276" y="2996"/>
                </a:cubicBezTo>
                <a:cubicBezTo>
                  <a:pt x="1206" y="2936"/>
                  <a:pt x="1164" y="2931"/>
                  <a:pt x="1113" y="2891"/>
                </a:cubicBezTo>
                <a:cubicBezTo>
                  <a:pt x="1097" y="2871"/>
                  <a:pt x="1082" y="2854"/>
                  <a:pt x="1069" y="2837"/>
                </a:cubicBezTo>
                <a:cubicBezTo>
                  <a:pt x="1069" y="2821"/>
                  <a:pt x="1069" y="2804"/>
                  <a:pt x="1069" y="2791"/>
                </a:cubicBezTo>
                <a:cubicBezTo>
                  <a:pt x="1153" y="2692"/>
                  <a:pt x="1108" y="2638"/>
                  <a:pt x="1061" y="2565"/>
                </a:cubicBezTo>
                <a:cubicBezTo>
                  <a:pt x="991" y="2491"/>
                  <a:pt x="966" y="2399"/>
                  <a:pt x="928" y="2359"/>
                </a:cubicBezTo>
                <a:cubicBezTo>
                  <a:pt x="881" y="2240"/>
                  <a:pt x="890" y="2269"/>
                  <a:pt x="804" y="2257"/>
                </a:cubicBezTo>
                <a:cubicBezTo>
                  <a:pt x="785" y="2247"/>
                  <a:pt x="766" y="2240"/>
                  <a:pt x="750" y="2233"/>
                </a:cubicBezTo>
                <a:cubicBezTo>
                  <a:pt x="724" y="2197"/>
                  <a:pt x="699" y="2160"/>
                  <a:pt x="677" y="2123"/>
                </a:cubicBezTo>
                <a:cubicBezTo>
                  <a:pt x="658" y="2070"/>
                  <a:pt x="639" y="2018"/>
                  <a:pt x="623" y="1965"/>
                </a:cubicBezTo>
                <a:cubicBezTo>
                  <a:pt x="608" y="1941"/>
                  <a:pt x="592" y="1921"/>
                  <a:pt x="579" y="1901"/>
                </a:cubicBezTo>
                <a:cubicBezTo>
                  <a:pt x="448" y="1898"/>
                  <a:pt x="515" y="2021"/>
                  <a:pt x="472" y="2105"/>
                </a:cubicBezTo>
                <a:cubicBezTo>
                  <a:pt x="463" y="2101"/>
                  <a:pt x="453" y="2098"/>
                  <a:pt x="447" y="2095"/>
                </a:cubicBezTo>
                <a:cubicBezTo>
                  <a:pt x="447" y="2016"/>
                  <a:pt x="406" y="1946"/>
                  <a:pt x="394" y="1893"/>
                </a:cubicBezTo>
                <a:cubicBezTo>
                  <a:pt x="426" y="1875"/>
                  <a:pt x="420" y="1806"/>
                  <a:pt x="420" y="1802"/>
                </a:cubicBezTo>
                <a:cubicBezTo>
                  <a:pt x="423" y="1760"/>
                  <a:pt x="427" y="1721"/>
                  <a:pt x="433" y="1682"/>
                </a:cubicBezTo>
                <a:cubicBezTo>
                  <a:pt x="392" y="1605"/>
                  <a:pt x="380" y="1517"/>
                  <a:pt x="396" y="1458"/>
                </a:cubicBezTo>
                <a:cubicBezTo>
                  <a:pt x="416" y="1432"/>
                  <a:pt x="435" y="1407"/>
                  <a:pt x="458" y="1384"/>
                </a:cubicBezTo>
                <a:cubicBezTo>
                  <a:pt x="451" y="1335"/>
                  <a:pt x="449" y="1286"/>
                  <a:pt x="446" y="1240"/>
                </a:cubicBezTo>
                <a:cubicBezTo>
                  <a:pt x="424" y="1203"/>
                  <a:pt x="401" y="1170"/>
                  <a:pt x="382" y="1137"/>
                </a:cubicBezTo>
                <a:cubicBezTo>
                  <a:pt x="364" y="1061"/>
                  <a:pt x="342" y="975"/>
                  <a:pt x="320" y="935"/>
                </a:cubicBezTo>
                <a:cubicBezTo>
                  <a:pt x="240" y="842"/>
                  <a:pt x="164" y="738"/>
                  <a:pt x="152" y="659"/>
                </a:cubicBezTo>
                <a:cubicBezTo>
                  <a:pt x="114" y="632"/>
                  <a:pt x="76" y="605"/>
                  <a:pt x="41" y="581"/>
                </a:cubicBezTo>
                <a:cubicBezTo>
                  <a:pt x="34" y="571"/>
                  <a:pt x="28" y="561"/>
                  <a:pt x="22" y="551"/>
                </a:cubicBezTo>
                <a:cubicBezTo>
                  <a:pt x="15" y="551"/>
                  <a:pt x="12" y="551"/>
                  <a:pt x="9" y="551"/>
                </a:cubicBezTo>
                <a:cubicBezTo>
                  <a:pt x="9" y="495"/>
                  <a:pt x="0" y="443"/>
                  <a:pt x="13" y="414"/>
                </a:cubicBezTo>
                <a:cubicBezTo>
                  <a:pt x="87" y="379"/>
                  <a:pt x="84" y="311"/>
                  <a:pt x="84" y="248"/>
                </a:cubicBezTo>
                <a:cubicBezTo>
                  <a:pt x="59" y="215"/>
                  <a:pt x="33" y="182"/>
                  <a:pt x="11" y="152"/>
                </a:cubicBezTo>
                <a:cubicBezTo>
                  <a:pt x="11" y="129"/>
                  <a:pt x="11" y="106"/>
                  <a:pt x="12" y="83"/>
                </a:cubicBezTo>
                <a:cubicBezTo>
                  <a:pt x="85" y="78"/>
                  <a:pt x="159" y="77"/>
                  <a:pt x="235" y="75"/>
                </a:cubicBezTo>
                <a:cubicBezTo>
                  <a:pt x="264" y="86"/>
                  <a:pt x="318" y="143"/>
                  <a:pt x="346" y="206"/>
                </a:cubicBezTo>
                <a:cubicBezTo>
                  <a:pt x="346" y="294"/>
                  <a:pt x="425" y="401"/>
                  <a:pt x="514" y="482"/>
                </a:cubicBezTo>
                <a:cubicBezTo>
                  <a:pt x="546" y="486"/>
                  <a:pt x="578" y="474"/>
                  <a:pt x="613" y="543"/>
                </a:cubicBezTo>
                <a:cubicBezTo>
                  <a:pt x="645" y="544"/>
                  <a:pt x="677" y="542"/>
                  <a:pt x="722" y="507"/>
                </a:cubicBezTo>
                <a:cubicBezTo>
                  <a:pt x="728" y="504"/>
                  <a:pt x="734" y="504"/>
                  <a:pt x="744" y="504"/>
                </a:cubicBezTo>
                <a:cubicBezTo>
                  <a:pt x="747" y="507"/>
                  <a:pt x="754" y="511"/>
                  <a:pt x="760" y="518"/>
                </a:cubicBezTo>
                <a:cubicBezTo>
                  <a:pt x="760" y="560"/>
                  <a:pt x="811" y="565"/>
                  <a:pt x="865" y="573"/>
                </a:cubicBezTo>
                <a:cubicBezTo>
                  <a:pt x="871" y="583"/>
                  <a:pt x="881" y="593"/>
                  <a:pt x="890" y="606"/>
                </a:cubicBezTo>
                <a:cubicBezTo>
                  <a:pt x="910" y="606"/>
                  <a:pt x="929" y="607"/>
                  <a:pt x="951" y="608"/>
                </a:cubicBezTo>
                <a:cubicBezTo>
                  <a:pt x="967" y="592"/>
                  <a:pt x="986" y="576"/>
                  <a:pt x="1006" y="563"/>
                </a:cubicBezTo>
                <a:cubicBezTo>
                  <a:pt x="1050" y="554"/>
                  <a:pt x="1098" y="546"/>
                  <a:pt x="1146" y="540"/>
                </a:cubicBezTo>
                <a:cubicBezTo>
                  <a:pt x="1153" y="527"/>
                  <a:pt x="1159" y="515"/>
                  <a:pt x="1169" y="505"/>
                </a:cubicBezTo>
                <a:cubicBezTo>
                  <a:pt x="1169" y="403"/>
                  <a:pt x="1094" y="271"/>
                  <a:pt x="1135" y="229"/>
                </a:cubicBezTo>
                <a:cubicBezTo>
                  <a:pt x="1158" y="243"/>
                  <a:pt x="1180" y="286"/>
                  <a:pt x="1240" y="310"/>
                </a:cubicBezTo>
                <a:cubicBezTo>
                  <a:pt x="1247" y="317"/>
                  <a:pt x="1253" y="327"/>
                  <a:pt x="1263" y="337"/>
                </a:cubicBezTo>
                <a:cubicBezTo>
                  <a:pt x="1304" y="358"/>
                  <a:pt x="1368" y="363"/>
                  <a:pt x="1429" y="341"/>
                </a:cubicBezTo>
                <a:cubicBezTo>
                  <a:pt x="1445" y="325"/>
                  <a:pt x="1461" y="309"/>
                  <a:pt x="1480" y="293"/>
                </a:cubicBezTo>
                <a:cubicBezTo>
                  <a:pt x="1481" y="195"/>
                  <a:pt x="1449" y="168"/>
                  <a:pt x="1443" y="122"/>
                </a:cubicBezTo>
                <a:cubicBezTo>
                  <a:pt x="1475" y="90"/>
                  <a:pt x="1539" y="0"/>
                  <a:pt x="1606" y="48"/>
                </a:cubicBezTo>
                <a:cubicBezTo>
                  <a:pt x="1628" y="97"/>
                  <a:pt x="1638" y="134"/>
                  <a:pt x="1720" y="191"/>
                </a:cubicBezTo>
                <a:cubicBezTo>
                  <a:pt x="1743" y="202"/>
                  <a:pt x="1768" y="212"/>
                  <a:pt x="1794" y="226"/>
                </a:cubicBezTo>
                <a:cubicBezTo>
                  <a:pt x="1828" y="279"/>
                  <a:pt x="1911" y="314"/>
                  <a:pt x="1962" y="410"/>
                </a:cubicBezTo>
                <a:cubicBezTo>
                  <a:pt x="1968" y="430"/>
                  <a:pt x="1974" y="453"/>
                  <a:pt x="1984" y="476"/>
                </a:cubicBezTo>
                <a:cubicBezTo>
                  <a:pt x="2000" y="513"/>
                  <a:pt x="2047" y="599"/>
                  <a:pt x="2117" y="624"/>
                </a:cubicBezTo>
                <a:cubicBezTo>
                  <a:pt x="2187" y="622"/>
                  <a:pt x="2258" y="624"/>
                  <a:pt x="2328" y="626"/>
                </a:cubicBezTo>
                <a:cubicBezTo>
                  <a:pt x="2376" y="601"/>
                  <a:pt x="2405" y="572"/>
                  <a:pt x="2478" y="584"/>
                </a:cubicBezTo>
                <a:cubicBezTo>
                  <a:pt x="2523" y="598"/>
                  <a:pt x="2568" y="616"/>
                  <a:pt x="2612" y="633"/>
                </a:cubicBezTo>
                <a:cubicBezTo>
                  <a:pt x="2654" y="634"/>
                  <a:pt x="2699" y="635"/>
                  <a:pt x="2743" y="640"/>
                </a:cubicBezTo>
                <a:cubicBezTo>
                  <a:pt x="2791" y="677"/>
                  <a:pt x="2807" y="713"/>
                  <a:pt x="2899" y="725"/>
                </a:cubicBezTo>
                <a:cubicBezTo>
                  <a:pt x="2918" y="742"/>
                  <a:pt x="2941" y="759"/>
                  <a:pt x="2963" y="779"/>
                </a:cubicBezTo>
                <a:cubicBezTo>
                  <a:pt x="2963" y="832"/>
                  <a:pt x="2962" y="884"/>
                  <a:pt x="2962" y="937"/>
                </a:cubicBezTo>
                <a:cubicBezTo>
                  <a:pt x="2898" y="1000"/>
                  <a:pt x="2856" y="1094"/>
                  <a:pt x="2833" y="1182"/>
                </a:cubicBezTo>
                <a:cubicBezTo>
                  <a:pt x="2791" y="1247"/>
                  <a:pt x="2739" y="1308"/>
                  <a:pt x="2678" y="1368"/>
                </a:cubicBezTo>
                <a:cubicBezTo>
                  <a:pt x="2550" y="1398"/>
                  <a:pt x="2551" y="1342"/>
                  <a:pt x="2471" y="1284"/>
                </a:cubicBezTo>
                <a:cubicBezTo>
                  <a:pt x="2427" y="1224"/>
                  <a:pt x="2369" y="1220"/>
                  <a:pt x="2340" y="1222"/>
                </a:cubicBezTo>
                <a:cubicBezTo>
                  <a:pt x="2334" y="1229"/>
                  <a:pt x="2328" y="1235"/>
                  <a:pt x="2324" y="1241"/>
                </a:cubicBezTo>
                <a:cubicBezTo>
                  <a:pt x="2324" y="1281"/>
                  <a:pt x="2324" y="1323"/>
                  <a:pt x="2324" y="1366"/>
                </a:cubicBezTo>
                <a:cubicBezTo>
                  <a:pt x="2349" y="1419"/>
                  <a:pt x="2352" y="1465"/>
                  <a:pt x="2351" y="1543"/>
                </a:cubicBezTo>
                <a:cubicBezTo>
                  <a:pt x="2335" y="1599"/>
                  <a:pt x="2319" y="1680"/>
                  <a:pt x="2337" y="1759"/>
                </a:cubicBezTo>
                <a:cubicBezTo>
                  <a:pt x="2353" y="1776"/>
                  <a:pt x="2369" y="1796"/>
                  <a:pt x="2385" y="1816"/>
                </a:cubicBezTo>
                <a:cubicBezTo>
                  <a:pt x="2426" y="1837"/>
                  <a:pt x="2509" y="1950"/>
                  <a:pt x="2432" y="2027"/>
                </a:cubicBezTo>
                <a:cubicBezTo>
                  <a:pt x="2361" y="2074"/>
                  <a:pt x="2358" y="2051"/>
                  <a:pt x="2357" y="2153"/>
                </a:cubicBezTo>
                <a:cubicBezTo>
                  <a:pt x="2389" y="2219"/>
                  <a:pt x="2498" y="2212"/>
                  <a:pt x="2580" y="2299"/>
                </a:cubicBezTo>
                <a:cubicBezTo>
                  <a:pt x="2580" y="2328"/>
                  <a:pt x="2579" y="2401"/>
                  <a:pt x="2547" y="2432"/>
                </a:cubicBezTo>
                <a:cubicBezTo>
                  <a:pt x="2458" y="2430"/>
                  <a:pt x="2365" y="2411"/>
                  <a:pt x="2318" y="2387"/>
                </a:cubicBezTo>
                <a:cubicBezTo>
                  <a:pt x="2315" y="2328"/>
                  <a:pt x="2299" y="2272"/>
                  <a:pt x="2283" y="2242"/>
                </a:cubicBezTo>
                <a:cubicBezTo>
                  <a:pt x="2203" y="2240"/>
                  <a:pt x="2197" y="2283"/>
                  <a:pt x="2142" y="2308"/>
                </a:cubicBezTo>
                <a:cubicBezTo>
                  <a:pt x="2114" y="2304"/>
                  <a:pt x="2088" y="2303"/>
                  <a:pt x="2062" y="2302"/>
                </a:cubicBezTo>
                <a:cubicBezTo>
                  <a:pt x="1973" y="2235"/>
                  <a:pt x="1961" y="2143"/>
                  <a:pt x="1949" y="2073"/>
                </a:cubicBezTo>
                <a:cubicBezTo>
                  <a:pt x="1936" y="2057"/>
                  <a:pt x="1923" y="2040"/>
                  <a:pt x="1914" y="2027"/>
                </a:cubicBezTo>
                <a:cubicBezTo>
                  <a:pt x="1786" y="2024"/>
                  <a:pt x="1754" y="2006"/>
                  <a:pt x="1734" y="2127"/>
                </a:cubicBezTo>
                <a:cubicBezTo>
                  <a:pt x="1699" y="2162"/>
                  <a:pt x="1677" y="2155"/>
                  <a:pt x="1645" y="2174"/>
                </a:cubicBezTo>
                <a:cubicBezTo>
                  <a:pt x="1645" y="2190"/>
                  <a:pt x="1644" y="2210"/>
                  <a:pt x="1648" y="2230"/>
                </a:cubicBezTo>
                <a:cubicBezTo>
                  <a:pt x="1673" y="2263"/>
                  <a:pt x="1727" y="2320"/>
                  <a:pt x="1704" y="2401"/>
                </a:cubicBezTo>
                <a:cubicBezTo>
                  <a:pt x="1675" y="2460"/>
                  <a:pt x="1582" y="2496"/>
                  <a:pt x="1537" y="2528"/>
                </a:cubicBezTo>
                <a:cubicBezTo>
                  <a:pt x="1531" y="2538"/>
                  <a:pt x="1524" y="2547"/>
                  <a:pt x="1518" y="2557"/>
                </a:cubicBezTo>
                <a:cubicBezTo>
                  <a:pt x="1518" y="2596"/>
                  <a:pt x="1517" y="2639"/>
                  <a:pt x="1517" y="2681"/>
                </a:cubicBezTo>
                <a:cubicBezTo>
                  <a:pt x="1542" y="2738"/>
                  <a:pt x="1603" y="2707"/>
                  <a:pt x="1602" y="2844"/>
                </a:cubicBezTo>
                <a:cubicBezTo>
                  <a:pt x="1593" y="2860"/>
                  <a:pt x="1586" y="2876"/>
                  <a:pt x="1580" y="2896"/>
                </a:cubicBezTo>
                <a:cubicBezTo>
                  <a:pt x="1554" y="2905"/>
                  <a:pt x="1532" y="2918"/>
                  <a:pt x="1509" y="2930"/>
                </a:cubicBezTo>
                <a:cubicBezTo>
                  <a:pt x="1439" y="2955"/>
                  <a:pt x="1372" y="2979"/>
                  <a:pt x="1304" y="3007"/>
                </a:cubicBezTo>
                <a:close/>
              </a:path>
            </a:pathLst>
          </a:custGeom>
          <a:solidFill>
            <a:schemeClr val="accent2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5"/>
          <p:cNvSpPr/>
          <p:nvPr/>
        </p:nvSpPr>
        <p:spPr bwMode="auto">
          <a:xfrm>
            <a:off x="1322388" y="3373438"/>
            <a:ext cx="2590800" cy="1654175"/>
          </a:xfrm>
          <a:custGeom>
            <a:avLst/>
            <a:gdLst>
              <a:gd name="T0" fmla="*/ 3842 w 5957"/>
              <a:gd name="T1" fmla="*/ 3778 h 3807"/>
              <a:gd name="T2" fmla="*/ 3757 w 5957"/>
              <a:gd name="T3" fmla="*/ 3615 h 3807"/>
              <a:gd name="T4" fmla="*/ 3627 w 5957"/>
              <a:gd name="T5" fmla="*/ 3399 h 3807"/>
              <a:gd name="T6" fmla="*/ 3452 w 5957"/>
              <a:gd name="T7" fmla="*/ 3349 h 3807"/>
              <a:gd name="T8" fmla="*/ 3216 w 5957"/>
              <a:gd name="T9" fmla="*/ 3179 h 3807"/>
              <a:gd name="T10" fmla="*/ 3070 w 5957"/>
              <a:gd name="T11" fmla="*/ 3159 h 3807"/>
              <a:gd name="T12" fmla="*/ 2890 w 5957"/>
              <a:gd name="T13" fmla="*/ 3298 h 3807"/>
              <a:gd name="T14" fmla="*/ 2844 w 5957"/>
              <a:gd name="T15" fmla="*/ 3471 h 3807"/>
              <a:gd name="T16" fmla="*/ 2782 w 5957"/>
              <a:gd name="T17" fmla="*/ 3181 h 3807"/>
              <a:gd name="T18" fmla="*/ 2401 w 5957"/>
              <a:gd name="T19" fmla="*/ 3214 h 3807"/>
              <a:gd name="T20" fmla="*/ 2195 w 5957"/>
              <a:gd name="T21" fmla="*/ 3048 h 3807"/>
              <a:gd name="T22" fmla="*/ 1851 w 5957"/>
              <a:gd name="T23" fmla="*/ 2860 h 3807"/>
              <a:gd name="T24" fmla="*/ 1711 w 5957"/>
              <a:gd name="T25" fmla="*/ 2758 h 3807"/>
              <a:gd name="T26" fmla="*/ 1479 w 5957"/>
              <a:gd name="T27" fmla="*/ 2461 h 3807"/>
              <a:gd name="T28" fmla="*/ 1314 w 5957"/>
              <a:gd name="T29" fmla="*/ 2401 h 3807"/>
              <a:gd name="T30" fmla="*/ 1117 w 5957"/>
              <a:gd name="T31" fmla="*/ 2193 h 3807"/>
              <a:gd name="T32" fmla="*/ 892 w 5957"/>
              <a:gd name="T33" fmla="*/ 1902 h 3807"/>
              <a:gd name="T34" fmla="*/ 693 w 5957"/>
              <a:gd name="T35" fmla="*/ 1959 h 3807"/>
              <a:gd name="T36" fmla="*/ 461 w 5957"/>
              <a:gd name="T37" fmla="*/ 1715 h 3807"/>
              <a:gd name="T38" fmla="*/ 67 w 5957"/>
              <a:gd name="T39" fmla="*/ 1397 h 3807"/>
              <a:gd name="T40" fmla="*/ 103 w 5957"/>
              <a:gd name="T41" fmla="*/ 1195 h 3807"/>
              <a:gd name="T42" fmla="*/ 147 w 5957"/>
              <a:gd name="T43" fmla="*/ 858 h 3807"/>
              <a:gd name="T44" fmla="*/ 322 w 5957"/>
              <a:gd name="T45" fmla="*/ 951 h 3807"/>
              <a:gd name="T46" fmla="*/ 337 w 5957"/>
              <a:gd name="T47" fmla="*/ 660 h 3807"/>
              <a:gd name="T48" fmla="*/ 336 w 5957"/>
              <a:gd name="T49" fmla="*/ 297 h 3807"/>
              <a:gd name="T50" fmla="*/ 486 w 5957"/>
              <a:gd name="T51" fmla="*/ 301 h 3807"/>
              <a:gd name="T52" fmla="*/ 694 w 5957"/>
              <a:gd name="T53" fmla="*/ 221 h 3807"/>
              <a:gd name="T54" fmla="*/ 967 w 5957"/>
              <a:gd name="T55" fmla="*/ 21 h 3807"/>
              <a:gd name="T56" fmla="*/ 1263 w 5957"/>
              <a:gd name="T57" fmla="*/ 143 h 3807"/>
              <a:gd name="T58" fmla="*/ 1551 w 5957"/>
              <a:gd name="T59" fmla="*/ 88 h 3807"/>
              <a:gd name="T60" fmla="*/ 1754 w 5957"/>
              <a:gd name="T61" fmla="*/ 283 h 3807"/>
              <a:gd name="T62" fmla="*/ 2039 w 5957"/>
              <a:gd name="T63" fmla="*/ 235 h 3807"/>
              <a:gd name="T64" fmla="*/ 2400 w 5957"/>
              <a:gd name="T65" fmla="*/ 254 h 3807"/>
              <a:gd name="T66" fmla="*/ 2771 w 5957"/>
              <a:gd name="T67" fmla="*/ 145 h 3807"/>
              <a:gd name="T68" fmla="*/ 3221 w 5957"/>
              <a:gd name="T69" fmla="*/ 180 h 3807"/>
              <a:gd name="T70" fmla="*/ 3345 w 5957"/>
              <a:gd name="T71" fmla="*/ 343 h 3807"/>
              <a:gd name="T72" fmla="*/ 3359 w 5957"/>
              <a:gd name="T73" fmla="*/ 635 h 3807"/>
              <a:gd name="T74" fmla="*/ 3515 w 5957"/>
              <a:gd name="T75" fmla="*/ 1356 h 3807"/>
              <a:gd name="T76" fmla="*/ 3792 w 5957"/>
              <a:gd name="T77" fmla="*/ 1468 h 3807"/>
              <a:gd name="T78" fmla="*/ 4349 w 5957"/>
              <a:gd name="T79" fmla="*/ 1799 h 3807"/>
              <a:gd name="T80" fmla="*/ 4748 w 5957"/>
              <a:gd name="T81" fmla="*/ 1829 h 3807"/>
              <a:gd name="T82" fmla="*/ 4913 w 5957"/>
              <a:gd name="T83" fmla="*/ 2046 h 3807"/>
              <a:gd name="T84" fmla="*/ 5094 w 5957"/>
              <a:gd name="T85" fmla="*/ 2237 h 3807"/>
              <a:gd name="T86" fmla="*/ 5187 w 5957"/>
              <a:gd name="T87" fmla="*/ 2174 h 3807"/>
              <a:gd name="T88" fmla="*/ 5395 w 5957"/>
              <a:gd name="T89" fmla="*/ 2173 h 3807"/>
              <a:gd name="T90" fmla="*/ 5530 w 5957"/>
              <a:gd name="T91" fmla="*/ 2000 h 3807"/>
              <a:gd name="T92" fmla="*/ 5825 w 5957"/>
              <a:gd name="T93" fmla="*/ 2377 h 3807"/>
              <a:gd name="T94" fmla="*/ 5957 w 5957"/>
              <a:gd name="T95" fmla="*/ 2783 h 3807"/>
              <a:gd name="T96" fmla="*/ 5916 w 5957"/>
              <a:gd name="T97" fmla="*/ 3205 h 3807"/>
              <a:gd name="T98" fmla="*/ 5900 w 5957"/>
              <a:gd name="T99" fmla="*/ 3270 h 3807"/>
              <a:gd name="T100" fmla="*/ 5714 w 5957"/>
              <a:gd name="T101" fmla="*/ 3258 h 3807"/>
              <a:gd name="T102" fmla="*/ 5735 w 5957"/>
              <a:gd name="T103" fmla="*/ 3527 h 3807"/>
              <a:gd name="T104" fmla="*/ 5623 w 5957"/>
              <a:gd name="T105" fmla="*/ 3541 h 3807"/>
              <a:gd name="T106" fmla="*/ 5352 w 5957"/>
              <a:gd name="T107" fmla="*/ 3567 h 3807"/>
              <a:gd name="T108" fmla="*/ 5192 w 5957"/>
              <a:gd name="T109" fmla="*/ 3566 h 3807"/>
              <a:gd name="T110" fmla="*/ 4985 w 5957"/>
              <a:gd name="T111" fmla="*/ 3410 h 3807"/>
              <a:gd name="T112" fmla="*/ 4780 w 5957"/>
              <a:gd name="T113" fmla="*/ 3438 h 3807"/>
              <a:gd name="T114" fmla="*/ 4505 w 5957"/>
              <a:gd name="T115" fmla="*/ 3621 h 3807"/>
              <a:gd name="T116" fmla="*/ 4277 w 5957"/>
              <a:gd name="T117" fmla="*/ 3762 h 3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57" h="3807">
                <a:moveTo>
                  <a:pt x="4098" y="3807"/>
                </a:moveTo>
                <a:cubicBezTo>
                  <a:pt x="4066" y="3773"/>
                  <a:pt x="3868" y="3778"/>
                  <a:pt x="3842" y="3778"/>
                </a:cubicBezTo>
                <a:cubicBezTo>
                  <a:pt x="3830" y="3781"/>
                  <a:pt x="3817" y="3784"/>
                  <a:pt x="3804" y="3790"/>
                </a:cubicBezTo>
                <a:cubicBezTo>
                  <a:pt x="3622" y="3772"/>
                  <a:pt x="3725" y="3706"/>
                  <a:pt x="3757" y="3615"/>
                </a:cubicBezTo>
                <a:cubicBezTo>
                  <a:pt x="3757" y="3592"/>
                  <a:pt x="3757" y="3569"/>
                  <a:pt x="3757" y="3546"/>
                </a:cubicBezTo>
                <a:cubicBezTo>
                  <a:pt x="3636" y="3504"/>
                  <a:pt x="3646" y="3471"/>
                  <a:pt x="3627" y="3399"/>
                </a:cubicBezTo>
                <a:cubicBezTo>
                  <a:pt x="3621" y="3389"/>
                  <a:pt x="3615" y="3379"/>
                  <a:pt x="3608" y="3372"/>
                </a:cubicBezTo>
                <a:cubicBezTo>
                  <a:pt x="3544" y="3371"/>
                  <a:pt x="3497" y="3363"/>
                  <a:pt x="3452" y="3349"/>
                </a:cubicBezTo>
                <a:cubicBezTo>
                  <a:pt x="3433" y="3322"/>
                  <a:pt x="3417" y="3295"/>
                  <a:pt x="3401" y="3272"/>
                </a:cubicBezTo>
                <a:cubicBezTo>
                  <a:pt x="3321" y="3247"/>
                  <a:pt x="3248" y="3206"/>
                  <a:pt x="3216" y="3179"/>
                </a:cubicBezTo>
                <a:cubicBezTo>
                  <a:pt x="3204" y="3172"/>
                  <a:pt x="3191" y="3165"/>
                  <a:pt x="3178" y="3162"/>
                </a:cubicBezTo>
                <a:cubicBezTo>
                  <a:pt x="3140" y="3161"/>
                  <a:pt x="3105" y="3160"/>
                  <a:pt x="3070" y="3159"/>
                </a:cubicBezTo>
                <a:cubicBezTo>
                  <a:pt x="3021" y="3187"/>
                  <a:pt x="2992" y="3239"/>
                  <a:pt x="2932" y="3260"/>
                </a:cubicBezTo>
                <a:cubicBezTo>
                  <a:pt x="2916" y="3273"/>
                  <a:pt x="2903" y="3286"/>
                  <a:pt x="2890" y="3298"/>
                </a:cubicBezTo>
                <a:cubicBezTo>
                  <a:pt x="2880" y="3315"/>
                  <a:pt x="2874" y="3331"/>
                  <a:pt x="2867" y="3347"/>
                </a:cubicBezTo>
                <a:cubicBezTo>
                  <a:pt x="2857" y="3386"/>
                  <a:pt x="2851" y="3428"/>
                  <a:pt x="2844" y="3471"/>
                </a:cubicBezTo>
                <a:cubicBezTo>
                  <a:pt x="2694" y="3444"/>
                  <a:pt x="2736" y="3311"/>
                  <a:pt x="2782" y="3230"/>
                </a:cubicBezTo>
                <a:cubicBezTo>
                  <a:pt x="2782" y="3214"/>
                  <a:pt x="2782" y="3197"/>
                  <a:pt x="2782" y="3181"/>
                </a:cubicBezTo>
                <a:cubicBezTo>
                  <a:pt x="2715" y="3127"/>
                  <a:pt x="2718" y="3147"/>
                  <a:pt x="2674" y="3139"/>
                </a:cubicBezTo>
                <a:cubicBezTo>
                  <a:pt x="2546" y="3162"/>
                  <a:pt x="2485" y="3167"/>
                  <a:pt x="2401" y="3214"/>
                </a:cubicBezTo>
                <a:cubicBezTo>
                  <a:pt x="2309" y="3212"/>
                  <a:pt x="2261" y="3145"/>
                  <a:pt x="2239" y="3095"/>
                </a:cubicBezTo>
                <a:cubicBezTo>
                  <a:pt x="2223" y="3079"/>
                  <a:pt x="2207" y="3062"/>
                  <a:pt x="2195" y="3048"/>
                </a:cubicBezTo>
                <a:cubicBezTo>
                  <a:pt x="2112" y="3046"/>
                  <a:pt x="2032" y="3044"/>
                  <a:pt x="1952" y="3042"/>
                </a:cubicBezTo>
                <a:cubicBezTo>
                  <a:pt x="1885" y="2995"/>
                  <a:pt x="1876" y="2906"/>
                  <a:pt x="1851" y="2860"/>
                </a:cubicBezTo>
                <a:cubicBezTo>
                  <a:pt x="1800" y="2842"/>
                  <a:pt x="1797" y="2845"/>
                  <a:pt x="1778" y="2812"/>
                </a:cubicBezTo>
                <a:cubicBezTo>
                  <a:pt x="1755" y="2792"/>
                  <a:pt x="1733" y="2775"/>
                  <a:pt x="1711" y="2758"/>
                </a:cubicBezTo>
                <a:cubicBezTo>
                  <a:pt x="1669" y="2740"/>
                  <a:pt x="1628" y="2726"/>
                  <a:pt x="1587" y="2712"/>
                </a:cubicBezTo>
                <a:cubicBezTo>
                  <a:pt x="1463" y="2598"/>
                  <a:pt x="1495" y="2582"/>
                  <a:pt x="1479" y="2461"/>
                </a:cubicBezTo>
                <a:cubicBezTo>
                  <a:pt x="1470" y="2441"/>
                  <a:pt x="1460" y="2421"/>
                  <a:pt x="1451" y="2401"/>
                </a:cubicBezTo>
                <a:cubicBezTo>
                  <a:pt x="1403" y="2400"/>
                  <a:pt x="1358" y="2399"/>
                  <a:pt x="1314" y="2401"/>
                </a:cubicBezTo>
                <a:cubicBezTo>
                  <a:pt x="1218" y="2366"/>
                  <a:pt x="1225" y="2336"/>
                  <a:pt x="1212" y="2277"/>
                </a:cubicBezTo>
                <a:cubicBezTo>
                  <a:pt x="1171" y="2224"/>
                  <a:pt x="1142" y="2207"/>
                  <a:pt x="1117" y="2193"/>
                </a:cubicBezTo>
                <a:cubicBezTo>
                  <a:pt x="1075" y="2156"/>
                  <a:pt x="1034" y="2119"/>
                  <a:pt x="996" y="2082"/>
                </a:cubicBezTo>
                <a:cubicBezTo>
                  <a:pt x="961" y="2022"/>
                  <a:pt x="926" y="1962"/>
                  <a:pt x="892" y="1902"/>
                </a:cubicBezTo>
                <a:cubicBezTo>
                  <a:pt x="825" y="1900"/>
                  <a:pt x="805" y="1903"/>
                  <a:pt x="767" y="1919"/>
                </a:cubicBezTo>
                <a:cubicBezTo>
                  <a:pt x="741" y="1931"/>
                  <a:pt x="716" y="1944"/>
                  <a:pt x="693" y="1959"/>
                </a:cubicBezTo>
                <a:cubicBezTo>
                  <a:pt x="655" y="1958"/>
                  <a:pt x="616" y="1957"/>
                  <a:pt x="581" y="1957"/>
                </a:cubicBezTo>
                <a:cubicBezTo>
                  <a:pt x="480" y="1885"/>
                  <a:pt x="474" y="1790"/>
                  <a:pt x="461" y="1715"/>
                </a:cubicBezTo>
                <a:cubicBezTo>
                  <a:pt x="430" y="1665"/>
                  <a:pt x="401" y="1615"/>
                  <a:pt x="373" y="1565"/>
                </a:cubicBezTo>
                <a:cubicBezTo>
                  <a:pt x="278" y="1464"/>
                  <a:pt x="160" y="1429"/>
                  <a:pt x="67" y="1397"/>
                </a:cubicBezTo>
                <a:cubicBezTo>
                  <a:pt x="0" y="1346"/>
                  <a:pt x="39" y="1298"/>
                  <a:pt x="58" y="1266"/>
                </a:cubicBezTo>
                <a:cubicBezTo>
                  <a:pt x="84" y="1250"/>
                  <a:pt x="97" y="1204"/>
                  <a:pt x="103" y="1195"/>
                </a:cubicBezTo>
                <a:cubicBezTo>
                  <a:pt x="104" y="1116"/>
                  <a:pt x="108" y="1041"/>
                  <a:pt x="111" y="966"/>
                </a:cubicBezTo>
                <a:cubicBezTo>
                  <a:pt x="77" y="867"/>
                  <a:pt x="48" y="856"/>
                  <a:pt x="147" y="858"/>
                </a:cubicBezTo>
                <a:cubicBezTo>
                  <a:pt x="156" y="865"/>
                  <a:pt x="166" y="875"/>
                  <a:pt x="179" y="885"/>
                </a:cubicBezTo>
                <a:cubicBezTo>
                  <a:pt x="191" y="919"/>
                  <a:pt x="251" y="1041"/>
                  <a:pt x="322" y="951"/>
                </a:cubicBezTo>
                <a:cubicBezTo>
                  <a:pt x="332" y="919"/>
                  <a:pt x="342" y="890"/>
                  <a:pt x="351" y="860"/>
                </a:cubicBezTo>
                <a:cubicBezTo>
                  <a:pt x="345" y="791"/>
                  <a:pt x="339" y="726"/>
                  <a:pt x="337" y="660"/>
                </a:cubicBezTo>
                <a:cubicBezTo>
                  <a:pt x="318" y="607"/>
                  <a:pt x="299" y="558"/>
                  <a:pt x="280" y="508"/>
                </a:cubicBezTo>
                <a:cubicBezTo>
                  <a:pt x="258" y="393"/>
                  <a:pt x="268" y="347"/>
                  <a:pt x="336" y="297"/>
                </a:cubicBezTo>
                <a:cubicBezTo>
                  <a:pt x="345" y="281"/>
                  <a:pt x="355" y="264"/>
                  <a:pt x="368" y="248"/>
                </a:cubicBezTo>
                <a:cubicBezTo>
                  <a:pt x="406" y="266"/>
                  <a:pt x="444" y="283"/>
                  <a:pt x="486" y="301"/>
                </a:cubicBezTo>
                <a:cubicBezTo>
                  <a:pt x="521" y="301"/>
                  <a:pt x="556" y="302"/>
                  <a:pt x="594" y="303"/>
                </a:cubicBezTo>
                <a:cubicBezTo>
                  <a:pt x="623" y="275"/>
                  <a:pt x="658" y="262"/>
                  <a:pt x="694" y="221"/>
                </a:cubicBezTo>
                <a:cubicBezTo>
                  <a:pt x="733" y="114"/>
                  <a:pt x="775" y="59"/>
                  <a:pt x="877" y="3"/>
                </a:cubicBezTo>
                <a:cubicBezTo>
                  <a:pt x="906" y="3"/>
                  <a:pt x="906" y="0"/>
                  <a:pt x="967" y="21"/>
                </a:cubicBezTo>
                <a:cubicBezTo>
                  <a:pt x="1011" y="52"/>
                  <a:pt x="1059" y="82"/>
                  <a:pt x="1107" y="113"/>
                </a:cubicBezTo>
                <a:cubicBezTo>
                  <a:pt x="1106" y="202"/>
                  <a:pt x="1202" y="161"/>
                  <a:pt x="1263" y="143"/>
                </a:cubicBezTo>
                <a:cubicBezTo>
                  <a:pt x="1298" y="138"/>
                  <a:pt x="1337" y="132"/>
                  <a:pt x="1375" y="126"/>
                </a:cubicBezTo>
                <a:cubicBezTo>
                  <a:pt x="1452" y="50"/>
                  <a:pt x="1443" y="14"/>
                  <a:pt x="1551" y="88"/>
                </a:cubicBezTo>
                <a:cubicBezTo>
                  <a:pt x="1550" y="180"/>
                  <a:pt x="1550" y="170"/>
                  <a:pt x="1646" y="235"/>
                </a:cubicBezTo>
                <a:cubicBezTo>
                  <a:pt x="1681" y="249"/>
                  <a:pt x="1716" y="266"/>
                  <a:pt x="1754" y="283"/>
                </a:cubicBezTo>
                <a:cubicBezTo>
                  <a:pt x="1783" y="284"/>
                  <a:pt x="1812" y="285"/>
                  <a:pt x="1844" y="286"/>
                </a:cubicBezTo>
                <a:cubicBezTo>
                  <a:pt x="1898" y="261"/>
                  <a:pt x="1959" y="239"/>
                  <a:pt x="2039" y="235"/>
                </a:cubicBezTo>
                <a:cubicBezTo>
                  <a:pt x="2148" y="195"/>
                  <a:pt x="2145" y="179"/>
                  <a:pt x="2272" y="247"/>
                </a:cubicBezTo>
                <a:cubicBezTo>
                  <a:pt x="2314" y="248"/>
                  <a:pt x="2355" y="249"/>
                  <a:pt x="2400" y="254"/>
                </a:cubicBezTo>
                <a:cubicBezTo>
                  <a:pt x="2442" y="222"/>
                  <a:pt x="2432" y="192"/>
                  <a:pt x="2483" y="181"/>
                </a:cubicBezTo>
                <a:cubicBezTo>
                  <a:pt x="2576" y="104"/>
                  <a:pt x="2621" y="66"/>
                  <a:pt x="2771" y="145"/>
                </a:cubicBezTo>
                <a:cubicBezTo>
                  <a:pt x="2873" y="148"/>
                  <a:pt x="3011" y="128"/>
                  <a:pt x="3135" y="132"/>
                </a:cubicBezTo>
                <a:cubicBezTo>
                  <a:pt x="3164" y="145"/>
                  <a:pt x="3193" y="163"/>
                  <a:pt x="3221" y="180"/>
                </a:cubicBezTo>
                <a:cubicBezTo>
                  <a:pt x="3244" y="203"/>
                  <a:pt x="3278" y="250"/>
                  <a:pt x="3342" y="268"/>
                </a:cubicBezTo>
                <a:cubicBezTo>
                  <a:pt x="3342" y="291"/>
                  <a:pt x="3342" y="317"/>
                  <a:pt x="3345" y="343"/>
                </a:cubicBezTo>
                <a:cubicBezTo>
                  <a:pt x="3370" y="383"/>
                  <a:pt x="3443" y="447"/>
                  <a:pt x="3414" y="538"/>
                </a:cubicBezTo>
                <a:cubicBezTo>
                  <a:pt x="3395" y="570"/>
                  <a:pt x="3375" y="603"/>
                  <a:pt x="3359" y="635"/>
                </a:cubicBezTo>
                <a:cubicBezTo>
                  <a:pt x="3359" y="674"/>
                  <a:pt x="3359" y="714"/>
                  <a:pt x="3359" y="753"/>
                </a:cubicBezTo>
                <a:cubicBezTo>
                  <a:pt x="3380" y="956"/>
                  <a:pt x="3337" y="1168"/>
                  <a:pt x="3515" y="1356"/>
                </a:cubicBezTo>
                <a:cubicBezTo>
                  <a:pt x="3543" y="1373"/>
                  <a:pt x="3604" y="1417"/>
                  <a:pt x="3658" y="1441"/>
                </a:cubicBezTo>
                <a:cubicBezTo>
                  <a:pt x="3703" y="1449"/>
                  <a:pt x="3747" y="1457"/>
                  <a:pt x="3792" y="1468"/>
                </a:cubicBezTo>
                <a:cubicBezTo>
                  <a:pt x="3855" y="1597"/>
                  <a:pt x="3954" y="1642"/>
                  <a:pt x="4120" y="1673"/>
                </a:cubicBezTo>
                <a:cubicBezTo>
                  <a:pt x="4187" y="1727"/>
                  <a:pt x="4231" y="1783"/>
                  <a:pt x="4349" y="1799"/>
                </a:cubicBezTo>
                <a:cubicBezTo>
                  <a:pt x="4458" y="1799"/>
                  <a:pt x="4567" y="1798"/>
                  <a:pt x="4675" y="1801"/>
                </a:cubicBezTo>
                <a:cubicBezTo>
                  <a:pt x="4697" y="1808"/>
                  <a:pt x="4723" y="1819"/>
                  <a:pt x="4748" y="1829"/>
                </a:cubicBezTo>
                <a:cubicBezTo>
                  <a:pt x="4780" y="1850"/>
                  <a:pt x="4815" y="1873"/>
                  <a:pt x="4850" y="1897"/>
                </a:cubicBezTo>
                <a:cubicBezTo>
                  <a:pt x="4869" y="1947"/>
                  <a:pt x="4891" y="1997"/>
                  <a:pt x="4913" y="2046"/>
                </a:cubicBezTo>
                <a:cubicBezTo>
                  <a:pt x="4935" y="2135"/>
                  <a:pt x="4932" y="2145"/>
                  <a:pt x="5027" y="2232"/>
                </a:cubicBezTo>
                <a:cubicBezTo>
                  <a:pt x="5050" y="2233"/>
                  <a:pt x="5072" y="2234"/>
                  <a:pt x="5094" y="2237"/>
                </a:cubicBezTo>
                <a:cubicBezTo>
                  <a:pt x="5104" y="2218"/>
                  <a:pt x="5117" y="2199"/>
                  <a:pt x="5130" y="2179"/>
                </a:cubicBezTo>
                <a:cubicBezTo>
                  <a:pt x="5149" y="2177"/>
                  <a:pt x="5168" y="2174"/>
                  <a:pt x="5187" y="2174"/>
                </a:cubicBezTo>
                <a:cubicBezTo>
                  <a:pt x="5187" y="2210"/>
                  <a:pt x="5228" y="2238"/>
                  <a:pt x="5286" y="2239"/>
                </a:cubicBezTo>
                <a:cubicBezTo>
                  <a:pt x="5321" y="2217"/>
                  <a:pt x="5357" y="2195"/>
                  <a:pt x="5395" y="2173"/>
                </a:cubicBezTo>
                <a:cubicBezTo>
                  <a:pt x="5437" y="2122"/>
                  <a:pt x="5472" y="2047"/>
                  <a:pt x="5517" y="2003"/>
                </a:cubicBezTo>
                <a:cubicBezTo>
                  <a:pt x="5521" y="1999"/>
                  <a:pt x="5524" y="1999"/>
                  <a:pt x="5530" y="2000"/>
                </a:cubicBezTo>
                <a:cubicBezTo>
                  <a:pt x="5546" y="2023"/>
                  <a:pt x="5591" y="2057"/>
                  <a:pt x="5648" y="2094"/>
                </a:cubicBezTo>
                <a:cubicBezTo>
                  <a:pt x="5667" y="2177"/>
                  <a:pt x="5739" y="2280"/>
                  <a:pt x="5825" y="2377"/>
                </a:cubicBezTo>
                <a:cubicBezTo>
                  <a:pt x="5844" y="2446"/>
                  <a:pt x="5863" y="2516"/>
                  <a:pt x="5885" y="2585"/>
                </a:cubicBezTo>
                <a:cubicBezTo>
                  <a:pt x="5913" y="2628"/>
                  <a:pt x="5957" y="2688"/>
                  <a:pt x="5957" y="2783"/>
                </a:cubicBezTo>
                <a:cubicBezTo>
                  <a:pt x="5886" y="2866"/>
                  <a:pt x="5883" y="2857"/>
                  <a:pt x="5885" y="2988"/>
                </a:cubicBezTo>
                <a:cubicBezTo>
                  <a:pt x="5901" y="3044"/>
                  <a:pt x="5949" y="3120"/>
                  <a:pt x="5916" y="3205"/>
                </a:cubicBezTo>
                <a:cubicBezTo>
                  <a:pt x="5916" y="3224"/>
                  <a:pt x="5916" y="3247"/>
                  <a:pt x="5916" y="3270"/>
                </a:cubicBezTo>
                <a:cubicBezTo>
                  <a:pt x="5909" y="3270"/>
                  <a:pt x="5903" y="3270"/>
                  <a:pt x="5900" y="3270"/>
                </a:cubicBezTo>
                <a:cubicBezTo>
                  <a:pt x="5900" y="3243"/>
                  <a:pt x="5852" y="3223"/>
                  <a:pt x="5839" y="3206"/>
                </a:cubicBezTo>
                <a:cubicBezTo>
                  <a:pt x="5760" y="3204"/>
                  <a:pt x="5750" y="3233"/>
                  <a:pt x="5714" y="3258"/>
                </a:cubicBezTo>
                <a:cubicBezTo>
                  <a:pt x="5714" y="3307"/>
                  <a:pt x="5733" y="3364"/>
                  <a:pt x="5745" y="3449"/>
                </a:cubicBezTo>
                <a:cubicBezTo>
                  <a:pt x="5742" y="3475"/>
                  <a:pt x="5739" y="3501"/>
                  <a:pt x="5735" y="3527"/>
                </a:cubicBezTo>
                <a:cubicBezTo>
                  <a:pt x="5722" y="3530"/>
                  <a:pt x="5710" y="3537"/>
                  <a:pt x="5697" y="3543"/>
                </a:cubicBezTo>
                <a:cubicBezTo>
                  <a:pt x="5671" y="3542"/>
                  <a:pt x="5646" y="3542"/>
                  <a:pt x="5623" y="3541"/>
                </a:cubicBezTo>
                <a:cubicBezTo>
                  <a:pt x="5588" y="3494"/>
                  <a:pt x="5557" y="3451"/>
                  <a:pt x="5525" y="3408"/>
                </a:cubicBezTo>
                <a:cubicBezTo>
                  <a:pt x="5401" y="3342"/>
                  <a:pt x="5327" y="3439"/>
                  <a:pt x="5352" y="3567"/>
                </a:cubicBezTo>
                <a:cubicBezTo>
                  <a:pt x="5342" y="3583"/>
                  <a:pt x="5332" y="3599"/>
                  <a:pt x="5326" y="3619"/>
                </a:cubicBezTo>
                <a:cubicBezTo>
                  <a:pt x="5271" y="3617"/>
                  <a:pt x="5205" y="3580"/>
                  <a:pt x="5192" y="3566"/>
                </a:cubicBezTo>
                <a:cubicBezTo>
                  <a:pt x="5186" y="3540"/>
                  <a:pt x="5179" y="3517"/>
                  <a:pt x="5176" y="3494"/>
                </a:cubicBezTo>
                <a:cubicBezTo>
                  <a:pt x="5100" y="3449"/>
                  <a:pt x="5033" y="3431"/>
                  <a:pt x="4985" y="3410"/>
                </a:cubicBezTo>
                <a:cubicBezTo>
                  <a:pt x="4972" y="3394"/>
                  <a:pt x="4960" y="3377"/>
                  <a:pt x="4950" y="3364"/>
                </a:cubicBezTo>
                <a:cubicBezTo>
                  <a:pt x="4845" y="3361"/>
                  <a:pt x="4854" y="3381"/>
                  <a:pt x="4780" y="3438"/>
                </a:cubicBezTo>
                <a:cubicBezTo>
                  <a:pt x="4736" y="3460"/>
                  <a:pt x="4691" y="3485"/>
                  <a:pt x="4649" y="3510"/>
                </a:cubicBezTo>
                <a:cubicBezTo>
                  <a:pt x="4547" y="3527"/>
                  <a:pt x="4563" y="3540"/>
                  <a:pt x="4505" y="3621"/>
                </a:cubicBezTo>
                <a:cubicBezTo>
                  <a:pt x="4370" y="3634"/>
                  <a:pt x="4383" y="3634"/>
                  <a:pt x="4309" y="3734"/>
                </a:cubicBezTo>
                <a:cubicBezTo>
                  <a:pt x="4296" y="3743"/>
                  <a:pt x="4287" y="3753"/>
                  <a:pt x="4277" y="3762"/>
                </a:cubicBezTo>
                <a:cubicBezTo>
                  <a:pt x="4194" y="3773"/>
                  <a:pt x="4155" y="3789"/>
                  <a:pt x="4098" y="38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6"/>
          <p:cNvSpPr/>
          <p:nvPr/>
        </p:nvSpPr>
        <p:spPr bwMode="auto">
          <a:xfrm>
            <a:off x="6403975" y="4524375"/>
            <a:ext cx="487363" cy="498475"/>
          </a:xfrm>
          <a:custGeom>
            <a:avLst/>
            <a:gdLst>
              <a:gd name="T0" fmla="*/ 478 w 1119"/>
              <a:gd name="T1" fmla="*/ 1150 h 1150"/>
              <a:gd name="T2" fmla="*/ 325 w 1119"/>
              <a:gd name="T3" fmla="*/ 1080 h 1150"/>
              <a:gd name="T4" fmla="*/ 259 w 1119"/>
              <a:gd name="T5" fmla="*/ 876 h 1150"/>
              <a:gd name="T6" fmla="*/ 202 w 1119"/>
              <a:gd name="T7" fmla="*/ 822 h 1150"/>
              <a:gd name="T8" fmla="*/ 145 w 1119"/>
              <a:gd name="T9" fmla="*/ 814 h 1150"/>
              <a:gd name="T10" fmla="*/ 0 w 1119"/>
              <a:gd name="T11" fmla="*/ 519 h 1150"/>
              <a:gd name="T12" fmla="*/ 80 w 1119"/>
              <a:gd name="T13" fmla="*/ 396 h 1150"/>
              <a:gd name="T14" fmla="*/ 180 w 1119"/>
              <a:gd name="T15" fmla="*/ 294 h 1150"/>
              <a:gd name="T16" fmla="*/ 219 w 1119"/>
              <a:gd name="T17" fmla="*/ 233 h 1150"/>
              <a:gd name="T18" fmla="*/ 226 w 1119"/>
              <a:gd name="T19" fmla="*/ 73 h 1150"/>
              <a:gd name="T20" fmla="*/ 347 w 1119"/>
              <a:gd name="T21" fmla="*/ 56 h 1150"/>
              <a:gd name="T22" fmla="*/ 430 w 1119"/>
              <a:gd name="T23" fmla="*/ 58 h 1150"/>
              <a:gd name="T24" fmla="*/ 622 w 1119"/>
              <a:gd name="T25" fmla="*/ 53 h 1150"/>
              <a:gd name="T26" fmla="*/ 778 w 1119"/>
              <a:gd name="T27" fmla="*/ 103 h 1150"/>
              <a:gd name="T28" fmla="*/ 916 w 1119"/>
              <a:gd name="T29" fmla="*/ 64 h 1150"/>
              <a:gd name="T30" fmla="*/ 993 w 1119"/>
              <a:gd name="T31" fmla="*/ 98 h 1150"/>
              <a:gd name="T32" fmla="*/ 1114 w 1119"/>
              <a:gd name="T33" fmla="*/ 115 h 1150"/>
              <a:gd name="T34" fmla="*/ 975 w 1119"/>
              <a:gd name="T35" fmla="*/ 301 h 1150"/>
              <a:gd name="T36" fmla="*/ 1068 w 1119"/>
              <a:gd name="T37" fmla="*/ 303 h 1150"/>
              <a:gd name="T38" fmla="*/ 1107 w 1119"/>
              <a:gd name="T39" fmla="*/ 265 h 1150"/>
              <a:gd name="T40" fmla="*/ 1097 w 1119"/>
              <a:gd name="T41" fmla="*/ 343 h 1150"/>
              <a:gd name="T42" fmla="*/ 981 w 1119"/>
              <a:gd name="T43" fmla="*/ 390 h 1150"/>
              <a:gd name="T44" fmla="*/ 987 w 1119"/>
              <a:gd name="T45" fmla="*/ 449 h 1150"/>
              <a:gd name="T46" fmla="*/ 1048 w 1119"/>
              <a:gd name="T47" fmla="*/ 483 h 1150"/>
              <a:gd name="T48" fmla="*/ 1034 w 1119"/>
              <a:gd name="T49" fmla="*/ 650 h 1150"/>
              <a:gd name="T50" fmla="*/ 1027 w 1119"/>
              <a:gd name="T51" fmla="*/ 780 h 1150"/>
              <a:gd name="T52" fmla="*/ 1001 w 1119"/>
              <a:gd name="T53" fmla="*/ 786 h 1150"/>
              <a:gd name="T54" fmla="*/ 998 w 1119"/>
              <a:gd name="T55" fmla="*/ 747 h 1150"/>
              <a:gd name="T56" fmla="*/ 822 w 1119"/>
              <a:gd name="T57" fmla="*/ 873 h 1150"/>
              <a:gd name="T58" fmla="*/ 799 w 1119"/>
              <a:gd name="T59" fmla="*/ 929 h 1150"/>
              <a:gd name="T60" fmla="*/ 792 w 1119"/>
              <a:gd name="T61" fmla="*/ 1109 h 1150"/>
              <a:gd name="T62" fmla="*/ 760 w 1119"/>
              <a:gd name="T63" fmla="*/ 1101 h 1150"/>
              <a:gd name="T64" fmla="*/ 478 w 1119"/>
              <a:gd name="T65" fmla="*/ 115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9" h="1150">
                <a:moveTo>
                  <a:pt x="478" y="1150"/>
                </a:moveTo>
                <a:cubicBezTo>
                  <a:pt x="386" y="1131"/>
                  <a:pt x="360" y="1117"/>
                  <a:pt x="325" y="1080"/>
                </a:cubicBezTo>
                <a:cubicBezTo>
                  <a:pt x="303" y="1011"/>
                  <a:pt x="281" y="942"/>
                  <a:pt x="259" y="876"/>
                </a:cubicBezTo>
                <a:cubicBezTo>
                  <a:pt x="240" y="856"/>
                  <a:pt x="221" y="839"/>
                  <a:pt x="202" y="822"/>
                </a:cubicBezTo>
                <a:cubicBezTo>
                  <a:pt x="183" y="818"/>
                  <a:pt x="164" y="814"/>
                  <a:pt x="145" y="814"/>
                </a:cubicBezTo>
                <a:cubicBezTo>
                  <a:pt x="177" y="694"/>
                  <a:pt x="47" y="569"/>
                  <a:pt x="0" y="519"/>
                </a:cubicBezTo>
                <a:cubicBezTo>
                  <a:pt x="0" y="466"/>
                  <a:pt x="61" y="429"/>
                  <a:pt x="80" y="396"/>
                </a:cubicBezTo>
                <a:cubicBezTo>
                  <a:pt x="81" y="334"/>
                  <a:pt x="138" y="326"/>
                  <a:pt x="180" y="294"/>
                </a:cubicBezTo>
                <a:cubicBezTo>
                  <a:pt x="193" y="271"/>
                  <a:pt x="206" y="252"/>
                  <a:pt x="219" y="233"/>
                </a:cubicBezTo>
                <a:cubicBezTo>
                  <a:pt x="219" y="184"/>
                  <a:pt x="213" y="85"/>
                  <a:pt x="226" y="73"/>
                </a:cubicBezTo>
                <a:cubicBezTo>
                  <a:pt x="258" y="70"/>
                  <a:pt x="287" y="15"/>
                  <a:pt x="347" y="56"/>
                </a:cubicBezTo>
                <a:cubicBezTo>
                  <a:pt x="373" y="57"/>
                  <a:pt x="402" y="57"/>
                  <a:pt x="430" y="58"/>
                </a:cubicBezTo>
                <a:cubicBezTo>
                  <a:pt x="469" y="7"/>
                  <a:pt x="552" y="35"/>
                  <a:pt x="622" y="53"/>
                </a:cubicBezTo>
                <a:cubicBezTo>
                  <a:pt x="644" y="86"/>
                  <a:pt x="711" y="134"/>
                  <a:pt x="778" y="103"/>
                </a:cubicBezTo>
                <a:cubicBezTo>
                  <a:pt x="814" y="78"/>
                  <a:pt x="856" y="0"/>
                  <a:pt x="916" y="64"/>
                </a:cubicBezTo>
                <a:cubicBezTo>
                  <a:pt x="942" y="74"/>
                  <a:pt x="967" y="85"/>
                  <a:pt x="993" y="98"/>
                </a:cubicBezTo>
                <a:cubicBezTo>
                  <a:pt x="1031" y="103"/>
                  <a:pt x="1072" y="107"/>
                  <a:pt x="1114" y="115"/>
                </a:cubicBezTo>
                <a:cubicBezTo>
                  <a:pt x="1101" y="144"/>
                  <a:pt x="912" y="234"/>
                  <a:pt x="975" y="301"/>
                </a:cubicBezTo>
                <a:cubicBezTo>
                  <a:pt x="1004" y="302"/>
                  <a:pt x="1036" y="303"/>
                  <a:pt x="1068" y="303"/>
                </a:cubicBezTo>
                <a:cubicBezTo>
                  <a:pt x="1081" y="291"/>
                  <a:pt x="1094" y="278"/>
                  <a:pt x="1107" y="265"/>
                </a:cubicBezTo>
                <a:cubicBezTo>
                  <a:pt x="1110" y="278"/>
                  <a:pt x="1119" y="321"/>
                  <a:pt x="1097" y="343"/>
                </a:cubicBezTo>
                <a:cubicBezTo>
                  <a:pt x="1036" y="355"/>
                  <a:pt x="1013" y="368"/>
                  <a:pt x="981" y="390"/>
                </a:cubicBezTo>
                <a:cubicBezTo>
                  <a:pt x="981" y="409"/>
                  <a:pt x="984" y="429"/>
                  <a:pt x="987" y="449"/>
                </a:cubicBezTo>
                <a:cubicBezTo>
                  <a:pt x="1006" y="459"/>
                  <a:pt x="1025" y="469"/>
                  <a:pt x="1048" y="483"/>
                </a:cubicBezTo>
                <a:cubicBezTo>
                  <a:pt x="1035" y="535"/>
                  <a:pt x="1034" y="571"/>
                  <a:pt x="1034" y="650"/>
                </a:cubicBezTo>
                <a:cubicBezTo>
                  <a:pt x="1040" y="673"/>
                  <a:pt x="1059" y="749"/>
                  <a:pt x="1027" y="780"/>
                </a:cubicBezTo>
                <a:cubicBezTo>
                  <a:pt x="1017" y="780"/>
                  <a:pt x="1008" y="783"/>
                  <a:pt x="1001" y="786"/>
                </a:cubicBezTo>
                <a:cubicBezTo>
                  <a:pt x="998" y="773"/>
                  <a:pt x="998" y="760"/>
                  <a:pt x="998" y="747"/>
                </a:cubicBezTo>
                <a:cubicBezTo>
                  <a:pt x="941" y="706"/>
                  <a:pt x="851" y="845"/>
                  <a:pt x="822" y="873"/>
                </a:cubicBezTo>
                <a:cubicBezTo>
                  <a:pt x="812" y="890"/>
                  <a:pt x="806" y="909"/>
                  <a:pt x="799" y="929"/>
                </a:cubicBezTo>
                <a:cubicBezTo>
                  <a:pt x="796" y="987"/>
                  <a:pt x="792" y="1046"/>
                  <a:pt x="792" y="1109"/>
                </a:cubicBezTo>
                <a:cubicBezTo>
                  <a:pt x="779" y="1105"/>
                  <a:pt x="769" y="1101"/>
                  <a:pt x="760" y="1101"/>
                </a:cubicBezTo>
                <a:cubicBezTo>
                  <a:pt x="629" y="1098"/>
                  <a:pt x="581" y="1110"/>
                  <a:pt x="478" y="11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4748213" y="4306888"/>
            <a:ext cx="612775" cy="663575"/>
          </a:xfrm>
          <a:custGeom>
            <a:avLst/>
            <a:gdLst>
              <a:gd name="T0" fmla="*/ 1136 w 1411"/>
              <a:gd name="T1" fmla="*/ 1526 h 1526"/>
              <a:gd name="T2" fmla="*/ 913 w 1411"/>
              <a:gd name="T3" fmla="*/ 1307 h 1526"/>
              <a:gd name="T4" fmla="*/ 656 w 1411"/>
              <a:gd name="T5" fmla="*/ 1094 h 1526"/>
              <a:gd name="T6" fmla="*/ 601 w 1411"/>
              <a:gd name="T7" fmla="*/ 1188 h 1526"/>
              <a:gd name="T8" fmla="*/ 463 w 1411"/>
              <a:gd name="T9" fmla="*/ 1332 h 1526"/>
              <a:gd name="T10" fmla="*/ 462 w 1411"/>
              <a:gd name="T11" fmla="*/ 1345 h 1526"/>
              <a:gd name="T12" fmla="*/ 427 w 1411"/>
              <a:gd name="T13" fmla="*/ 1360 h 1526"/>
              <a:gd name="T14" fmla="*/ 360 w 1411"/>
              <a:gd name="T15" fmla="*/ 1385 h 1526"/>
              <a:gd name="T16" fmla="*/ 121 w 1411"/>
              <a:gd name="T17" fmla="*/ 1300 h 1526"/>
              <a:gd name="T18" fmla="*/ 128 w 1411"/>
              <a:gd name="T19" fmla="*/ 1127 h 1526"/>
              <a:gd name="T20" fmla="*/ 11 w 1411"/>
              <a:gd name="T21" fmla="*/ 973 h 1526"/>
              <a:gd name="T22" fmla="*/ 35 w 1411"/>
              <a:gd name="T23" fmla="*/ 712 h 1526"/>
              <a:gd name="T24" fmla="*/ 7 w 1411"/>
              <a:gd name="T25" fmla="*/ 525 h 1526"/>
              <a:gd name="T26" fmla="*/ 17 w 1411"/>
              <a:gd name="T27" fmla="*/ 518 h 1526"/>
              <a:gd name="T28" fmla="*/ 122 w 1411"/>
              <a:gd name="T29" fmla="*/ 590 h 1526"/>
              <a:gd name="T30" fmla="*/ 198 w 1411"/>
              <a:gd name="T31" fmla="*/ 667 h 1526"/>
              <a:gd name="T32" fmla="*/ 542 w 1411"/>
              <a:gd name="T33" fmla="*/ 378 h 1526"/>
              <a:gd name="T34" fmla="*/ 648 w 1411"/>
              <a:gd name="T35" fmla="*/ 207 h 1526"/>
              <a:gd name="T36" fmla="*/ 649 w 1411"/>
              <a:gd name="T37" fmla="*/ 66 h 1526"/>
              <a:gd name="T38" fmla="*/ 713 w 1411"/>
              <a:gd name="T39" fmla="*/ 28 h 1526"/>
              <a:gd name="T40" fmla="*/ 975 w 1411"/>
              <a:gd name="T41" fmla="*/ 81 h 1526"/>
              <a:gd name="T42" fmla="*/ 1080 w 1411"/>
              <a:gd name="T43" fmla="*/ 182 h 1526"/>
              <a:gd name="T44" fmla="*/ 1207 w 1411"/>
              <a:gd name="T45" fmla="*/ 218 h 1526"/>
              <a:gd name="T46" fmla="*/ 1410 w 1411"/>
              <a:gd name="T47" fmla="*/ 452 h 1526"/>
              <a:gd name="T48" fmla="*/ 1227 w 1411"/>
              <a:gd name="T49" fmla="*/ 595 h 1526"/>
              <a:gd name="T50" fmla="*/ 860 w 1411"/>
              <a:gd name="T51" fmla="*/ 638 h 1526"/>
              <a:gd name="T52" fmla="*/ 869 w 1411"/>
              <a:gd name="T53" fmla="*/ 704 h 1526"/>
              <a:gd name="T54" fmla="*/ 928 w 1411"/>
              <a:gd name="T55" fmla="*/ 947 h 1526"/>
              <a:gd name="T56" fmla="*/ 1017 w 1411"/>
              <a:gd name="T57" fmla="*/ 1038 h 1526"/>
              <a:gd name="T58" fmla="*/ 1103 w 1411"/>
              <a:gd name="T59" fmla="*/ 1161 h 1526"/>
              <a:gd name="T60" fmla="*/ 1134 w 1411"/>
              <a:gd name="T61" fmla="*/ 1277 h 1526"/>
              <a:gd name="T62" fmla="*/ 1136 w 1411"/>
              <a:gd name="T63" fmla="*/ 1526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1" h="1526">
                <a:moveTo>
                  <a:pt x="1136" y="1526"/>
                </a:moveTo>
                <a:cubicBezTo>
                  <a:pt x="1018" y="1470"/>
                  <a:pt x="967" y="1377"/>
                  <a:pt x="913" y="1307"/>
                </a:cubicBezTo>
                <a:cubicBezTo>
                  <a:pt x="895" y="1150"/>
                  <a:pt x="790" y="1016"/>
                  <a:pt x="656" y="1094"/>
                </a:cubicBezTo>
                <a:cubicBezTo>
                  <a:pt x="617" y="1133"/>
                  <a:pt x="611" y="1123"/>
                  <a:pt x="601" y="1188"/>
                </a:cubicBezTo>
                <a:cubicBezTo>
                  <a:pt x="568" y="1243"/>
                  <a:pt x="514" y="1287"/>
                  <a:pt x="463" y="1332"/>
                </a:cubicBezTo>
                <a:cubicBezTo>
                  <a:pt x="462" y="1335"/>
                  <a:pt x="462" y="1338"/>
                  <a:pt x="462" y="1345"/>
                </a:cubicBezTo>
                <a:cubicBezTo>
                  <a:pt x="440" y="1344"/>
                  <a:pt x="434" y="1354"/>
                  <a:pt x="427" y="1360"/>
                </a:cubicBezTo>
                <a:cubicBezTo>
                  <a:pt x="405" y="1366"/>
                  <a:pt x="382" y="1376"/>
                  <a:pt x="360" y="1385"/>
                </a:cubicBezTo>
                <a:cubicBezTo>
                  <a:pt x="258" y="1382"/>
                  <a:pt x="168" y="1351"/>
                  <a:pt x="121" y="1300"/>
                </a:cubicBezTo>
                <a:cubicBezTo>
                  <a:pt x="156" y="1229"/>
                  <a:pt x="147" y="1180"/>
                  <a:pt x="128" y="1127"/>
                </a:cubicBezTo>
                <a:cubicBezTo>
                  <a:pt x="77" y="1073"/>
                  <a:pt x="20" y="1019"/>
                  <a:pt x="11" y="973"/>
                </a:cubicBezTo>
                <a:cubicBezTo>
                  <a:pt x="18" y="885"/>
                  <a:pt x="25" y="797"/>
                  <a:pt x="35" y="712"/>
                </a:cubicBezTo>
                <a:cubicBezTo>
                  <a:pt x="13" y="626"/>
                  <a:pt x="0" y="580"/>
                  <a:pt x="7" y="525"/>
                </a:cubicBezTo>
                <a:cubicBezTo>
                  <a:pt x="10" y="521"/>
                  <a:pt x="14" y="518"/>
                  <a:pt x="17" y="518"/>
                </a:cubicBezTo>
                <a:cubicBezTo>
                  <a:pt x="52" y="542"/>
                  <a:pt x="87" y="566"/>
                  <a:pt x="122" y="590"/>
                </a:cubicBezTo>
                <a:cubicBezTo>
                  <a:pt x="147" y="613"/>
                  <a:pt x="173" y="640"/>
                  <a:pt x="198" y="667"/>
                </a:cubicBezTo>
                <a:cubicBezTo>
                  <a:pt x="364" y="740"/>
                  <a:pt x="493" y="511"/>
                  <a:pt x="542" y="378"/>
                </a:cubicBezTo>
                <a:cubicBezTo>
                  <a:pt x="577" y="320"/>
                  <a:pt x="613" y="262"/>
                  <a:pt x="648" y="207"/>
                </a:cubicBezTo>
                <a:cubicBezTo>
                  <a:pt x="648" y="158"/>
                  <a:pt x="649" y="112"/>
                  <a:pt x="649" y="66"/>
                </a:cubicBezTo>
                <a:cubicBezTo>
                  <a:pt x="668" y="53"/>
                  <a:pt x="691" y="41"/>
                  <a:pt x="713" y="28"/>
                </a:cubicBezTo>
                <a:cubicBezTo>
                  <a:pt x="803" y="24"/>
                  <a:pt x="873" y="0"/>
                  <a:pt x="975" y="81"/>
                </a:cubicBezTo>
                <a:cubicBezTo>
                  <a:pt x="1010" y="114"/>
                  <a:pt x="1045" y="148"/>
                  <a:pt x="1080" y="182"/>
                </a:cubicBezTo>
                <a:cubicBezTo>
                  <a:pt x="1121" y="192"/>
                  <a:pt x="1163" y="203"/>
                  <a:pt x="1207" y="218"/>
                </a:cubicBezTo>
                <a:cubicBezTo>
                  <a:pt x="1261" y="248"/>
                  <a:pt x="1411" y="347"/>
                  <a:pt x="1410" y="452"/>
                </a:cubicBezTo>
                <a:cubicBezTo>
                  <a:pt x="1340" y="493"/>
                  <a:pt x="1285" y="557"/>
                  <a:pt x="1227" y="595"/>
                </a:cubicBezTo>
                <a:cubicBezTo>
                  <a:pt x="1096" y="644"/>
                  <a:pt x="956" y="568"/>
                  <a:pt x="860" y="638"/>
                </a:cubicBezTo>
                <a:cubicBezTo>
                  <a:pt x="863" y="658"/>
                  <a:pt x="866" y="681"/>
                  <a:pt x="869" y="704"/>
                </a:cubicBezTo>
                <a:cubicBezTo>
                  <a:pt x="916" y="777"/>
                  <a:pt x="794" y="852"/>
                  <a:pt x="928" y="947"/>
                </a:cubicBezTo>
                <a:cubicBezTo>
                  <a:pt x="957" y="978"/>
                  <a:pt x="985" y="1008"/>
                  <a:pt x="1017" y="1038"/>
                </a:cubicBezTo>
                <a:cubicBezTo>
                  <a:pt x="1045" y="1078"/>
                  <a:pt x="1074" y="1118"/>
                  <a:pt x="1103" y="1161"/>
                </a:cubicBezTo>
                <a:cubicBezTo>
                  <a:pt x="1112" y="1198"/>
                  <a:pt x="1121" y="1237"/>
                  <a:pt x="1134" y="1277"/>
                </a:cubicBezTo>
                <a:cubicBezTo>
                  <a:pt x="1133" y="1359"/>
                  <a:pt x="1133" y="1440"/>
                  <a:pt x="1136" y="1526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8"/>
          <p:cNvSpPr/>
          <p:nvPr/>
        </p:nvSpPr>
        <p:spPr bwMode="auto">
          <a:xfrm>
            <a:off x="5135563" y="4175125"/>
            <a:ext cx="996950" cy="631825"/>
          </a:xfrm>
          <a:custGeom>
            <a:avLst/>
            <a:gdLst>
              <a:gd name="T0" fmla="*/ 244 w 2294"/>
              <a:gd name="T1" fmla="*/ 1452 h 1452"/>
              <a:gd name="T2" fmla="*/ 15 w 2294"/>
              <a:gd name="T3" fmla="*/ 1178 h 1452"/>
              <a:gd name="T4" fmla="*/ 22 w 2294"/>
              <a:gd name="T5" fmla="*/ 1083 h 1452"/>
              <a:gd name="T6" fmla="*/ 26 w 2294"/>
              <a:gd name="T7" fmla="*/ 1018 h 1452"/>
              <a:gd name="T8" fmla="*/ 0 w 2294"/>
              <a:gd name="T9" fmla="*/ 961 h 1452"/>
              <a:gd name="T10" fmla="*/ 294 w 2294"/>
              <a:gd name="T11" fmla="*/ 949 h 1452"/>
              <a:gd name="T12" fmla="*/ 464 w 2294"/>
              <a:gd name="T13" fmla="*/ 829 h 1452"/>
              <a:gd name="T14" fmla="*/ 548 w 2294"/>
              <a:gd name="T15" fmla="*/ 772 h 1452"/>
              <a:gd name="T16" fmla="*/ 551 w 2294"/>
              <a:gd name="T17" fmla="*/ 710 h 1452"/>
              <a:gd name="T18" fmla="*/ 329 w 2294"/>
              <a:gd name="T19" fmla="*/ 488 h 1452"/>
              <a:gd name="T20" fmla="*/ 313 w 2294"/>
              <a:gd name="T21" fmla="*/ 448 h 1452"/>
              <a:gd name="T22" fmla="*/ 308 w 2294"/>
              <a:gd name="T23" fmla="*/ 301 h 1452"/>
              <a:gd name="T24" fmla="*/ 423 w 2294"/>
              <a:gd name="T25" fmla="*/ 212 h 1452"/>
              <a:gd name="T26" fmla="*/ 415 w 2294"/>
              <a:gd name="T27" fmla="*/ 71 h 1452"/>
              <a:gd name="T28" fmla="*/ 335 w 2294"/>
              <a:gd name="T29" fmla="*/ 0 h 1452"/>
              <a:gd name="T30" fmla="*/ 607 w 2294"/>
              <a:gd name="T31" fmla="*/ 7 h 1452"/>
              <a:gd name="T32" fmla="*/ 718 w 2294"/>
              <a:gd name="T33" fmla="*/ 30 h 1452"/>
              <a:gd name="T34" fmla="*/ 963 w 2294"/>
              <a:gd name="T35" fmla="*/ 213 h 1452"/>
              <a:gd name="T36" fmla="*/ 1037 w 2294"/>
              <a:gd name="T37" fmla="*/ 247 h 1452"/>
              <a:gd name="T38" fmla="*/ 1394 w 2294"/>
              <a:gd name="T39" fmla="*/ 263 h 1452"/>
              <a:gd name="T40" fmla="*/ 1512 w 2294"/>
              <a:gd name="T41" fmla="*/ 344 h 1452"/>
              <a:gd name="T42" fmla="*/ 1601 w 2294"/>
              <a:gd name="T43" fmla="*/ 458 h 1452"/>
              <a:gd name="T44" fmla="*/ 1767 w 2294"/>
              <a:gd name="T45" fmla="*/ 479 h 1452"/>
              <a:gd name="T46" fmla="*/ 1888 w 2294"/>
              <a:gd name="T47" fmla="*/ 537 h 1452"/>
              <a:gd name="T48" fmla="*/ 2038 w 2294"/>
              <a:gd name="T49" fmla="*/ 574 h 1452"/>
              <a:gd name="T50" fmla="*/ 2085 w 2294"/>
              <a:gd name="T51" fmla="*/ 647 h 1452"/>
              <a:gd name="T52" fmla="*/ 2194 w 2294"/>
              <a:gd name="T53" fmla="*/ 715 h 1452"/>
              <a:gd name="T54" fmla="*/ 2142 w 2294"/>
              <a:gd name="T55" fmla="*/ 825 h 1452"/>
              <a:gd name="T56" fmla="*/ 2227 w 2294"/>
              <a:gd name="T57" fmla="*/ 952 h 1452"/>
              <a:gd name="T58" fmla="*/ 2294 w 2294"/>
              <a:gd name="T59" fmla="*/ 1081 h 1452"/>
              <a:gd name="T60" fmla="*/ 2294 w 2294"/>
              <a:gd name="T61" fmla="*/ 1094 h 1452"/>
              <a:gd name="T62" fmla="*/ 1951 w 2294"/>
              <a:gd name="T63" fmla="*/ 1266 h 1452"/>
              <a:gd name="T64" fmla="*/ 1874 w 2294"/>
              <a:gd name="T65" fmla="*/ 1329 h 1452"/>
              <a:gd name="T66" fmla="*/ 1691 w 2294"/>
              <a:gd name="T67" fmla="*/ 1416 h 1452"/>
              <a:gd name="T68" fmla="*/ 1656 w 2294"/>
              <a:gd name="T69" fmla="*/ 1435 h 1452"/>
              <a:gd name="T70" fmla="*/ 1561 w 2294"/>
              <a:gd name="T71" fmla="*/ 1348 h 1452"/>
              <a:gd name="T72" fmla="*/ 1370 w 2294"/>
              <a:gd name="T73" fmla="*/ 1215 h 1452"/>
              <a:gd name="T74" fmla="*/ 1251 w 2294"/>
              <a:gd name="T75" fmla="*/ 1284 h 1452"/>
              <a:gd name="T76" fmla="*/ 875 w 2294"/>
              <a:gd name="T77" fmla="*/ 1111 h 1452"/>
              <a:gd name="T78" fmla="*/ 696 w 2294"/>
              <a:gd name="T79" fmla="*/ 1064 h 1452"/>
              <a:gd name="T80" fmla="*/ 619 w 2294"/>
              <a:gd name="T81" fmla="*/ 1196 h 1452"/>
              <a:gd name="T82" fmla="*/ 599 w 2294"/>
              <a:gd name="T83" fmla="*/ 1232 h 1452"/>
              <a:gd name="T84" fmla="*/ 555 w 2294"/>
              <a:gd name="T85" fmla="*/ 1224 h 1452"/>
              <a:gd name="T86" fmla="*/ 295 w 2294"/>
              <a:gd name="T87" fmla="*/ 1417 h 1452"/>
              <a:gd name="T88" fmla="*/ 244 w 2294"/>
              <a:gd name="T89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94" h="1452">
                <a:moveTo>
                  <a:pt x="244" y="1452"/>
                </a:moveTo>
                <a:cubicBezTo>
                  <a:pt x="190" y="1336"/>
                  <a:pt x="79" y="1248"/>
                  <a:pt x="15" y="1178"/>
                </a:cubicBezTo>
                <a:cubicBezTo>
                  <a:pt x="3" y="1125"/>
                  <a:pt x="9" y="1112"/>
                  <a:pt x="22" y="1083"/>
                </a:cubicBezTo>
                <a:cubicBezTo>
                  <a:pt x="22" y="1060"/>
                  <a:pt x="22" y="1037"/>
                  <a:pt x="26" y="1018"/>
                </a:cubicBezTo>
                <a:cubicBezTo>
                  <a:pt x="16" y="998"/>
                  <a:pt x="7" y="978"/>
                  <a:pt x="0" y="961"/>
                </a:cubicBezTo>
                <a:cubicBezTo>
                  <a:pt x="49" y="923"/>
                  <a:pt x="215" y="947"/>
                  <a:pt x="294" y="949"/>
                </a:cubicBezTo>
                <a:cubicBezTo>
                  <a:pt x="358" y="928"/>
                  <a:pt x="416" y="883"/>
                  <a:pt x="464" y="829"/>
                </a:cubicBezTo>
                <a:cubicBezTo>
                  <a:pt x="490" y="810"/>
                  <a:pt x="519" y="791"/>
                  <a:pt x="548" y="772"/>
                </a:cubicBezTo>
                <a:cubicBezTo>
                  <a:pt x="548" y="749"/>
                  <a:pt x="548" y="729"/>
                  <a:pt x="551" y="710"/>
                </a:cubicBezTo>
                <a:cubicBezTo>
                  <a:pt x="485" y="597"/>
                  <a:pt x="406" y="529"/>
                  <a:pt x="329" y="488"/>
                </a:cubicBezTo>
                <a:cubicBezTo>
                  <a:pt x="323" y="475"/>
                  <a:pt x="316" y="462"/>
                  <a:pt x="313" y="448"/>
                </a:cubicBezTo>
                <a:cubicBezTo>
                  <a:pt x="310" y="399"/>
                  <a:pt x="308" y="350"/>
                  <a:pt x="308" y="301"/>
                </a:cubicBezTo>
                <a:cubicBezTo>
                  <a:pt x="346" y="263"/>
                  <a:pt x="363" y="234"/>
                  <a:pt x="423" y="212"/>
                </a:cubicBezTo>
                <a:cubicBezTo>
                  <a:pt x="488" y="171"/>
                  <a:pt x="434" y="98"/>
                  <a:pt x="415" y="71"/>
                </a:cubicBezTo>
                <a:cubicBezTo>
                  <a:pt x="380" y="44"/>
                  <a:pt x="348" y="30"/>
                  <a:pt x="335" y="0"/>
                </a:cubicBezTo>
                <a:cubicBezTo>
                  <a:pt x="425" y="3"/>
                  <a:pt x="514" y="5"/>
                  <a:pt x="607" y="7"/>
                </a:cubicBezTo>
                <a:cubicBezTo>
                  <a:pt x="642" y="15"/>
                  <a:pt x="680" y="22"/>
                  <a:pt x="718" y="30"/>
                </a:cubicBezTo>
                <a:cubicBezTo>
                  <a:pt x="750" y="99"/>
                  <a:pt x="852" y="184"/>
                  <a:pt x="963" y="213"/>
                </a:cubicBezTo>
                <a:cubicBezTo>
                  <a:pt x="986" y="223"/>
                  <a:pt x="1011" y="234"/>
                  <a:pt x="1037" y="247"/>
                </a:cubicBezTo>
                <a:cubicBezTo>
                  <a:pt x="1155" y="250"/>
                  <a:pt x="1273" y="257"/>
                  <a:pt x="1394" y="263"/>
                </a:cubicBezTo>
                <a:cubicBezTo>
                  <a:pt x="1433" y="290"/>
                  <a:pt x="1471" y="317"/>
                  <a:pt x="1512" y="344"/>
                </a:cubicBezTo>
                <a:cubicBezTo>
                  <a:pt x="1518" y="371"/>
                  <a:pt x="1544" y="417"/>
                  <a:pt x="1601" y="458"/>
                </a:cubicBezTo>
                <a:cubicBezTo>
                  <a:pt x="1655" y="463"/>
                  <a:pt x="1709" y="471"/>
                  <a:pt x="1767" y="479"/>
                </a:cubicBezTo>
                <a:cubicBezTo>
                  <a:pt x="1805" y="496"/>
                  <a:pt x="1847" y="517"/>
                  <a:pt x="1888" y="537"/>
                </a:cubicBezTo>
                <a:cubicBezTo>
                  <a:pt x="1904" y="554"/>
                  <a:pt x="1978" y="526"/>
                  <a:pt x="2038" y="574"/>
                </a:cubicBezTo>
                <a:cubicBezTo>
                  <a:pt x="2038" y="594"/>
                  <a:pt x="2050" y="617"/>
                  <a:pt x="2085" y="647"/>
                </a:cubicBezTo>
                <a:cubicBezTo>
                  <a:pt x="2095" y="647"/>
                  <a:pt x="2194" y="660"/>
                  <a:pt x="2194" y="715"/>
                </a:cubicBezTo>
                <a:cubicBezTo>
                  <a:pt x="2155" y="763"/>
                  <a:pt x="2152" y="747"/>
                  <a:pt x="2142" y="825"/>
                </a:cubicBezTo>
                <a:cubicBezTo>
                  <a:pt x="2155" y="852"/>
                  <a:pt x="2202" y="883"/>
                  <a:pt x="2227" y="952"/>
                </a:cubicBezTo>
                <a:cubicBezTo>
                  <a:pt x="2227" y="988"/>
                  <a:pt x="2227" y="1047"/>
                  <a:pt x="2294" y="1081"/>
                </a:cubicBezTo>
                <a:cubicBezTo>
                  <a:pt x="2294" y="1085"/>
                  <a:pt x="2294" y="1088"/>
                  <a:pt x="2294" y="1094"/>
                </a:cubicBezTo>
                <a:cubicBezTo>
                  <a:pt x="2121" y="1110"/>
                  <a:pt x="2086" y="1178"/>
                  <a:pt x="1951" y="1266"/>
                </a:cubicBezTo>
                <a:cubicBezTo>
                  <a:pt x="1916" y="1275"/>
                  <a:pt x="1896" y="1300"/>
                  <a:pt x="1874" y="1329"/>
                </a:cubicBezTo>
                <a:cubicBezTo>
                  <a:pt x="1787" y="1370"/>
                  <a:pt x="1749" y="1339"/>
                  <a:pt x="1691" y="1416"/>
                </a:cubicBezTo>
                <a:cubicBezTo>
                  <a:pt x="1678" y="1423"/>
                  <a:pt x="1665" y="1429"/>
                  <a:pt x="1656" y="1435"/>
                </a:cubicBezTo>
                <a:cubicBezTo>
                  <a:pt x="1624" y="1405"/>
                  <a:pt x="1592" y="1375"/>
                  <a:pt x="1561" y="1348"/>
                </a:cubicBezTo>
                <a:cubicBezTo>
                  <a:pt x="1455" y="1322"/>
                  <a:pt x="1420" y="1252"/>
                  <a:pt x="1370" y="1215"/>
                </a:cubicBezTo>
                <a:cubicBezTo>
                  <a:pt x="1287" y="1213"/>
                  <a:pt x="1296" y="1220"/>
                  <a:pt x="1251" y="1284"/>
                </a:cubicBezTo>
                <a:cubicBezTo>
                  <a:pt x="1094" y="1274"/>
                  <a:pt x="970" y="1172"/>
                  <a:pt x="875" y="1111"/>
                </a:cubicBezTo>
                <a:cubicBezTo>
                  <a:pt x="795" y="1102"/>
                  <a:pt x="735" y="1081"/>
                  <a:pt x="696" y="1064"/>
                </a:cubicBezTo>
                <a:cubicBezTo>
                  <a:pt x="562" y="1061"/>
                  <a:pt x="521" y="1076"/>
                  <a:pt x="619" y="1196"/>
                </a:cubicBezTo>
                <a:cubicBezTo>
                  <a:pt x="612" y="1206"/>
                  <a:pt x="606" y="1219"/>
                  <a:pt x="599" y="1232"/>
                </a:cubicBezTo>
                <a:cubicBezTo>
                  <a:pt x="584" y="1228"/>
                  <a:pt x="568" y="1224"/>
                  <a:pt x="555" y="1224"/>
                </a:cubicBezTo>
                <a:cubicBezTo>
                  <a:pt x="395" y="1220"/>
                  <a:pt x="356" y="1281"/>
                  <a:pt x="295" y="1417"/>
                </a:cubicBezTo>
                <a:cubicBezTo>
                  <a:pt x="276" y="1427"/>
                  <a:pt x="260" y="1439"/>
                  <a:pt x="244" y="145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5961063" y="3903663"/>
            <a:ext cx="614362" cy="782637"/>
          </a:xfrm>
          <a:custGeom>
            <a:avLst/>
            <a:gdLst>
              <a:gd name="T0" fmla="*/ 648 w 1411"/>
              <a:gd name="T1" fmla="*/ 1792 h 1801"/>
              <a:gd name="T2" fmla="*/ 632 w 1411"/>
              <a:gd name="T3" fmla="*/ 1779 h 1801"/>
              <a:gd name="T4" fmla="*/ 636 w 1411"/>
              <a:gd name="T5" fmla="*/ 1641 h 1801"/>
              <a:gd name="T6" fmla="*/ 607 w 1411"/>
              <a:gd name="T7" fmla="*/ 1614 h 1801"/>
              <a:gd name="T8" fmla="*/ 460 w 1411"/>
              <a:gd name="T9" fmla="*/ 1693 h 1801"/>
              <a:gd name="T10" fmla="*/ 428 w 1411"/>
              <a:gd name="T11" fmla="*/ 1708 h 1801"/>
              <a:gd name="T12" fmla="*/ 383 w 1411"/>
              <a:gd name="T13" fmla="*/ 1655 h 1801"/>
              <a:gd name="T14" fmla="*/ 364 w 1411"/>
              <a:gd name="T15" fmla="*/ 1621 h 1801"/>
              <a:gd name="T16" fmla="*/ 301 w 1411"/>
              <a:gd name="T17" fmla="*/ 1459 h 1801"/>
              <a:gd name="T18" fmla="*/ 276 w 1411"/>
              <a:gd name="T19" fmla="*/ 1439 h 1801"/>
              <a:gd name="T20" fmla="*/ 331 w 1411"/>
              <a:gd name="T21" fmla="*/ 1355 h 1801"/>
              <a:gd name="T22" fmla="*/ 178 w 1411"/>
              <a:gd name="T23" fmla="*/ 1220 h 1801"/>
              <a:gd name="T24" fmla="*/ 172 w 1411"/>
              <a:gd name="T25" fmla="*/ 1178 h 1801"/>
              <a:gd name="T26" fmla="*/ 156 w 1411"/>
              <a:gd name="T27" fmla="*/ 1168 h 1801"/>
              <a:gd name="T28" fmla="*/ 256 w 1411"/>
              <a:gd name="T29" fmla="*/ 1072 h 1801"/>
              <a:gd name="T30" fmla="*/ 304 w 1411"/>
              <a:gd name="T31" fmla="*/ 1011 h 1801"/>
              <a:gd name="T32" fmla="*/ 235 w 1411"/>
              <a:gd name="T33" fmla="*/ 783 h 1801"/>
              <a:gd name="T34" fmla="*/ 165 w 1411"/>
              <a:gd name="T35" fmla="*/ 781 h 1801"/>
              <a:gd name="T36" fmla="*/ 139 w 1411"/>
              <a:gd name="T37" fmla="*/ 810 h 1801"/>
              <a:gd name="T38" fmla="*/ 117 w 1411"/>
              <a:gd name="T39" fmla="*/ 813 h 1801"/>
              <a:gd name="T40" fmla="*/ 57 w 1411"/>
              <a:gd name="T41" fmla="*/ 661 h 1801"/>
              <a:gd name="T42" fmla="*/ 0 w 1411"/>
              <a:gd name="T43" fmla="*/ 617 h 1801"/>
              <a:gd name="T44" fmla="*/ 128 w 1411"/>
              <a:gd name="T45" fmla="*/ 456 h 1801"/>
              <a:gd name="T46" fmla="*/ 133 w 1411"/>
              <a:gd name="T47" fmla="*/ 217 h 1801"/>
              <a:gd name="T48" fmla="*/ 143 w 1411"/>
              <a:gd name="T49" fmla="*/ 211 h 1801"/>
              <a:gd name="T50" fmla="*/ 174 w 1411"/>
              <a:gd name="T51" fmla="*/ 225 h 1801"/>
              <a:gd name="T52" fmla="*/ 273 w 1411"/>
              <a:gd name="T53" fmla="*/ 368 h 1801"/>
              <a:gd name="T54" fmla="*/ 333 w 1411"/>
              <a:gd name="T55" fmla="*/ 370 h 1801"/>
              <a:gd name="T56" fmla="*/ 401 w 1411"/>
              <a:gd name="T57" fmla="*/ 204 h 1801"/>
              <a:gd name="T58" fmla="*/ 405 w 1411"/>
              <a:gd name="T59" fmla="*/ 165 h 1801"/>
              <a:gd name="T60" fmla="*/ 291 w 1411"/>
              <a:gd name="T61" fmla="*/ 51 h 1801"/>
              <a:gd name="T62" fmla="*/ 342 w 1411"/>
              <a:gd name="T63" fmla="*/ 0 h 1801"/>
              <a:gd name="T64" fmla="*/ 358 w 1411"/>
              <a:gd name="T65" fmla="*/ 0 h 1801"/>
              <a:gd name="T66" fmla="*/ 485 w 1411"/>
              <a:gd name="T67" fmla="*/ 187 h 1801"/>
              <a:gd name="T68" fmla="*/ 535 w 1411"/>
              <a:gd name="T69" fmla="*/ 250 h 1801"/>
              <a:gd name="T70" fmla="*/ 756 w 1411"/>
              <a:gd name="T71" fmla="*/ 302 h 1801"/>
              <a:gd name="T72" fmla="*/ 800 w 1411"/>
              <a:gd name="T73" fmla="*/ 339 h 1801"/>
              <a:gd name="T74" fmla="*/ 952 w 1411"/>
              <a:gd name="T75" fmla="*/ 618 h 1801"/>
              <a:gd name="T76" fmla="*/ 964 w 1411"/>
              <a:gd name="T77" fmla="*/ 641 h 1801"/>
              <a:gd name="T78" fmla="*/ 1086 w 1411"/>
              <a:gd name="T79" fmla="*/ 621 h 1801"/>
              <a:gd name="T80" fmla="*/ 1150 w 1411"/>
              <a:gd name="T81" fmla="*/ 577 h 1801"/>
              <a:gd name="T82" fmla="*/ 1194 w 1411"/>
              <a:gd name="T83" fmla="*/ 703 h 1801"/>
              <a:gd name="T84" fmla="*/ 1057 w 1411"/>
              <a:gd name="T85" fmla="*/ 719 h 1801"/>
              <a:gd name="T86" fmla="*/ 1021 w 1411"/>
              <a:gd name="T87" fmla="*/ 796 h 1801"/>
              <a:gd name="T88" fmla="*/ 1014 w 1411"/>
              <a:gd name="T89" fmla="*/ 872 h 1801"/>
              <a:gd name="T90" fmla="*/ 985 w 1411"/>
              <a:gd name="T91" fmla="*/ 956 h 1801"/>
              <a:gd name="T92" fmla="*/ 1112 w 1411"/>
              <a:gd name="T93" fmla="*/ 1084 h 1801"/>
              <a:gd name="T94" fmla="*/ 1188 w 1411"/>
              <a:gd name="T95" fmla="*/ 1141 h 1801"/>
              <a:gd name="T96" fmla="*/ 1236 w 1411"/>
              <a:gd name="T97" fmla="*/ 1185 h 1801"/>
              <a:gd name="T98" fmla="*/ 1380 w 1411"/>
              <a:gd name="T99" fmla="*/ 1205 h 1801"/>
              <a:gd name="T100" fmla="*/ 1408 w 1411"/>
              <a:gd name="T101" fmla="*/ 1229 h 1801"/>
              <a:gd name="T102" fmla="*/ 1411 w 1411"/>
              <a:gd name="T103" fmla="*/ 1274 h 1801"/>
              <a:gd name="T104" fmla="*/ 1260 w 1411"/>
              <a:gd name="T105" fmla="*/ 1395 h 1801"/>
              <a:gd name="T106" fmla="*/ 1266 w 1411"/>
              <a:gd name="T107" fmla="*/ 1457 h 1801"/>
              <a:gd name="T108" fmla="*/ 1209 w 1411"/>
              <a:gd name="T109" fmla="*/ 1489 h 1801"/>
              <a:gd name="T110" fmla="*/ 1208 w 1411"/>
              <a:gd name="T111" fmla="*/ 1646 h 1801"/>
              <a:gd name="T112" fmla="*/ 996 w 1411"/>
              <a:gd name="T113" fmla="*/ 1762 h 1801"/>
              <a:gd name="T114" fmla="*/ 833 w 1411"/>
              <a:gd name="T115" fmla="*/ 1777 h 1801"/>
              <a:gd name="T116" fmla="*/ 751 w 1411"/>
              <a:gd name="T117" fmla="*/ 1657 h 1801"/>
              <a:gd name="T118" fmla="*/ 699 w 1411"/>
              <a:gd name="T119" fmla="*/ 1699 h 1801"/>
              <a:gd name="T120" fmla="*/ 680 w 1411"/>
              <a:gd name="T121" fmla="*/ 1793 h 1801"/>
              <a:gd name="T122" fmla="*/ 648 w 1411"/>
              <a:gd name="T123" fmla="*/ 1792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1" h="1801">
                <a:moveTo>
                  <a:pt x="648" y="1792"/>
                </a:moveTo>
                <a:cubicBezTo>
                  <a:pt x="641" y="1786"/>
                  <a:pt x="635" y="1782"/>
                  <a:pt x="632" y="1779"/>
                </a:cubicBezTo>
                <a:cubicBezTo>
                  <a:pt x="632" y="1733"/>
                  <a:pt x="632" y="1687"/>
                  <a:pt x="636" y="1641"/>
                </a:cubicBezTo>
                <a:cubicBezTo>
                  <a:pt x="626" y="1631"/>
                  <a:pt x="617" y="1621"/>
                  <a:pt x="607" y="1614"/>
                </a:cubicBezTo>
                <a:cubicBezTo>
                  <a:pt x="502" y="1612"/>
                  <a:pt x="502" y="1608"/>
                  <a:pt x="460" y="1693"/>
                </a:cubicBezTo>
                <a:cubicBezTo>
                  <a:pt x="447" y="1696"/>
                  <a:pt x="437" y="1702"/>
                  <a:pt x="428" y="1708"/>
                </a:cubicBezTo>
                <a:cubicBezTo>
                  <a:pt x="428" y="1682"/>
                  <a:pt x="406" y="1672"/>
                  <a:pt x="383" y="1655"/>
                </a:cubicBezTo>
                <a:cubicBezTo>
                  <a:pt x="377" y="1641"/>
                  <a:pt x="371" y="1631"/>
                  <a:pt x="364" y="1621"/>
                </a:cubicBezTo>
                <a:cubicBezTo>
                  <a:pt x="365" y="1517"/>
                  <a:pt x="320" y="1519"/>
                  <a:pt x="301" y="1459"/>
                </a:cubicBezTo>
                <a:cubicBezTo>
                  <a:pt x="292" y="1453"/>
                  <a:pt x="282" y="1446"/>
                  <a:pt x="276" y="1439"/>
                </a:cubicBezTo>
                <a:cubicBezTo>
                  <a:pt x="276" y="1383"/>
                  <a:pt x="305" y="1381"/>
                  <a:pt x="331" y="1355"/>
                </a:cubicBezTo>
                <a:cubicBezTo>
                  <a:pt x="331" y="1241"/>
                  <a:pt x="223" y="1258"/>
                  <a:pt x="178" y="1220"/>
                </a:cubicBezTo>
                <a:cubicBezTo>
                  <a:pt x="175" y="1204"/>
                  <a:pt x="172" y="1191"/>
                  <a:pt x="172" y="1178"/>
                </a:cubicBezTo>
                <a:cubicBezTo>
                  <a:pt x="166" y="1174"/>
                  <a:pt x="159" y="1171"/>
                  <a:pt x="156" y="1168"/>
                </a:cubicBezTo>
                <a:cubicBezTo>
                  <a:pt x="156" y="1115"/>
                  <a:pt x="211" y="1087"/>
                  <a:pt x="256" y="1072"/>
                </a:cubicBezTo>
                <a:cubicBezTo>
                  <a:pt x="272" y="1049"/>
                  <a:pt x="288" y="1030"/>
                  <a:pt x="304" y="1011"/>
                </a:cubicBezTo>
                <a:cubicBezTo>
                  <a:pt x="305" y="919"/>
                  <a:pt x="283" y="833"/>
                  <a:pt x="235" y="783"/>
                </a:cubicBezTo>
                <a:cubicBezTo>
                  <a:pt x="210" y="782"/>
                  <a:pt x="187" y="782"/>
                  <a:pt x="165" y="781"/>
                </a:cubicBezTo>
                <a:cubicBezTo>
                  <a:pt x="155" y="791"/>
                  <a:pt x="146" y="800"/>
                  <a:pt x="139" y="810"/>
                </a:cubicBezTo>
                <a:cubicBezTo>
                  <a:pt x="129" y="810"/>
                  <a:pt x="123" y="810"/>
                  <a:pt x="117" y="813"/>
                </a:cubicBezTo>
                <a:cubicBezTo>
                  <a:pt x="66" y="769"/>
                  <a:pt x="66" y="697"/>
                  <a:pt x="57" y="661"/>
                </a:cubicBezTo>
                <a:cubicBezTo>
                  <a:pt x="38" y="644"/>
                  <a:pt x="19" y="630"/>
                  <a:pt x="0" y="617"/>
                </a:cubicBezTo>
                <a:cubicBezTo>
                  <a:pt x="0" y="548"/>
                  <a:pt x="83" y="504"/>
                  <a:pt x="128" y="456"/>
                </a:cubicBezTo>
                <a:cubicBezTo>
                  <a:pt x="148" y="368"/>
                  <a:pt x="133" y="293"/>
                  <a:pt x="133" y="217"/>
                </a:cubicBezTo>
                <a:cubicBezTo>
                  <a:pt x="136" y="214"/>
                  <a:pt x="139" y="211"/>
                  <a:pt x="143" y="211"/>
                </a:cubicBezTo>
                <a:cubicBezTo>
                  <a:pt x="152" y="215"/>
                  <a:pt x="162" y="218"/>
                  <a:pt x="174" y="225"/>
                </a:cubicBezTo>
                <a:cubicBezTo>
                  <a:pt x="184" y="245"/>
                  <a:pt x="206" y="344"/>
                  <a:pt x="273" y="368"/>
                </a:cubicBezTo>
                <a:cubicBezTo>
                  <a:pt x="292" y="369"/>
                  <a:pt x="311" y="369"/>
                  <a:pt x="333" y="370"/>
                </a:cubicBezTo>
                <a:cubicBezTo>
                  <a:pt x="378" y="302"/>
                  <a:pt x="366" y="262"/>
                  <a:pt x="401" y="204"/>
                </a:cubicBezTo>
                <a:cubicBezTo>
                  <a:pt x="402" y="191"/>
                  <a:pt x="402" y="178"/>
                  <a:pt x="405" y="165"/>
                </a:cubicBezTo>
                <a:cubicBezTo>
                  <a:pt x="367" y="125"/>
                  <a:pt x="329" y="88"/>
                  <a:pt x="291" y="51"/>
                </a:cubicBezTo>
                <a:cubicBezTo>
                  <a:pt x="291" y="12"/>
                  <a:pt x="323" y="16"/>
                  <a:pt x="342" y="0"/>
                </a:cubicBezTo>
                <a:cubicBezTo>
                  <a:pt x="345" y="0"/>
                  <a:pt x="352" y="0"/>
                  <a:pt x="358" y="0"/>
                </a:cubicBezTo>
                <a:cubicBezTo>
                  <a:pt x="399" y="44"/>
                  <a:pt x="456" y="98"/>
                  <a:pt x="485" y="187"/>
                </a:cubicBezTo>
                <a:cubicBezTo>
                  <a:pt x="500" y="207"/>
                  <a:pt x="516" y="227"/>
                  <a:pt x="535" y="250"/>
                </a:cubicBezTo>
                <a:cubicBezTo>
                  <a:pt x="609" y="265"/>
                  <a:pt x="682" y="284"/>
                  <a:pt x="756" y="302"/>
                </a:cubicBezTo>
                <a:cubicBezTo>
                  <a:pt x="768" y="312"/>
                  <a:pt x="784" y="325"/>
                  <a:pt x="800" y="339"/>
                </a:cubicBezTo>
                <a:cubicBezTo>
                  <a:pt x="835" y="409"/>
                  <a:pt x="853" y="547"/>
                  <a:pt x="952" y="618"/>
                </a:cubicBezTo>
                <a:cubicBezTo>
                  <a:pt x="955" y="624"/>
                  <a:pt x="958" y="631"/>
                  <a:pt x="964" y="641"/>
                </a:cubicBezTo>
                <a:cubicBezTo>
                  <a:pt x="993" y="642"/>
                  <a:pt x="1047" y="646"/>
                  <a:pt x="1086" y="621"/>
                </a:cubicBezTo>
                <a:cubicBezTo>
                  <a:pt x="1093" y="553"/>
                  <a:pt x="1083" y="585"/>
                  <a:pt x="1150" y="577"/>
                </a:cubicBezTo>
                <a:cubicBezTo>
                  <a:pt x="1156" y="587"/>
                  <a:pt x="1194" y="650"/>
                  <a:pt x="1194" y="703"/>
                </a:cubicBezTo>
                <a:cubicBezTo>
                  <a:pt x="1149" y="724"/>
                  <a:pt x="1089" y="720"/>
                  <a:pt x="1057" y="719"/>
                </a:cubicBezTo>
                <a:cubicBezTo>
                  <a:pt x="1044" y="745"/>
                  <a:pt x="1031" y="770"/>
                  <a:pt x="1021" y="796"/>
                </a:cubicBezTo>
                <a:cubicBezTo>
                  <a:pt x="1018" y="819"/>
                  <a:pt x="1014" y="845"/>
                  <a:pt x="1014" y="872"/>
                </a:cubicBezTo>
                <a:cubicBezTo>
                  <a:pt x="982" y="894"/>
                  <a:pt x="985" y="897"/>
                  <a:pt x="985" y="956"/>
                </a:cubicBezTo>
                <a:cubicBezTo>
                  <a:pt x="1026" y="996"/>
                  <a:pt x="1067" y="1040"/>
                  <a:pt x="1112" y="1084"/>
                </a:cubicBezTo>
                <a:cubicBezTo>
                  <a:pt x="1122" y="1087"/>
                  <a:pt x="1173" y="1088"/>
                  <a:pt x="1188" y="1141"/>
                </a:cubicBezTo>
                <a:cubicBezTo>
                  <a:pt x="1204" y="1155"/>
                  <a:pt x="1220" y="1168"/>
                  <a:pt x="1236" y="1185"/>
                </a:cubicBezTo>
                <a:cubicBezTo>
                  <a:pt x="1284" y="1189"/>
                  <a:pt x="1332" y="1197"/>
                  <a:pt x="1380" y="1205"/>
                </a:cubicBezTo>
                <a:cubicBezTo>
                  <a:pt x="1389" y="1212"/>
                  <a:pt x="1399" y="1219"/>
                  <a:pt x="1408" y="1229"/>
                </a:cubicBezTo>
                <a:cubicBezTo>
                  <a:pt x="1408" y="1242"/>
                  <a:pt x="1408" y="1258"/>
                  <a:pt x="1411" y="1274"/>
                </a:cubicBezTo>
                <a:cubicBezTo>
                  <a:pt x="1344" y="1342"/>
                  <a:pt x="1261" y="1290"/>
                  <a:pt x="1260" y="1395"/>
                </a:cubicBezTo>
                <a:cubicBezTo>
                  <a:pt x="1270" y="1415"/>
                  <a:pt x="1276" y="1432"/>
                  <a:pt x="1266" y="1457"/>
                </a:cubicBezTo>
                <a:cubicBezTo>
                  <a:pt x="1241" y="1463"/>
                  <a:pt x="1221" y="1479"/>
                  <a:pt x="1209" y="1489"/>
                </a:cubicBezTo>
                <a:cubicBezTo>
                  <a:pt x="1208" y="1541"/>
                  <a:pt x="1208" y="1594"/>
                  <a:pt x="1208" y="1646"/>
                </a:cubicBezTo>
                <a:cubicBezTo>
                  <a:pt x="1146" y="1736"/>
                  <a:pt x="1086" y="1748"/>
                  <a:pt x="996" y="1762"/>
                </a:cubicBezTo>
                <a:cubicBezTo>
                  <a:pt x="929" y="1783"/>
                  <a:pt x="881" y="1801"/>
                  <a:pt x="833" y="1777"/>
                </a:cubicBezTo>
                <a:cubicBezTo>
                  <a:pt x="785" y="1727"/>
                  <a:pt x="776" y="1684"/>
                  <a:pt x="751" y="1657"/>
                </a:cubicBezTo>
                <a:cubicBezTo>
                  <a:pt x="709" y="1660"/>
                  <a:pt x="719" y="1660"/>
                  <a:pt x="699" y="1699"/>
                </a:cubicBezTo>
                <a:cubicBezTo>
                  <a:pt x="693" y="1728"/>
                  <a:pt x="686" y="1760"/>
                  <a:pt x="680" y="1793"/>
                </a:cubicBezTo>
                <a:cubicBezTo>
                  <a:pt x="667" y="1793"/>
                  <a:pt x="657" y="1792"/>
                  <a:pt x="648" y="179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6115050" y="3803650"/>
            <a:ext cx="725488" cy="735013"/>
          </a:xfrm>
          <a:custGeom>
            <a:avLst/>
            <a:gdLst>
              <a:gd name="T0" fmla="*/ 1054 w 1669"/>
              <a:gd name="T1" fmla="*/ 1690 h 1690"/>
              <a:gd name="T2" fmla="*/ 952 w 1669"/>
              <a:gd name="T3" fmla="*/ 1665 h 1690"/>
              <a:gd name="T4" fmla="*/ 952 w 1669"/>
              <a:gd name="T5" fmla="*/ 1625 h 1690"/>
              <a:gd name="T6" fmla="*/ 1061 w 1669"/>
              <a:gd name="T7" fmla="*/ 1556 h 1690"/>
              <a:gd name="T8" fmla="*/ 1090 w 1669"/>
              <a:gd name="T9" fmla="*/ 1517 h 1690"/>
              <a:gd name="T10" fmla="*/ 918 w 1669"/>
              <a:gd name="T11" fmla="*/ 1389 h 1690"/>
              <a:gd name="T12" fmla="*/ 842 w 1669"/>
              <a:gd name="T13" fmla="*/ 1315 h 1690"/>
              <a:gd name="T14" fmla="*/ 728 w 1669"/>
              <a:gd name="T15" fmla="*/ 1230 h 1690"/>
              <a:gd name="T16" fmla="*/ 658 w 1669"/>
              <a:gd name="T17" fmla="*/ 1146 h 1690"/>
              <a:gd name="T18" fmla="*/ 697 w 1669"/>
              <a:gd name="T19" fmla="*/ 1043 h 1690"/>
              <a:gd name="T20" fmla="*/ 720 w 1669"/>
              <a:gd name="T21" fmla="*/ 981 h 1690"/>
              <a:gd name="T22" fmla="*/ 870 w 1669"/>
              <a:gd name="T23" fmla="*/ 952 h 1690"/>
              <a:gd name="T24" fmla="*/ 810 w 1669"/>
              <a:gd name="T25" fmla="*/ 774 h 1690"/>
              <a:gd name="T26" fmla="*/ 711 w 1669"/>
              <a:gd name="T27" fmla="*/ 784 h 1690"/>
              <a:gd name="T28" fmla="*/ 701 w 1669"/>
              <a:gd name="T29" fmla="*/ 836 h 1690"/>
              <a:gd name="T30" fmla="*/ 634 w 1669"/>
              <a:gd name="T31" fmla="*/ 845 h 1690"/>
              <a:gd name="T32" fmla="*/ 583 w 1669"/>
              <a:gd name="T33" fmla="*/ 794 h 1690"/>
              <a:gd name="T34" fmla="*/ 448 w 1669"/>
              <a:gd name="T35" fmla="*/ 519 h 1690"/>
              <a:gd name="T36" fmla="*/ 310 w 1669"/>
              <a:gd name="T37" fmla="*/ 483 h 1690"/>
              <a:gd name="T38" fmla="*/ 196 w 1669"/>
              <a:gd name="T39" fmla="*/ 444 h 1690"/>
              <a:gd name="T40" fmla="*/ 170 w 1669"/>
              <a:gd name="T41" fmla="*/ 414 h 1690"/>
              <a:gd name="T42" fmla="*/ 21 w 1669"/>
              <a:gd name="T43" fmla="*/ 200 h 1690"/>
              <a:gd name="T44" fmla="*/ 76 w 1669"/>
              <a:gd name="T45" fmla="*/ 113 h 1690"/>
              <a:gd name="T46" fmla="*/ 111 w 1669"/>
              <a:gd name="T47" fmla="*/ 150 h 1690"/>
              <a:gd name="T48" fmla="*/ 111 w 1669"/>
              <a:gd name="T49" fmla="*/ 160 h 1690"/>
              <a:gd name="T50" fmla="*/ 203 w 1669"/>
              <a:gd name="T51" fmla="*/ 267 h 1690"/>
              <a:gd name="T52" fmla="*/ 359 w 1669"/>
              <a:gd name="T53" fmla="*/ 301 h 1690"/>
              <a:gd name="T54" fmla="*/ 510 w 1669"/>
              <a:gd name="T55" fmla="*/ 236 h 1690"/>
              <a:gd name="T56" fmla="*/ 561 w 1669"/>
              <a:gd name="T57" fmla="*/ 240 h 1690"/>
              <a:gd name="T58" fmla="*/ 629 w 1669"/>
              <a:gd name="T59" fmla="*/ 157 h 1690"/>
              <a:gd name="T60" fmla="*/ 738 w 1669"/>
              <a:gd name="T61" fmla="*/ 2 h 1690"/>
              <a:gd name="T62" fmla="*/ 741 w 1669"/>
              <a:gd name="T63" fmla="*/ 84 h 1690"/>
              <a:gd name="T64" fmla="*/ 839 w 1669"/>
              <a:gd name="T65" fmla="*/ 165 h 1690"/>
              <a:gd name="T66" fmla="*/ 1050 w 1669"/>
              <a:gd name="T67" fmla="*/ 285 h 1690"/>
              <a:gd name="T68" fmla="*/ 1274 w 1669"/>
              <a:gd name="T69" fmla="*/ 697 h 1690"/>
              <a:gd name="T70" fmla="*/ 1334 w 1669"/>
              <a:gd name="T71" fmla="*/ 869 h 1690"/>
              <a:gd name="T72" fmla="*/ 1617 w 1669"/>
              <a:gd name="T73" fmla="*/ 1053 h 1690"/>
              <a:gd name="T74" fmla="*/ 1617 w 1669"/>
              <a:gd name="T75" fmla="*/ 1072 h 1690"/>
              <a:gd name="T76" fmla="*/ 1444 w 1669"/>
              <a:gd name="T77" fmla="*/ 1081 h 1690"/>
              <a:gd name="T78" fmla="*/ 1444 w 1669"/>
              <a:gd name="T79" fmla="*/ 1147 h 1690"/>
              <a:gd name="T80" fmla="*/ 1546 w 1669"/>
              <a:gd name="T81" fmla="*/ 1188 h 1690"/>
              <a:gd name="T82" fmla="*/ 1539 w 1669"/>
              <a:gd name="T83" fmla="*/ 1270 h 1690"/>
              <a:gd name="T84" fmla="*/ 1660 w 1669"/>
              <a:gd name="T85" fmla="*/ 1332 h 1690"/>
              <a:gd name="T86" fmla="*/ 1669 w 1669"/>
              <a:gd name="T87" fmla="*/ 1352 h 1690"/>
              <a:gd name="T88" fmla="*/ 1541 w 1669"/>
              <a:gd name="T89" fmla="*/ 1480 h 1690"/>
              <a:gd name="T90" fmla="*/ 1541 w 1669"/>
              <a:gd name="T91" fmla="*/ 1496 h 1690"/>
              <a:gd name="T92" fmla="*/ 1390 w 1669"/>
              <a:gd name="T93" fmla="*/ 1620 h 1690"/>
              <a:gd name="T94" fmla="*/ 1284 w 1669"/>
              <a:gd name="T95" fmla="*/ 1653 h 1690"/>
              <a:gd name="T96" fmla="*/ 1278 w 1669"/>
              <a:gd name="T97" fmla="*/ 1670 h 1690"/>
              <a:gd name="T98" fmla="*/ 1125 w 1669"/>
              <a:gd name="T99" fmla="*/ 1656 h 1690"/>
              <a:gd name="T100" fmla="*/ 1054 w 1669"/>
              <a:gd name="T101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9" h="1690">
                <a:moveTo>
                  <a:pt x="1054" y="1690"/>
                </a:moveTo>
                <a:cubicBezTo>
                  <a:pt x="1000" y="1666"/>
                  <a:pt x="977" y="1669"/>
                  <a:pt x="952" y="1665"/>
                </a:cubicBezTo>
                <a:cubicBezTo>
                  <a:pt x="952" y="1652"/>
                  <a:pt x="952" y="1638"/>
                  <a:pt x="952" y="1625"/>
                </a:cubicBezTo>
                <a:cubicBezTo>
                  <a:pt x="885" y="1601"/>
                  <a:pt x="1045" y="1562"/>
                  <a:pt x="1061" y="1556"/>
                </a:cubicBezTo>
                <a:cubicBezTo>
                  <a:pt x="1071" y="1543"/>
                  <a:pt x="1081" y="1530"/>
                  <a:pt x="1090" y="1517"/>
                </a:cubicBezTo>
                <a:cubicBezTo>
                  <a:pt x="1091" y="1373"/>
                  <a:pt x="998" y="1394"/>
                  <a:pt x="918" y="1389"/>
                </a:cubicBezTo>
                <a:cubicBezTo>
                  <a:pt x="867" y="1374"/>
                  <a:pt x="852" y="1331"/>
                  <a:pt x="842" y="1315"/>
                </a:cubicBezTo>
                <a:cubicBezTo>
                  <a:pt x="782" y="1287"/>
                  <a:pt x="743" y="1257"/>
                  <a:pt x="728" y="1230"/>
                </a:cubicBezTo>
                <a:cubicBezTo>
                  <a:pt x="670" y="1193"/>
                  <a:pt x="667" y="1176"/>
                  <a:pt x="658" y="1146"/>
                </a:cubicBezTo>
                <a:cubicBezTo>
                  <a:pt x="706" y="1118"/>
                  <a:pt x="693" y="1069"/>
                  <a:pt x="697" y="1043"/>
                </a:cubicBezTo>
                <a:cubicBezTo>
                  <a:pt x="703" y="1020"/>
                  <a:pt x="710" y="1000"/>
                  <a:pt x="720" y="981"/>
                </a:cubicBezTo>
                <a:cubicBezTo>
                  <a:pt x="761" y="982"/>
                  <a:pt x="812" y="996"/>
                  <a:pt x="870" y="952"/>
                </a:cubicBezTo>
                <a:cubicBezTo>
                  <a:pt x="870" y="873"/>
                  <a:pt x="848" y="801"/>
                  <a:pt x="810" y="774"/>
                </a:cubicBezTo>
                <a:cubicBezTo>
                  <a:pt x="753" y="772"/>
                  <a:pt x="740" y="772"/>
                  <a:pt x="711" y="784"/>
                </a:cubicBezTo>
                <a:cubicBezTo>
                  <a:pt x="708" y="801"/>
                  <a:pt x="705" y="817"/>
                  <a:pt x="701" y="836"/>
                </a:cubicBezTo>
                <a:cubicBezTo>
                  <a:pt x="679" y="839"/>
                  <a:pt x="656" y="842"/>
                  <a:pt x="634" y="845"/>
                </a:cubicBezTo>
                <a:cubicBezTo>
                  <a:pt x="618" y="808"/>
                  <a:pt x="606" y="811"/>
                  <a:pt x="583" y="794"/>
                </a:cubicBezTo>
                <a:cubicBezTo>
                  <a:pt x="523" y="681"/>
                  <a:pt x="501" y="589"/>
                  <a:pt x="448" y="519"/>
                </a:cubicBezTo>
                <a:cubicBezTo>
                  <a:pt x="397" y="482"/>
                  <a:pt x="342" y="487"/>
                  <a:pt x="310" y="483"/>
                </a:cubicBezTo>
                <a:cubicBezTo>
                  <a:pt x="272" y="469"/>
                  <a:pt x="234" y="455"/>
                  <a:pt x="196" y="444"/>
                </a:cubicBezTo>
                <a:cubicBezTo>
                  <a:pt x="186" y="434"/>
                  <a:pt x="177" y="424"/>
                  <a:pt x="170" y="414"/>
                </a:cubicBezTo>
                <a:cubicBezTo>
                  <a:pt x="139" y="328"/>
                  <a:pt x="69" y="238"/>
                  <a:pt x="21" y="200"/>
                </a:cubicBezTo>
                <a:cubicBezTo>
                  <a:pt x="22" y="145"/>
                  <a:pt x="0" y="59"/>
                  <a:pt x="76" y="113"/>
                </a:cubicBezTo>
                <a:cubicBezTo>
                  <a:pt x="82" y="127"/>
                  <a:pt x="92" y="140"/>
                  <a:pt x="111" y="150"/>
                </a:cubicBezTo>
                <a:cubicBezTo>
                  <a:pt x="111" y="153"/>
                  <a:pt x="111" y="157"/>
                  <a:pt x="111" y="160"/>
                </a:cubicBezTo>
                <a:cubicBezTo>
                  <a:pt x="140" y="180"/>
                  <a:pt x="165" y="204"/>
                  <a:pt x="203" y="267"/>
                </a:cubicBezTo>
                <a:cubicBezTo>
                  <a:pt x="235" y="284"/>
                  <a:pt x="289" y="292"/>
                  <a:pt x="359" y="301"/>
                </a:cubicBezTo>
                <a:cubicBezTo>
                  <a:pt x="411" y="285"/>
                  <a:pt x="447" y="136"/>
                  <a:pt x="510" y="236"/>
                </a:cubicBezTo>
                <a:cubicBezTo>
                  <a:pt x="526" y="236"/>
                  <a:pt x="542" y="236"/>
                  <a:pt x="561" y="240"/>
                </a:cubicBezTo>
                <a:cubicBezTo>
                  <a:pt x="584" y="211"/>
                  <a:pt x="606" y="182"/>
                  <a:pt x="629" y="157"/>
                </a:cubicBezTo>
                <a:cubicBezTo>
                  <a:pt x="642" y="82"/>
                  <a:pt x="649" y="0"/>
                  <a:pt x="738" y="2"/>
                </a:cubicBezTo>
                <a:cubicBezTo>
                  <a:pt x="738" y="28"/>
                  <a:pt x="738" y="55"/>
                  <a:pt x="741" y="84"/>
                </a:cubicBezTo>
                <a:cubicBezTo>
                  <a:pt x="773" y="111"/>
                  <a:pt x="804" y="138"/>
                  <a:pt x="839" y="165"/>
                </a:cubicBezTo>
                <a:cubicBezTo>
                  <a:pt x="897" y="186"/>
                  <a:pt x="960" y="244"/>
                  <a:pt x="1050" y="285"/>
                </a:cubicBezTo>
                <a:cubicBezTo>
                  <a:pt x="1110" y="411"/>
                  <a:pt x="1179" y="547"/>
                  <a:pt x="1274" y="697"/>
                </a:cubicBezTo>
                <a:cubicBezTo>
                  <a:pt x="1274" y="736"/>
                  <a:pt x="1289" y="809"/>
                  <a:pt x="1334" y="869"/>
                </a:cubicBezTo>
                <a:cubicBezTo>
                  <a:pt x="1439" y="927"/>
                  <a:pt x="1502" y="961"/>
                  <a:pt x="1617" y="1053"/>
                </a:cubicBezTo>
                <a:cubicBezTo>
                  <a:pt x="1617" y="1059"/>
                  <a:pt x="1617" y="1066"/>
                  <a:pt x="1617" y="1072"/>
                </a:cubicBezTo>
                <a:cubicBezTo>
                  <a:pt x="1588" y="1101"/>
                  <a:pt x="1457" y="1081"/>
                  <a:pt x="1444" y="1081"/>
                </a:cubicBezTo>
                <a:cubicBezTo>
                  <a:pt x="1444" y="1101"/>
                  <a:pt x="1444" y="1124"/>
                  <a:pt x="1444" y="1147"/>
                </a:cubicBezTo>
                <a:cubicBezTo>
                  <a:pt x="1476" y="1160"/>
                  <a:pt x="1511" y="1174"/>
                  <a:pt x="1546" y="1188"/>
                </a:cubicBezTo>
                <a:cubicBezTo>
                  <a:pt x="1533" y="1214"/>
                  <a:pt x="1526" y="1227"/>
                  <a:pt x="1539" y="1270"/>
                </a:cubicBezTo>
                <a:cubicBezTo>
                  <a:pt x="1577" y="1291"/>
                  <a:pt x="1619" y="1311"/>
                  <a:pt x="1660" y="1332"/>
                </a:cubicBezTo>
                <a:cubicBezTo>
                  <a:pt x="1663" y="1339"/>
                  <a:pt x="1666" y="1345"/>
                  <a:pt x="1669" y="1352"/>
                </a:cubicBezTo>
                <a:cubicBezTo>
                  <a:pt x="1669" y="1421"/>
                  <a:pt x="1599" y="1445"/>
                  <a:pt x="1541" y="1480"/>
                </a:cubicBezTo>
                <a:cubicBezTo>
                  <a:pt x="1541" y="1483"/>
                  <a:pt x="1541" y="1490"/>
                  <a:pt x="1541" y="1496"/>
                </a:cubicBezTo>
                <a:cubicBezTo>
                  <a:pt x="1512" y="1495"/>
                  <a:pt x="1419" y="1598"/>
                  <a:pt x="1390" y="1620"/>
                </a:cubicBezTo>
                <a:cubicBezTo>
                  <a:pt x="1355" y="1629"/>
                  <a:pt x="1320" y="1641"/>
                  <a:pt x="1284" y="1653"/>
                </a:cubicBezTo>
                <a:cubicBezTo>
                  <a:pt x="1281" y="1657"/>
                  <a:pt x="1278" y="1663"/>
                  <a:pt x="1278" y="1670"/>
                </a:cubicBezTo>
                <a:cubicBezTo>
                  <a:pt x="1227" y="1665"/>
                  <a:pt x="1176" y="1660"/>
                  <a:pt x="1125" y="1656"/>
                </a:cubicBezTo>
                <a:cubicBezTo>
                  <a:pt x="1099" y="1665"/>
                  <a:pt x="1076" y="1678"/>
                  <a:pt x="1054" y="169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1"/>
          <p:cNvSpPr/>
          <p:nvPr/>
        </p:nvSpPr>
        <p:spPr bwMode="auto">
          <a:xfrm>
            <a:off x="5381625" y="3662363"/>
            <a:ext cx="739775" cy="741362"/>
          </a:xfrm>
          <a:custGeom>
            <a:avLst/>
            <a:gdLst>
              <a:gd name="T0" fmla="*/ 1448 w 1700"/>
              <a:gd name="T1" fmla="*/ 1701 h 1701"/>
              <a:gd name="T2" fmla="*/ 1314 w 1700"/>
              <a:gd name="T3" fmla="*/ 1678 h 1701"/>
              <a:gd name="T4" fmla="*/ 1209 w 1700"/>
              <a:gd name="T5" fmla="*/ 1620 h 1701"/>
              <a:gd name="T6" fmla="*/ 1008 w 1700"/>
              <a:gd name="T7" fmla="*/ 1569 h 1701"/>
              <a:gd name="T8" fmla="*/ 954 w 1700"/>
              <a:gd name="T9" fmla="*/ 1482 h 1701"/>
              <a:gd name="T10" fmla="*/ 852 w 1700"/>
              <a:gd name="T11" fmla="*/ 1414 h 1701"/>
              <a:gd name="T12" fmla="*/ 485 w 1700"/>
              <a:gd name="T13" fmla="*/ 1395 h 1701"/>
              <a:gd name="T14" fmla="*/ 252 w 1700"/>
              <a:gd name="T15" fmla="*/ 1268 h 1701"/>
              <a:gd name="T16" fmla="*/ 179 w 1700"/>
              <a:gd name="T17" fmla="*/ 1185 h 1701"/>
              <a:gd name="T18" fmla="*/ 53 w 1700"/>
              <a:gd name="T19" fmla="*/ 890 h 1701"/>
              <a:gd name="T20" fmla="*/ 3 w 1700"/>
              <a:gd name="T21" fmla="*/ 741 h 1701"/>
              <a:gd name="T22" fmla="*/ 1 w 1700"/>
              <a:gd name="T23" fmla="*/ 623 h 1701"/>
              <a:gd name="T24" fmla="*/ 151 w 1700"/>
              <a:gd name="T25" fmla="*/ 545 h 1701"/>
              <a:gd name="T26" fmla="*/ 202 w 1700"/>
              <a:gd name="T27" fmla="*/ 520 h 1701"/>
              <a:gd name="T28" fmla="*/ 417 w 1700"/>
              <a:gd name="T29" fmla="*/ 437 h 1701"/>
              <a:gd name="T30" fmla="*/ 631 w 1700"/>
              <a:gd name="T31" fmla="*/ 390 h 1701"/>
              <a:gd name="T32" fmla="*/ 786 w 1700"/>
              <a:gd name="T33" fmla="*/ 250 h 1701"/>
              <a:gd name="T34" fmla="*/ 867 w 1700"/>
              <a:gd name="T35" fmla="*/ 0 h 1701"/>
              <a:gd name="T36" fmla="*/ 1026 w 1700"/>
              <a:gd name="T37" fmla="*/ 40 h 1701"/>
              <a:gd name="T38" fmla="*/ 1263 w 1700"/>
              <a:gd name="T39" fmla="*/ 46 h 1701"/>
              <a:gd name="T40" fmla="*/ 1301 w 1700"/>
              <a:gd name="T41" fmla="*/ 106 h 1701"/>
              <a:gd name="T42" fmla="*/ 1335 w 1700"/>
              <a:gd name="T43" fmla="*/ 264 h 1701"/>
              <a:gd name="T44" fmla="*/ 1238 w 1700"/>
              <a:gd name="T45" fmla="*/ 376 h 1701"/>
              <a:gd name="T46" fmla="*/ 1203 w 1700"/>
              <a:gd name="T47" fmla="*/ 388 h 1701"/>
              <a:gd name="T48" fmla="*/ 1203 w 1700"/>
              <a:gd name="T49" fmla="*/ 411 h 1701"/>
              <a:gd name="T50" fmla="*/ 1311 w 1700"/>
              <a:gd name="T51" fmla="*/ 496 h 1701"/>
              <a:gd name="T52" fmla="*/ 1318 w 1700"/>
              <a:gd name="T53" fmla="*/ 513 h 1701"/>
              <a:gd name="T54" fmla="*/ 1550 w 1700"/>
              <a:gd name="T55" fmla="*/ 597 h 1701"/>
              <a:gd name="T56" fmla="*/ 1617 w 1700"/>
              <a:gd name="T57" fmla="*/ 654 h 1701"/>
              <a:gd name="T58" fmla="*/ 1700 w 1700"/>
              <a:gd name="T59" fmla="*/ 722 h 1701"/>
              <a:gd name="T60" fmla="*/ 1696 w 1700"/>
              <a:gd name="T61" fmla="*/ 751 h 1701"/>
              <a:gd name="T62" fmla="*/ 1651 w 1700"/>
              <a:gd name="T63" fmla="*/ 894 h 1701"/>
              <a:gd name="T64" fmla="*/ 1600 w 1700"/>
              <a:gd name="T65" fmla="*/ 880 h 1701"/>
              <a:gd name="T66" fmla="*/ 1434 w 1700"/>
              <a:gd name="T67" fmla="*/ 738 h 1701"/>
              <a:gd name="T68" fmla="*/ 1440 w 1700"/>
              <a:gd name="T69" fmla="*/ 954 h 1701"/>
              <a:gd name="T70" fmla="*/ 1298 w 1700"/>
              <a:gd name="T71" fmla="*/ 1115 h 1701"/>
              <a:gd name="T72" fmla="*/ 1298 w 1700"/>
              <a:gd name="T73" fmla="*/ 1183 h 1701"/>
              <a:gd name="T74" fmla="*/ 1361 w 1700"/>
              <a:gd name="T75" fmla="*/ 1234 h 1701"/>
              <a:gd name="T76" fmla="*/ 1392 w 1700"/>
              <a:gd name="T77" fmla="*/ 1349 h 1701"/>
              <a:gd name="T78" fmla="*/ 1472 w 1700"/>
              <a:gd name="T79" fmla="*/ 1404 h 1701"/>
              <a:gd name="T80" fmla="*/ 1555 w 1700"/>
              <a:gd name="T81" fmla="*/ 1373 h 1701"/>
              <a:gd name="T82" fmla="*/ 1592 w 1700"/>
              <a:gd name="T83" fmla="*/ 1580 h 1701"/>
              <a:gd name="T84" fmla="*/ 1487 w 1700"/>
              <a:gd name="T85" fmla="*/ 1640 h 1701"/>
              <a:gd name="T86" fmla="*/ 1448 w 1700"/>
              <a:gd name="T87" fmla="*/ 1701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0" h="1701">
                <a:moveTo>
                  <a:pt x="1448" y="1701"/>
                </a:moveTo>
                <a:cubicBezTo>
                  <a:pt x="1403" y="1693"/>
                  <a:pt x="1359" y="1686"/>
                  <a:pt x="1314" y="1678"/>
                </a:cubicBezTo>
                <a:cubicBezTo>
                  <a:pt x="1279" y="1658"/>
                  <a:pt x="1244" y="1637"/>
                  <a:pt x="1209" y="1620"/>
                </a:cubicBezTo>
                <a:cubicBezTo>
                  <a:pt x="1091" y="1617"/>
                  <a:pt x="1062" y="1616"/>
                  <a:pt x="1008" y="1569"/>
                </a:cubicBezTo>
                <a:cubicBezTo>
                  <a:pt x="989" y="1539"/>
                  <a:pt x="970" y="1509"/>
                  <a:pt x="954" y="1482"/>
                </a:cubicBezTo>
                <a:cubicBezTo>
                  <a:pt x="919" y="1459"/>
                  <a:pt x="884" y="1435"/>
                  <a:pt x="852" y="1414"/>
                </a:cubicBezTo>
                <a:cubicBezTo>
                  <a:pt x="728" y="1408"/>
                  <a:pt x="606" y="1402"/>
                  <a:pt x="485" y="1395"/>
                </a:cubicBezTo>
                <a:cubicBezTo>
                  <a:pt x="408" y="1361"/>
                  <a:pt x="274" y="1315"/>
                  <a:pt x="252" y="1268"/>
                </a:cubicBezTo>
                <a:cubicBezTo>
                  <a:pt x="198" y="1234"/>
                  <a:pt x="192" y="1211"/>
                  <a:pt x="179" y="1185"/>
                </a:cubicBezTo>
                <a:cubicBezTo>
                  <a:pt x="161" y="1050"/>
                  <a:pt x="94" y="970"/>
                  <a:pt x="53" y="890"/>
                </a:cubicBezTo>
                <a:cubicBezTo>
                  <a:pt x="34" y="840"/>
                  <a:pt x="19" y="791"/>
                  <a:pt x="3" y="741"/>
                </a:cubicBezTo>
                <a:cubicBezTo>
                  <a:pt x="0" y="702"/>
                  <a:pt x="0" y="663"/>
                  <a:pt x="1" y="623"/>
                </a:cubicBezTo>
                <a:cubicBezTo>
                  <a:pt x="52" y="625"/>
                  <a:pt x="109" y="580"/>
                  <a:pt x="151" y="545"/>
                </a:cubicBezTo>
                <a:cubicBezTo>
                  <a:pt x="167" y="536"/>
                  <a:pt x="183" y="526"/>
                  <a:pt x="202" y="520"/>
                </a:cubicBezTo>
                <a:cubicBezTo>
                  <a:pt x="282" y="516"/>
                  <a:pt x="350" y="491"/>
                  <a:pt x="417" y="437"/>
                </a:cubicBezTo>
                <a:cubicBezTo>
                  <a:pt x="478" y="432"/>
                  <a:pt x="558" y="408"/>
                  <a:pt x="631" y="390"/>
                </a:cubicBezTo>
                <a:cubicBezTo>
                  <a:pt x="692" y="353"/>
                  <a:pt x="740" y="301"/>
                  <a:pt x="786" y="250"/>
                </a:cubicBezTo>
                <a:cubicBezTo>
                  <a:pt x="866" y="197"/>
                  <a:pt x="863" y="72"/>
                  <a:pt x="867" y="0"/>
                </a:cubicBezTo>
                <a:cubicBezTo>
                  <a:pt x="918" y="11"/>
                  <a:pt x="972" y="26"/>
                  <a:pt x="1026" y="40"/>
                </a:cubicBezTo>
                <a:cubicBezTo>
                  <a:pt x="1103" y="42"/>
                  <a:pt x="1183" y="44"/>
                  <a:pt x="1263" y="46"/>
                </a:cubicBezTo>
                <a:cubicBezTo>
                  <a:pt x="1275" y="66"/>
                  <a:pt x="1288" y="86"/>
                  <a:pt x="1301" y="106"/>
                </a:cubicBezTo>
                <a:cubicBezTo>
                  <a:pt x="1329" y="126"/>
                  <a:pt x="1377" y="200"/>
                  <a:pt x="1335" y="264"/>
                </a:cubicBezTo>
                <a:cubicBezTo>
                  <a:pt x="1274" y="295"/>
                  <a:pt x="1252" y="308"/>
                  <a:pt x="1238" y="376"/>
                </a:cubicBezTo>
                <a:cubicBezTo>
                  <a:pt x="1226" y="379"/>
                  <a:pt x="1213" y="382"/>
                  <a:pt x="1203" y="388"/>
                </a:cubicBezTo>
                <a:cubicBezTo>
                  <a:pt x="1203" y="395"/>
                  <a:pt x="1203" y="402"/>
                  <a:pt x="1203" y="411"/>
                </a:cubicBezTo>
                <a:cubicBezTo>
                  <a:pt x="1238" y="438"/>
                  <a:pt x="1273" y="466"/>
                  <a:pt x="1311" y="496"/>
                </a:cubicBezTo>
                <a:cubicBezTo>
                  <a:pt x="1311" y="499"/>
                  <a:pt x="1314" y="506"/>
                  <a:pt x="1318" y="513"/>
                </a:cubicBezTo>
                <a:cubicBezTo>
                  <a:pt x="1365" y="550"/>
                  <a:pt x="1457" y="667"/>
                  <a:pt x="1550" y="597"/>
                </a:cubicBezTo>
                <a:cubicBezTo>
                  <a:pt x="1573" y="601"/>
                  <a:pt x="1589" y="614"/>
                  <a:pt x="1617" y="654"/>
                </a:cubicBezTo>
                <a:cubicBezTo>
                  <a:pt x="1642" y="675"/>
                  <a:pt x="1671" y="698"/>
                  <a:pt x="1700" y="722"/>
                </a:cubicBezTo>
                <a:cubicBezTo>
                  <a:pt x="1696" y="732"/>
                  <a:pt x="1696" y="741"/>
                  <a:pt x="1696" y="751"/>
                </a:cubicBezTo>
                <a:cubicBezTo>
                  <a:pt x="1667" y="780"/>
                  <a:pt x="1667" y="852"/>
                  <a:pt x="1651" y="894"/>
                </a:cubicBezTo>
                <a:cubicBezTo>
                  <a:pt x="1632" y="887"/>
                  <a:pt x="1616" y="883"/>
                  <a:pt x="1600" y="880"/>
                </a:cubicBezTo>
                <a:cubicBezTo>
                  <a:pt x="1536" y="790"/>
                  <a:pt x="1537" y="708"/>
                  <a:pt x="1434" y="738"/>
                </a:cubicBezTo>
                <a:cubicBezTo>
                  <a:pt x="1434" y="810"/>
                  <a:pt x="1437" y="882"/>
                  <a:pt x="1440" y="954"/>
                </a:cubicBezTo>
                <a:cubicBezTo>
                  <a:pt x="1417" y="1009"/>
                  <a:pt x="1346" y="1076"/>
                  <a:pt x="1298" y="1115"/>
                </a:cubicBezTo>
                <a:cubicBezTo>
                  <a:pt x="1298" y="1137"/>
                  <a:pt x="1298" y="1160"/>
                  <a:pt x="1298" y="1183"/>
                </a:cubicBezTo>
                <a:cubicBezTo>
                  <a:pt x="1313" y="1200"/>
                  <a:pt x="1323" y="1213"/>
                  <a:pt x="1361" y="1234"/>
                </a:cubicBezTo>
                <a:cubicBezTo>
                  <a:pt x="1371" y="1270"/>
                  <a:pt x="1380" y="1310"/>
                  <a:pt x="1392" y="1349"/>
                </a:cubicBezTo>
                <a:cubicBezTo>
                  <a:pt x="1396" y="1359"/>
                  <a:pt x="1415" y="1402"/>
                  <a:pt x="1472" y="1404"/>
                </a:cubicBezTo>
                <a:cubicBezTo>
                  <a:pt x="1504" y="1372"/>
                  <a:pt x="1501" y="1362"/>
                  <a:pt x="1555" y="1373"/>
                </a:cubicBezTo>
                <a:cubicBezTo>
                  <a:pt x="1571" y="1410"/>
                  <a:pt x="1628" y="1509"/>
                  <a:pt x="1592" y="1580"/>
                </a:cubicBezTo>
                <a:cubicBezTo>
                  <a:pt x="1560" y="1580"/>
                  <a:pt x="1499" y="1627"/>
                  <a:pt x="1487" y="1640"/>
                </a:cubicBezTo>
                <a:cubicBezTo>
                  <a:pt x="1474" y="1659"/>
                  <a:pt x="1461" y="1679"/>
                  <a:pt x="1448" y="170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2"/>
          <p:cNvSpPr/>
          <p:nvPr/>
        </p:nvSpPr>
        <p:spPr bwMode="auto">
          <a:xfrm>
            <a:off x="4792663" y="3179763"/>
            <a:ext cx="650875" cy="1200150"/>
          </a:xfrm>
          <a:custGeom>
            <a:avLst/>
            <a:gdLst>
              <a:gd name="T0" fmla="*/ 1048 w 1498"/>
              <a:gd name="T1" fmla="*/ 2760 h 2761"/>
              <a:gd name="T2" fmla="*/ 851 w 1498"/>
              <a:gd name="T3" fmla="*/ 2611 h 2761"/>
              <a:gd name="T4" fmla="*/ 774 w 1498"/>
              <a:gd name="T5" fmla="*/ 2583 h 2761"/>
              <a:gd name="T6" fmla="*/ 554 w 1498"/>
              <a:gd name="T7" fmla="*/ 2610 h 2761"/>
              <a:gd name="T8" fmla="*/ 452 w 1498"/>
              <a:gd name="T9" fmla="*/ 2548 h 2761"/>
              <a:gd name="T10" fmla="*/ 305 w 1498"/>
              <a:gd name="T11" fmla="*/ 2463 h 2761"/>
              <a:gd name="T12" fmla="*/ 174 w 1498"/>
              <a:gd name="T13" fmla="*/ 2460 h 2761"/>
              <a:gd name="T14" fmla="*/ 40 w 1498"/>
              <a:gd name="T15" fmla="*/ 2410 h 2761"/>
              <a:gd name="T16" fmla="*/ 66 w 1498"/>
              <a:gd name="T17" fmla="*/ 2329 h 2761"/>
              <a:gd name="T18" fmla="*/ 32 w 1498"/>
              <a:gd name="T19" fmla="*/ 2227 h 2761"/>
              <a:gd name="T20" fmla="*/ 10 w 1498"/>
              <a:gd name="T21" fmla="*/ 2164 h 2761"/>
              <a:gd name="T22" fmla="*/ 182 w 1498"/>
              <a:gd name="T23" fmla="*/ 2165 h 2761"/>
              <a:gd name="T24" fmla="*/ 206 w 1498"/>
              <a:gd name="T25" fmla="*/ 1937 h 2761"/>
              <a:gd name="T26" fmla="*/ 165 w 1498"/>
              <a:gd name="T27" fmla="*/ 1847 h 2761"/>
              <a:gd name="T28" fmla="*/ 329 w 1498"/>
              <a:gd name="T29" fmla="*/ 1622 h 2761"/>
              <a:gd name="T30" fmla="*/ 470 w 1498"/>
              <a:gd name="T31" fmla="*/ 1698 h 2761"/>
              <a:gd name="T32" fmla="*/ 534 w 1498"/>
              <a:gd name="T33" fmla="*/ 1680 h 2761"/>
              <a:gd name="T34" fmla="*/ 534 w 1498"/>
              <a:gd name="T35" fmla="*/ 1549 h 2761"/>
              <a:gd name="T36" fmla="*/ 665 w 1498"/>
              <a:gd name="T37" fmla="*/ 1539 h 2761"/>
              <a:gd name="T38" fmla="*/ 745 w 1498"/>
              <a:gd name="T39" fmla="*/ 1541 h 2761"/>
              <a:gd name="T40" fmla="*/ 760 w 1498"/>
              <a:gd name="T41" fmla="*/ 1279 h 2761"/>
              <a:gd name="T42" fmla="*/ 795 w 1498"/>
              <a:gd name="T43" fmla="*/ 1182 h 2761"/>
              <a:gd name="T44" fmla="*/ 796 w 1498"/>
              <a:gd name="T45" fmla="*/ 1120 h 2761"/>
              <a:gd name="T46" fmla="*/ 741 w 1498"/>
              <a:gd name="T47" fmla="*/ 1112 h 2761"/>
              <a:gd name="T48" fmla="*/ 589 w 1498"/>
              <a:gd name="T49" fmla="*/ 1000 h 2761"/>
              <a:gd name="T50" fmla="*/ 397 w 1498"/>
              <a:gd name="T51" fmla="*/ 926 h 2761"/>
              <a:gd name="T52" fmla="*/ 427 w 1498"/>
              <a:gd name="T53" fmla="*/ 848 h 2761"/>
              <a:gd name="T54" fmla="*/ 411 w 1498"/>
              <a:gd name="T55" fmla="*/ 737 h 2761"/>
              <a:gd name="T56" fmla="*/ 469 w 1498"/>
              <a:gd name="T57" fmla="*/ 666 h 2761"/>
              <a:gd name="T58" fmla="*/ 575 w 1498"/>
              <a:gd name="T59" fmla="*/ 685 h 2761"/>
              <a:gd name="T60" fmla="*/ 817 w 1498"/>
              <a:gd name="T61" fmla="*/ 701 h 2761"/>
              <a:gd name="T62" fmla="*/ 864 w 1498"/>
              <a:gd name="T63" fmla="*/ 434 h 2761"/>
              <a:gd name="T64" fmla="*/ 941 w 1498"/>
              <a:gd name="T65" fmla="*/ 315 h 2761"/>
              <a:gd name="T66" fmla="*/ 1038 w 1498"/>
              <a:gd name="T67" fmla="*/ 179 h 2761"/>
              <a:gd name="T68" fmla="*/ 1127 w 1498"/>
              <a:gd name="T69" fmla="*/ 113 h 2761"/>
              <a:gd name="T70" fmla="*/ 1185 w 1498"/>
              <a:gd name="T71" fmla="*/ 29 h 2761"/>
              <a:gd name="T72" fmla="*/ 1249 w 1498"/>
              <a:gd name="T73" fmla="*/ 80 h 2761"/>
              <a:gd name="T74" fmla="*/ 1268 w 1498"/>
              <a:gd name="T75" fmla="*/ 80 h 2761"/>
              <a:gd name="T76" fmla="*/ 1329 w 1498"/>
              <a:gd name="T77" fmla="*/ 0 h 2761"/>
              <a:gd name="T78" fmla="*/ 1431 w 1498"/>
              <a:gd name="T79" fmla="*/ 88 h 2761"/>
              <a:gd name="T80" fmla="*/ 1392 w 1498"/>
              <a:gd name="T81" fmla="*/ 159 h 2761"/>
              <a:gd name="T82" fmla="*/ 1308 w 1498"/>
              <a:gd name="T83" fmla="*/ 393 h 2761"/>
              <a:gd name="T84" fmla="*/ 1325 w 1498"/>
              <a:gd name="T85" fmla="*/ 707 h 2761"/>
              <a:gd name="T86" fmla="*/ 1228 w 1498"/>
              <a:gd name="T87" fmla="*/ 931 h 2761"/>
              <a:gd name="T88" fmla="*/ 1227 w 1498"/>
              <a:gd name="T89" fmla="*/ 1189 h 2761"/>
              <a:gd name="T90" fmla="*/ 1286 w 1498"/>
              <a:gd name="T91" fmla="*/ 1410 h 2761"/>
              <a:gd name="T92" fmla="*/ 1272 w 1498"/>
              <a:gd name="T93" fmla="*/ 1672 h 2761"/>
              <a:gd name="T94" fmla="*/ 1332 w 1498"/>
              <a:gd name="T95" fmla="*/ 1765 h 2761"/>
              <a:gd name="T96" fmla="*/ 1325 w 1498"/>
              <a:gd name="T97" fmla="*/ 1870 h 2761"/>
              <a:gd name="T98" fmla="*/ 1397 w 1498"/>
              <a:gd name="T99" fmla="*/ 2055 h 2761"/>
              <a:gd name="T100" fmla="*/ 1498 w 1498"/>
              <a:gd name="T101" fmla="*/ 2283 h 2761"/>
              <a:gd name="T102" fmla="*/ 1412 w 1498"/>
              <a:gd name="T103" fmla="*/ 2265 h 2761"/>
              <a:gd name="T104" fmla="*/ 1089 w 1498"/>
              <a:gd name="T105" fmla="*/ 2273 h 2761"/>
              <a:gd name="T106" fmla="*/ 1086 w 1498"/>
              <a:gd name="T107" fmla="*/ 2309 h 2761"/>
              <a:gd name="T108" fmla="*/ 1203 w 1498"/>
              <a:gd name="T109" fmla="*/ 2414 h 2761"/>
              <a:gd name="T110" fmla="*/ 1216 w 1498"/>
              <a:gd name="T111" fmla="*/ 2463 h 2761"/>
              <a:gd name="T112" fmla="*/ 1068 w 1498"/>
              <a:gd name="T113" fmla="*/ 2571 h 2761"/>
              <a:gd name="T114" fmla="*/ 1070 w 1498"/>
              <a:gd name="T115" fmla="*/ 2761 h 2761"/>
              <a:gd name="T116" fmla="*/ 1048 w 1498"/>
              <a:gd name="T117" fmla="*/ 2760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2761">
                <a:moveTo>
                  <a:pt x="1048" y="2760"/>
                </a:moveTo>
                <a:cubicBezTo>
                  <a:pt x="933" y="2715"/>
                  <a:pt x="911" y="2665"/>
                  <a:pt x="851" y="2611"/>
                </a:cubicBezTo>
                <a:cubicBezTo>
                  <a:pt x="825" y="2600"/>
                  <a:pt x="800" y="2590"/>
                  <a:pt x="774" y="2583"/>
                </a:cubicBezTo>
                <a:cubicBezTo>
                  <a:pt x="694" y="2581"/>
                  <a:pt x="611" y="2575"/>
                  <a:pt x="554" y="2610"/>
                </a:cubicBezTo>
                <a:cubicBezTo>
                  <a:pt x="518" y="2609"/>
                  <a:pt x="464" y="2559"/>
                  <a:pt x="452" y="2548"/>
                </a:cubicBezTo>
                <a:cubicBezTo>
                  <a:pt x="359" y="2546"/>
                  <a:pt x="337" y="2474"/>
                  <a:pt x="305" y="2463"/>
                </a:cubicBezTo>
                <a:cubicBezTo>
                  <a:pt x="261" y="2462"/>
                  <a:pt x="216" y="2461"/>
                  <a:pt x="174" y="2460"/>
                </a:cubicBezTo>
                <a:cubicBezTo>
                  <a:pt x="130" y="2442"/>
                  <a:pt x="85" y="2425"/>
                  <a:pt x="40" y="2410"/>
                </a:cubicBezTo>
                <a:cubicBezTo>
                  <a:pt x="41" y="2368"/>
                  <a:pt x="53" y="2358"/>
                  <a:pt x="66" y="2329"/>
                </a:cubicBezTo>
                <a:cubicBezTo>
                  <a:pt x="67" y="2251"/>
                  <a:pt x="61" y="2241"/>
                  <a:pt x="32" y="2227"/>
                </a:cubicBezTo>
                <a:cubicBezTo>
                  <a:pt x="3" y="2197"/>
                  <a:pt x="0" y="2174"/>
                  <a:pt x="10" y="2164"/>
                </a:cubicBezTo>
                <a:cubicBezTo>
                  <a:pt x="67" y="2162"/>
                  <a:pt x="125" y="2164"/>
                  <a:pt x="182" y="2165"/>
                </a:cubicBezTo>
                <a:cubicBezTo>
                  <a:pt x="231" y="2091"/>
                  <a:pt x="209" y="2002"/>
                  <a:pt x="206" y="1937"/>
                </a:cubicBezTo>
                <a:cubicBezTo>
                  <a:pt x="190" y="1907"/>
                  <a:pt x="178" y="1877"/>
                  <a:pt x="165" y="1847"/>
                </a:cubicBezTo>
                <a:cubicBezTo>
                  <a:pt x="134" y="1643"/>
                  <a:pt x="131" y="1617"/>
                  <a:pt x="329" y="1622"/>
                </a:cubicBezTo>
                <a:cubicBezTo>
                  <a:pt x="374" y="1646"/>
                  <a:pt x="422" y="1670"/>
                  <a:pt x="470" y="1698"/>
                </a:cubicBezTo>
                <a:cubicBezTo>
                  <a:pt x="482" y="1698"/>
                  <a:pt x="521" y="1692"/>
                  <a:pt x="534" y="1680"/>
                </a:cubicBezTo>
                <a:cubicBezTo>
                  <a:pt x="534" y="1634"/>
                  <a:pt x="534" y="1591"/>
                  <a:pt x="534" y="1549"/>
                </a:cubicBezTo>
                <a:cubicBezTo>
                  <a:pt x="535" y="1513"/>
                  <a:pt x="634" y="1505"/>
                  <a:pt x="665" y="1539"/>
                </a:cubicBezTo>
                <a:cubicBezTo>
                  <a:pt x="691" y="1539"/>
                  <a:pt x="716" y="1540"/>
                  <a:pt x="745" y="1541"/>
                </a:cubicBezTo>
                <a:cubicBezTo>
                  <a:pt x="781" y="1460"/>
                  <a:pt x="785" y="1332"/>
                  <a:pt x="760" y="1279"/>
                </a:cubicBezTo>
                <a:cubicBezTo>
                  <a:pt x="766" y="1220"/>
                  <a:pt x="779" y="1214"/>
                  <a:pt x="795" y="1182"/>
                </a:cubicBezTo>
                <a:cubicBezTo>
                  <a:pt x="795" y="1159"/>
                  <a:pt x="796" y="1139"/>
                  <a:pt x="796" y="1120"/>
                </a:cubicBezTo>
                <a:cubicBezTo>
                  <a:pt x="776" y="1116"/>
                  <a:pt x="757" y="1112"/>
                  <a:pt x="741" y="1112"/>
                </a:cubicBezTo>
                <a:cubicBezTo>
                  <a:pt x="684" y="1061"/>
                  <a:pt x="611" y="1023"/>
                  <a:pt x="589" y="1000"/>
                </a:cubicBezTo>
                <a:cubicBezTo>
                  <a:pt x="518" y="985"/>
                  <a:pt x="426" y="956"/>
                  <a:pt x="397" y="926"/>
                </a:cubicBezTo>
                <a:cubicBezTo>
                  <a:pt x="398" y="884"/>
                  <a:pt x="410" y="874"/>
                  <a:pt x="427" y="848"/>
                </a:cubicBezTo>
                <a:cubicBezTo>
                  <a:pt x="420" y="809"/>
                  <a:pt x="414" y="773"/>
                  <a:pt x="411" y="737"/>
                </a:cubicBezTo>
                <a:cubicBezTo>
                  <a:pt x="427" y="737"/>
                  <a:pt x="460" y="685"/>
                  <a:pt x="469" y="666"/>
                </a:cubicBezTo>
                <a:cubicBezTo>
                  <a:pt x="492" y="667"/>
                  <a:pt x="527" y="661"/>
                  <a:pt x="575" y="685"/>
                </a:cubicBezTo>
                <a:cubicBezTo>
                  <a:pt x="654" y="690"/>
                  <a:pt x="734" y="696"/>
                  <a:pt x="817" y="701"/>
                </a:cubicBezTo>
                <a:cubicBezTo>
                  <a:pt x="888" y="631"/>
                  <a:pt x="863" y="499"/>
                  <a:pt x="864" y="434"/>
                </a:cubicBezTo>
                <a:cubicBezTo>
                  <a:pt x="864" y="358"/>
                  <a:pt x="902" y="356"/>
                  <a:pt x="941" y="315"/>
                </a:cubicBezTo>
                <a:cubicBezTo>
                  <a:pt x="973" y="269"/>
                  <a:pt x="1005" y="224"/>
                  <a:pt x="1038" y="179"/>
                </a:cubicBezTo>
                <a:cubicBezTo>
                  <a:pt x="1067" y="157"/>
                  <a:pt x="1095" y="135"/>
                  <a:pt x="1127" y="113"/>
                </a:cubicBezTo>
                <a:cubicBezTo>
                  <a:pt x="1147" y="84"/>
                  <a:pt x="1166" y="55"/>
                  <a:pt x="1185" y="29"/>
                </a:cubicBezTo>
                <a:cubicBezTo>
                  <a:pt x="1205" y="46"/>
                  <a:pt x="1227" y="63"/>
                  <a:pt x="1249" y="80"/>
                </a:cubicBezTo>
                <a:cubicBezTo>
                  <a:pt x="1255" y="80"/>
                  <a:pt x="1262" y="80"/>
                  <a:pt x="1268" y="80"/>
                </a:cubicBezTo>
                <a:cubicBezTo>
                  <a:pt x="1294" y="65"/>
                  <a:pt x="1317" y="26"/>
                  <a:pt x="1329" y="0"/>
                </a:cubicBezTo>
                <a:cubicBezTo>
                  <a:pt x="1355" y="1"/>
                  <a:pt x="1432" y="6"/>
                  <a:pt x="1431" y="88"/>
                </a:cubicBezTo>
                <a:cubicBezTo>
                  <a:pt x="1418" y="110"/>
                  <a:pt x="1405" y="133"/>
                  <a:pt x="1392" y="159"/>
                </a:cubicBezTo>
                <a:cubicBezTo>
                  <a:pt x="1392" y="247"/>
                  <a:pt x="1382" y="319"/>
                  <a:pt x="1308" y="393"/>
                </a:cubicBezTo>
                <a:cubicBezTo>
                  <a:pt x="1279" y="483"/>
                  <a:pt x="1313" y="596"/>
                  <a:pt x="1325" y="707"/>
                </a:cubicBezTo>
                <a:cubicBezTo>
                  <a:pt x="1325" y="786"/>
                  <a:pt x="1267" y="870"/>
                  <a:pt x="1228" y="931"/>
                </a:cubicBezTo>
                <a:cubicBezTo>
                  <a:pt x="1228" y="1016"/>
                  <a:pt x="1227" y="1101"/>
                  <a:pt x="1227" y="1189"/>
                </a:cubicBezTo>
                <a:cubicBezTo>
                  <a:pt x="1249" y="1242"/>
                  <a:pt x="1286" y="1332"/>
                  <a:pt x="1286" y="1410"/>
                </a:cubicBezTo>
                <a:cubicBezTo>
                  <a:pt x="1260" y="1488"/>
                  <a:pt x="1240" y="1566"/>
                  <a:pt x="1272" y="1672"/>
                </a:cubicBezTo>
                <a:cubicBezTo>
                  <a:pt x="1287" y="1695"/>
                  <a:pt x="1303" y="1706"/>
                  <a:pt x="1332" y="1765"/>
                </a:cubicBezTo>
                <a:cubicBezTo>
                  <a:pt x="1328" y="1798"/>
                  <a:pt x="1325" y="1834"/>
                  <a:pt x="1325" y="1870"/>
                </a:cubicBezTo>
                <a:cubicBezTo>
                  <a:pt x="1347" y="1929"/>
                  <a:pt x="1372" y="1992"/>
                  <a:pt x="1397" y="2055"/>
                </a:cubicBezTo>
                <a:cubicBezTo>
                  <a:pt x="1438" y="2112"/>
                  <a:pt x="1476" y="2181"/>
                  <a:pt x="1498" y="2283"/>
                </a:cubicBezTo>
                <a:cubicBezTo>
                  <a:pt x="1469" y="2276"/>
                  <a:pt x="1441" y="2269"/>
                  <a:pt x="1412" y="2265"/>
                </a:cubicBezTo>
                <a:cubicBezTo>
                  <a:pt x="1338" y="2263"/>
                  <a:pt x="1118" y="2244"/>
                  <a:pt x="1089" y="2273"/>
                </a:cubicBezTo>
                <a:cubicBezTo>
                  <a:pt x="1086" y="2283"/>
                  <a:pt x="1086" y="2296"/>
                  <a:pt x="1086" y="2309"/>
                </a:cubicBezTo>
                <a:cubicBezTo>
                  <a:pt x="1124" y="2343"/>
                  <a:pt x="1162" y="2377"/>
                  <a:pt x="1203" y="2414"/>
                </a:cubicBezTo>
                <a:cubicBezTo>
                  <a:pt x="1206" y="2430"/>
                  <a:pt x="1210" y="2446"/>
                  <a:pt x="1216" y="2463"/>
                </a:cubicBezTo>
                <a:cubicBezTo>
                  <a:pt x="1136" y="2490"/>
                  <a:pt x="1116" y="2513"/>
                  <a:pt x="1068" y="2571"/>
                </a:cubicBezTo>
                <a:cubicBezTo>
                  <a:pt x="1068" y="2633"/>
                  <a:pt x="1067" y="2695"/>
                  <a:pt x="1070" y="2761"/>
                </a:cubicBezTo>
                <a:cubicBezTo>
                  <a:pt x="1061" y="2760"/>
                  <a:pt x="1054" y="2760"/>
                  <a:pt x="1048" y="276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3"/>
          <p:cNvSpPr/>
          <p:nvPr/>
        </p:nvSpPr>
        <p:spPr bwMode="auto">
          <a:xfrm>
            <a:off x="2797175" y="3105150"/>
            <a:ext cx="1647825" cy="1227138"/>
          </a:xfrm>
          <a:custGeom>
            <a:avLst/>
            <a:gdLst>
              <a:gd name="T0" fmla="*/ 1579 w 3788"/>
              <a:gd name="T1" fmla="*/ 2739 h 2823"/>
              <a:gd name="T2" fmla="*/ 1297 w 3788"/>
              <a:gd name="T3" fmla="*/ 2382 h 2823"/>
              <a:gd name="T4" fmla="*/ 745 w 3788"/>
              <a:gd name="T5" fmla="*/ 2253 h 2823"/>
              <a:gd name="T6" fmla="*/ 443 w 3788"/>
              <a:gd name="T7" fmla="*/ 2075 h 2823"/>
              <a:gd name="T8" fmla="*/ 204 w 3788"/>
              <a:gd name="T9" fmla="*/ 1978 h 2823"/>
              <a:gd name="T10" fmla="*/ 0 w 3788"/>
              <a:gd name="T11" fmla="*/ 1262 h 2823"/>
              <a:gd name="T12" fmla="*/ 30 w 3788"/>
              <a:gd name="T13" fmla="*/ 997 h 2823"/>
              <a:gd name="T14" fmla="*/ 129 w 3788"/>
              <a:gd name="T15" fmla="*/ 1006 h 2823"/>
              <a:gd name="T16" fmla="*/ 327 w 3788"/>
              <a:gd name="T17" fmla="*/ 1047 h 2823"/>
              <a:gd name="T18" fmla="*/ 481 w 3788"/>
              <a:gd name="T19" fmla="*/ 1006 h 2823"/>
              <a:gd name="T20" fmla="*/ 425 w 3788"/>
              <a:gd name="T21" fmla="*/ 772 h 2823"/>
              <a:gd name="T22" fmla="*/ 547 w 3788"/>
              <a:gd name="T23" fmla="*/ 690 h 2823"/>
              <a:gd name="T24" fmla="*/ 373 w 3788"/>
              <a:gd name="T25" fmla="*/ 374 h 2823"/>
              <a:gd name="T26" fmla="*/ 323 w 3788"/>
              <a:gd name="T27" fmla="*/ 186 h 2823"/>
              <a:gd name="T28" fmla="*/ 771 w 3788"/>
              <a:gd name="T29" fmla="*/ 116 h 2823"/>
              <a:gd name="T30" fmla="*/ 1221 w 3788"/>
              <a:gd name="T31" fmla="*/ 35 h 2823"/>
              <a:gd name="T32" fmla="*/ 1840 w 3788"/>
              <a:gd name="T33" fmla="*/ 247 h 2823"/>
              <a:gd name="T34" fmla="*/ 2056 w 3788"/>
              <a:gd name="T35" fmla="*/ 410 h 2823"/>
              <a:gd name="T36" fmla="*/ 2191 w 3788"/>
              <a:gd name="T37" fmla="*/ 371 h 2823"/>
              <a:gd name="T38" fmla="*/ 2320 w 3788"/>
              <a:gd name="T39" fmla="*/ 197 h 2823"/>
              <a:gd name="T40" fmla="*/ 2610 w 3788"/>
              <a:gd name="T41" fmla="*/ 303 h 2823"/>
              <a:gd name="T42" fmla="*/ 2829 w 3788"/>
              <a:gd name="T43" fmla="*/ 446 h 2823"/>
              <a:gd name="T44" fmla="*/ 2861 w 3788"/>
              <a:gd name="T45" fmla="*/ 483 h 2823"/>
              <a:gd name="T46" fmla="*/ 3138 w 3788"/>
              <a:gd name="T47" fmla="*/ 627 h 2823"/>
              <a:gd name="T48" fmla="*/ 3393 w 3788"/>
              <a:gd name="T49" fmla="*/ 804 h 2823"/>
              <a:gd name="T50" fmla="*/ 3628 w 3788"/>
              <a:gd name="T51" fmla="*/ 1052 h 2823"/>
              <a:gd name="T52" fmla="*/ 3709 w 3788"/>
              <a:gd name="T53" fmla="*/ 1355 h 2823"/>
              <a:gd name="T54" fmla="*/ 3509 w 3788"/>
              <a:gd name="T55" fmla="*/ 1750 h 2823"/>
              <a:gd name="T56" fmla="*/ 3399 w 3788"/>
              <a:gd name="T57" fmla="*/ 1881 h 2823"/>
              <a:gd name="T58" fmla="*/ 3402 w 3788"/>
              <a:gd name="T59" fmla="*/ 2016 h 2823"/>
              <a:gd name="T60" fmla="*/ 3124 w 3788"/>
              <a:gd name="T61" fmla="*/ 1946 h 2823"/>
              <a:gd name="T62" fmla="*/ 3227 w 3788"/>
              <a:gd name="T63" fmla="*/ 2332 h 2823"/>
              <a:gd name="T64" fmla="*/ 3168 w 3788"/>
              <a:gd name="T65" fmla="*/ 2550 h 2823"/>
              <a:gd name="T66" fmla="*/ 3040 w 3788"/>
              <a:gd name="T67" fmla="*/ 2603 h 2823"/>
              <a:gd name="T68" fmla="*/ 2935 w 3788"/>
              <a:gd name="T69" fmla="*/ 2554 h 2823"/>
              <a:gd name="T70" fmla="*/ 2840 w 3788"/>
              <a:gd name="T71" fmla="*/ 2499 h 2823"/>
              <a:gd name="T72" fmla="*/ 2750 w 3788"/>
              <a:gd name="T73" fmla="*/ 2497 h 2823"/>
              <a:gd name="T74" fmla="*/ 2534 w 3788"/>
              <a:gd name="T75" fmla="*/ 2321 h 2823"/>
              <a:gd name="T76" fmla="*/ 2414 w 3788"/>
              <a:gd name="T77" fmla="*/ 2086 h 2823"/>
              <a:gd name="T78" fmla="*/ 2116 w 3788"/>
              <a:gd name="T79" fmla="*/ 2193 h 2823"/>
              <a:gd name="T80" fmla="*/ 2189 w 3788"/>
              <a:gd name="T81" fmla="*/ 2355 h 2823"/>
              <a:gd name="T82" fmla="*/ 2008 w 3788"/>
              <a:gd name="T83" fmla="*/ 2711 h 2823"/>
              <a:gd name="T84" fmla="*/ 1886 w 3788"/>
              <a:gd name="T85" fmla="*/ 2819 h 2823"/>
              <a:gd name="T86" fmla="*/ 1717 w 3788"/>
              <a:gd name="T87" fmla="*/ 2762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88" h="2823">
                <a:moveTo>
                  <a:pt x="1665" y="2823"/>
                </a:moveTo>
                <a:cubicBezTo>
                  <a:pt x="1637" y="2793"/>
                  <a:pt x="1608" y="2766"/>
                  <a:pt x="1579" y="2739"/>
                </a:cubicBezTo>
                <a:cubicBezTo>
                  <a:pt x="1554" y="2647"/>
                  <a:pt x="1523" y="2568"/>
                  <a:pt x="1494" y="2501"/>
                </a:cubicBezTo>
                <a:cubicBezTo>
                  <a:pt x="1425" y="2418"/>
                  <a:pt x="1358" y="2406"/>
                  <a:pt x="1297" y="2382"/>
                </a:cubicBezTo>
                <a:cubicBezTo>
                  <a:pt x="1188" y="2379"/>
                  <a:pt x="1080" y="2380"/>
                  <a:pt x="971" y="2380"/>
                </a:cubicBezTo>
                <a:cubicBezTo>
                  <a:pt x="856" y="2361"/>
                  <a:pt x="802" y="2297"/>
                  <a:pt x="745" y="2253"/>
                </a:cubicBezTo>
                <a:cubicBezTo>
                  <a:pt x="627" y="2234"/>
                  <a:pt x="544" y="2199"/>
                  <a:pt x="474" y="2145"/>
                </a:cubicBezTo>
                <a:cubicBezTo>
                  <a:pt x="474" y="2125"/>
                  <a:pt x="443" y="2082"/>
                  <a:pt x="443" y="2075"/>
                </a:cubicBezTo>
                <a:cubicBezTo>
                  <a:pt x="433" y="2065"/>
                  <a:pt x="424" y="2055"/>
                  <a:pt x="414" y="2048"/>
                </a:cubicBezTo>
                <a:cubicBezTo>
                  <a:pt x="325" y="2033"/>
                  <a:pt x="261" y="2015"/>
                  <a:pt x="204" y="1978"/>
                </a:cubicBezTo>
                <a:cubicBezTo>
                  <a:pt x="79" y="1938"/>
                  <a:pt x="32" y="1741"/>
                  <a:pt x="14" y="1662"/>
                </a:cubicBezTo>
                <a:cubicBezTo>
                  <a:pt x="8" y="1527"/>
                  <a:pt x="3" y="1393"/>
                  <a:pt x="0" y="1262"/>
                </a:cubicBezTo>
                <a:cubicBezTo>
                  <a:pt x="23" y="1217"/>
                  <a:pt x="58" y="1152"/>
                  <a:pt x="65" y="1116"/>
                </a:cubicBezTo>
                <a:cubicBezTo>
                  <a:pt x="65" y="1047"/>
                  <a:pt x="30" y="1014"/>
                  <a:pt x="30" y="997"/>
                </a:cubicBezTo>
                <a:cubicBezTo>
                  <a:pt x="40" y="994"/>
                  <a:pt x="53" y="991"/>
                  <a:pt x="66" y="992"/>
                </a:cubicBezTo>
                <a:cubicBezTo>
                  <a:pt x="82" y="1009"/>
                  <a:pt x="107" y="1006"/>
                  <a:pt x="129" y="1006"/>
                </a:cubicBezTo>
                <a:cubicBezTo>
                  <a:pt x="152" y="984"/>
                  <a:pt x="155" y="971"/>
                  <a:pt x="158" y="958"/>
                </a:cubicBezTo>
                <a:cubicBezTo>
                  <a:pt x="219" y="930"/>
                  <a:pt x="244" y="1003"/>
                  <a:pt x="327" y="1047"/>
                </a:cubicBezTo>
                <a:cubicBezTo>
                  <a:pt x="346" y="1048"/>
                  <a:pt x="426" y="1053"/>
                  <a:pt x="455" y="1034"/>
                </a:cubicBezTo>
                <a:cubicBezTo>
                  <a:pt x="462" y="1025"/>
                  <a:pt x="471" y="1015"/>
                  <a:pt x="481" y="1006"/>
                </a:cubicBezTo>
                <a:cubicBezTo>
                  <a:pt x="481" y="976"/>
                  <a:pt x="481" y="950"/>
                  <a:pt x="481" y="924"/>
                </a:cubicBezTo>
                <a:cubicBezTo>
                  <a:pt x="434" y="857"/>
                  <a:pt x="389" y="823"/>
                  <a:pt x="425" y="772"/>
                </a:cubicBezTo>
                <a:cubicBezTo>
                  <a:pt x="454" y="753"/>
                  <a:pt x="483" y="737"/>
                  <a:pt x="515" y="721"/>
                </a:cubicBezTo>
                <a:cubicBezTo>
                  <a:pt x="524" y="709"/>
                  <a:pt x="534" y="699"/>
                  <a:pt x="547" y="690"/>
                </a:cubicBezTo>
                <a:cubicBezTo>
                  <a:pt x="608" y="567"/>
                  <a:pt x="538" y="539"/>
                  <a:pt x="487" y="498"/>
                </a:cubicBezTo>
                <a:cubicBezTo>
                  <a:pt x="459" y="435"/>
                  <a:pt x="408" y="375"/>
                  <a:pt x="373" y="374"/>
                </a:cubicBezTo>
                <a:cubicBezTo>
                  <a:pt x="367" y="348"/>
                  <a:pt x="347" y="334"/>
                  <a:pt x="348" y="308"/>
                </a:cubicBezTo>
                <a:cubicBezTo>
                  <a:pt x="393" y="263"/>
                  <a:pt x="329" y="196"/>
                  <a:pt x="323" y="186"/>
                </a:cubicBezTo>
                <a:cubicBezTo>
                  <a:pt x="323" y="180"/>
                  <a:pt x="323" y="173"/>
                  <a:pt x="323" y="167"/>
                </a:cubicBezTo>
                <a:cubicBezTo>
                  <a:pt x="448" y="134"/>
                  <a:pt x="627" y="151"/>
                  <a:pt x="771" y="116"/>
                </a:cubicBezTo>
                <a:cubicBezTo>
                  <a:pt x="892" y="53"/>
                  <a:pt x="988" y="0"/>
                  <a:pt x="1155" y="4"/>
                </a:cubicBezTo>
                <a:cubicBezTo>
                  <a:pt x="1177" y="14"/>
                  <a:pt x="1199" y="25"/>
                  <a:pt x="1221" y="35"/>
                </a:cubicBezTo>
                <a:cubicBezTo>
                  <a:pt x="1343" y="38"/>
                  <a:pt x="1474" y="25"/>
                  <a:pt x="1601" y="81"/>
                </a:cubicBezTo>
                <a:cubicBezTo>
                  <a:pt x="1681" y="135"/>
                  <a:pt x="1761" y="190"/>
                  <a:pt x="1840" y="247"/>
                </a:cubicBezTo>
                <a:cubicBezTo>
                  <a:pt x="1846" y="257"/>
                  <a:pt x="1853" y="271"/>
                  <a:pt x="1862" y="284"/>
                </a:cubicBezTo>
                <a:cubicBezTo>
                  <a:pt x="1904" y="318"/>
                  <a:pt x="1967" y="375"/>
                  <a:pt x="2056" y="410"/>
                </a:cubicBezTo>
                <a:cubicBezTo>
                  <a:pt x="2085" y="411"/>
                  <a:pt x="2117" y="412"/>
                  <a:pt x="2149" y="412"/>
                </a:cubicBezTo>
                <a:cubicBezTo>
                  <a:pt x="2162" y="396"/>
                  <a:pt x="2175" y="384"/>
                  <a:pt x="2191" y="371"/>
                </a:cubicBezTo>
                <a:cubicBezTo>
                  <a:pt x="2204" y="309"/>
                  <a:pt x="2195" y="250"/>
                  <a:pt x="2179" y="213"/>
                </a:cubicBezTo>
                <a:cubicBezTo>
                  <a:pt x="2211" y="181"/>
                  <a:pt x="2262" y="193"/>
                  <a:pt x="2320" y="197"/>
                </a:cubicBezTo>
                <a:cubicBezTo>
                  <a:pt x="2348" y="218"/>
                  <a:pt x="2380" y="238"/>
                  <a:pt x="2412" y="262"/>
                </a:cubicBezTo>
                <a:cubicBezTo>
                  <a:pt x="2463" y="276"/>
                  <a:pt x="2533" y="294"/>
                  <a:pt x="2610" y="303"/>
                </a:cubicBezTo>
                <a:cubicBezTo>
                  <a:pt x="2651" y="323"/>
                  <a:pt x="2693" y="344"/>
                  <a:pt x="2734" y="368"/>
                </a:cubicBezTo>
                <a:cubicBezTo>
                  <a:pt x="2766" y="392"/>
                  <a:pt x="2798" y="419"/>
                  <a:pt x="2829" y="446"/>
                </a:cubicBezTo>
                <a:cubicBezTo>
                  <a:pt x="2829" y="449"/>
                  <a:pt x="2829" y="452"/>
                  <a:pt x="2829" y="456"/>
                </a:cubicBezTo>
                <a:cubicBezTo>
                  <a:pt x="2839" y="462"/>
                  <a:pt x="2848" y="473"/>
                  <a:pt x="2861" y="483"/>
                </a:cubicBezTo>
                <a:cubicBezTo>
                  <a:pt x="2906" y="494"/>
                  <a:pt x="2957" y="485"/>
                  <a:pt x="3018" y="474"/>
                </a:cubicBezTo>
                <a:cubicBezTo>
                  <a:pt x="3056" y="524"/>
                  <a:pt x="3097" y="574"/>
                  <a:pt x="3138" y="627"/>
                </a:cubicBezTo>
                <a:cubicBezTo>
                  <a:pt x="3195" y="671"/>
                  <a:pt x="3253" y="715"/>
                  <a:pt x="3310" y="759"/>
                </a:cubicBezTo>
                <a:cubicBezTo>
                  <a:pt x="3335" y="773"/>
                  <a:pt x="3364" y="787"/>
                  <a:pt x="3393" y="804"/>
                </a:cubicBezTo>
                <a:cubicBezTo>
                  <a:pt x="3444" y="805"/>
                  <a:pt x="3495" y="806"/>
                  <a:pt x="3546" y="808"/>
                </a:cubicBezTo>
                <a:cubicBezTo>
                  <a:pt x="3575" y="838"/>
                  <a:pt x="3619" y="970"/>
                  <a:pt x="3628" y="1052"/>
                </a:cubicBezTo>
                <a:cubicBezTo>
                  <a:pt x="3650" y="1105"/>
                  <a:pt x="3672" y="1161"/>
                  <a:pt x="3697" y="1218"/>
                </a:cubicBezTo>
                <a:cubicBezTo>
                  <a:pt x="3700" y="1264"/>
                  <a:pt x="3703" y="1309"/>
                  <a:pt x="3709" y="1355"/>
                </a:cubicBezTo>
                <a:cubicBezTo>
                  <a:pt x="3731" y="1389"/>
                  <a:pt x="3788" y="1462"/>
                  <a:pt x="3727" y="1523"/>
                </a:cubicBezTo>
                <a:cubicBezTo>
                  <a:pt x="3586" y="1591"/>
                  <a:pt x="3596" y="1608"/>
                  <a:pt x="3509" y="1750"/>
                </a:cubicBezTo>
                <a:cubicBezTo>
                  <a:pt x="3473" y="1775"/>
                  <a:pt x="3438" y="1804"/>
                  <a:pt x="3403" y="1832"/>
                </a:cubicBezTo>
                <a:cubicBezTo>
                  <a:pt x="3399" y="1849"/>
                  <a:pt x="3399" y="1865"/>
                  <a:pt x="3399" y="1881"/>
                </a:cubicBezTo>
                <a:cubicBezTo>
                  <a:pt x="3431" y="1912"/>
                  <a:pt x="3466" y="1945"/>
                  <a:pt x="3501" y="1979"/>
                </a:cubicBezTo>
                <a:cubicBezTo>
                  <a:pt x="3501" y="2038"/>
                  <a:pt x="3418" y="2016"/>
                  <a:pt x="3402" y="2016"/>
                </a:cubicBezTo>
                <a:cubicBezTo>
                  <a:pt x="3367" y="1992"/>
                  <a:pt x="3332" y="1968"/>
                  <a:pt x="3297" y="1944"/>
                </a:cubicBezTo>
                <a:cubicBezTo>
                  <a:pt x="3242" y="1943"/>
                  <a:pt x="3137" y="1934"/>
                  <a:pt x="3124" y="1946"/>
                </a:cubicBezTo>
                <a:cubicBezTo>
                  <a:pt x="3123" y="2055"/>
                  <a:pt x="3110" y="2120"/>
                  <a:pt x="3231" y="2218"/>
                </a:cubicBezTo>
                <a:cubicBezTo>
                  <a:pt x="3228" y="2254"/>
                  <a:pt x="3227" y="2293"/>
                  <a:pt x="3227" y="2332"/>
                </a:cubicBezTo>
                <a:cubicBezTo>
                  <a:pt x="3243" y="2385"/>
                  <a:pt x="3259" y="2438"/>
                  <a:pt x="3274" y="2491"/>
                </a:cubicBezTo>
                <a:cubicBezTo>
                  <a:pt x="3274" y="2553"/>
                  <a:pt x="3220" y="2545"/>
                  <a:pt x="3168" y="2550"/>
                </a:cubicBezTo>
                <a:cubicBezTo>
                  <a:pt x="3117" y="2562"/>
                  <a:pt x="3108" y="2578"/>
                  <a:pt x="3075" y="2603"/>
                </a:cubicBezTo>
                <a:cubicBezTo>
                  <a:pt x="3063" y="2603"/>
                  <a:pt x="3050" y="2603"/>
                  <a:pt x="3040" y="2603"/>
                </a:cubicBezTo>
                <a:cubicBezTo>
                  <a:pt x="3034" y="2589"/>
                  <a:pt x="3028" y="2576"/>
                  <a:pt x="3021" y="2563"/>
                </a:cubicBezTo>
                <a:cubicBezTo>
                  <a:pt x="2993" y="2559"/>
                  <a:pt x="2964" y="2555"/>
                  <a:pt x="2935" y="2554"/>
                </a:cubicBezTo>
                <a:cubicBezTo>
                  <a:pt x="2935" y="2528"/>
                  <a:pt x="2913" y="2514"/>
                  <a:pt x="2897" y="2504"/>
                </a:cubicBezTo>
                <a:cubicBezTo>
                  <a:pt x="2878" y="2500"/>
                  <a:pt x="2859" y="2500"/>
                  <a:pt x="2840" y="2499"/>
                </a:cubicBezTo>
                <a:cubicBezTo>
                  <a:pt x="2833" y="2512"/>
                  <a:pt x="2785" y="2547"/>
                  <a:pt x="2769" y="2540"/>
                </a:cubicBezTo>
                <a:cubicBezTo>
                  <a:pt x="2763" y="2524"/>
                  <a:pt x="2756" y="2510"/>
                  <a:pt x="2750" y="2497"/>
                </a:cubicBezTo>
                <a:cubicBezTo>
                  <a:pt x="2718" y="2490"/>
                  <a:pt x="2690" y="2482"/>
                  <a:pt x="2661" y="2475"/>
                </a:cubicBezTo>
                <a:cubicBezTo>
                  <a:pt x="2616" y="2422"/>
                  <a:pt x="2575" y="2371"/>
                  <a:pt x="2534" y="2321"/>
                </a:cubicBezTo>
                <a:cubicBezTo>
                  <a:pt x="2528" y="2308"/>
                  <a:pt x="2521" y="2298"/>
                  <a:pt x="2518" y="2288"/>
                </a:cubicBezTo>
                <a:cubicBezTo>
                  <a:pt x="2519" y="2174"/>
                  <a:pt x="2462" y="2143"/>
                  <a:pt x="2414" y="2086"/>
                </a:cubicBezTo>
                <a:cubicBezTo>
                  <a:pt x="2341" y="2061"/>
                  <a:pt x="2251" y="2069"/>
                  <a:pt x="2197" y="2067"/>
                </a:cubicBezTo>
                <a:cubicBezTo>
                  <a:pt x="2091" y="2081"/>
                  <a:pt x="2126" y="2079"/>
                  <a:pt x="2116" y="2193"/>
                </a:cubicBezTo>
                <a:cubicBezTo>
                  <a:pt x="2138" y="2226"/>
                  <a:pt x="2164" y="2260"/>
                  <a:pt x="2189" y="2293"/>
                </a:cubicBezTo>
                <a:cubicBezTo>
                  <a:pt x="2189" y="2313"/>
                  <a:pt x="2189" y="2332"/>
                  <a:pt x="2189" y="2355"/>
                </a:cubicBezTo>
                <a:cubicBezTo>
                  <a:pt x="2156" y="2403"/>
                  <a:pt x="2060" y="2450"/>
                  <a:pt x="2114" y="2537"/>
                </a:cubicBezTo>
                <a:cubicBezTo>
                  <a:pt x="2114" y="2576"/>
                  <a:pt x="2037" y="2675"/>
                  <a:pt x="2008" y="2711"/>
                </a:cubicBezTo>
                <a:cubicBezTo>
                  <a:pt x="1991" y="2756"/>
                  <a:pt x="1953" y="2772"/>
                  <a:pt x="1918" y="2787"/>
                </a:cubicBezTo>
                <a:cubicBezTo>
                  <a:pt x="1905" y="2797"/>
                  <a:pt x="1895" y="2806"/>
                  <a:pt x="1886" y="2819"/>
                </a:cubicBezTo>
                <a:cubicBezTo>
                  <a:pt x="1828" y="2818"/>
                  <a:pt x="1828" y="2775"/>
                  <a:pt x="1825" y="2765"/>
                </a:cubicBezTo>
                <a:cubicBezTo>
                  <a:pt x="1784" y="2735"/>
                  <a:pt x="1733" y="2760"/>
                  <a:pt x="1717" y="2762"/>
                </a:cubicBezTo>
                <a:cubicBezTo>
                  <a:pt x="1694" y="2788"/>
                  <a:pt x="1691" y="2811"/>
                  <a:pt x="1665" y="282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4"/>
          <p:cNvSpPr/>
          <p:nvPr/>
        </p:nvSpPr>
        <p:spPr bwMode="auto">
          <a:xfrm>
            <a:off x="5340350" y="3003550"/>
            <a:ext cx="452438" cy="917575"/>
          </a:xfrm>
          <a:custGeom>
            <a:avLst/>
            <a:gdLst>
              <a:gd name="T0" fmla="*/ 99 w 1042"/>
              <a:gd name="T1" fmla="*/ 2109 h 2109"/>
              <a:gd name="T2" fmla="*/ 30 w 1042"/>
              <a:gd name="T3" fmla="*/ 1923 h 2109"/>
              <a:gd name="T4" fmla="*/ 59 w 1042"/>
              <a:gd name="T5" fmla="*/ 1833 h 2109"/>
              <a:gd name="T6" fmla="*/ 53 w 1042"/>
              <a:gd name="T7" fmla="*/ 1721 h 2109"/>
              <a:gd name="T8" fmla="*/ 0 w 1042"/>
              <a:gd name="T9" fmla="*/ 1582 h 2109"/>
              <a:gd name="T10" fmla="*/ 1 w 1042"/>
              <a:gd name="T11" fmla="*/ 1350 h 2109"/>
              <a:gd name="T12" fmla="*/ 95 w 1042"/>
              <a:gd name="T13" fmla="*/ 1182 h 2109"/>
              <a:gd name="T14" fmla="*/ 98 w 1042"/>
              <a:gd name="T15" fmla="*/ 1097 h 2109"/>
              <a:gd name="T16" fmla="*/ 139 w 1042"/>
              <a:gd name="T17" fmla="*/ 754 h 2109"/>
              <a:gd name="T18" fmla="*/ 165 w 1042"/>
              <a:gd name="T19" fmla="*/ 578 h 2109"/>
              <a:gd name="T20" fmla="*/ 201 w 1042"/>
              <a:gd name="T21" fmla="*/ 510 h 2109"/>
              <a:gd name="T22" fmla="*/ 342 w 1042"/>
              <a:gd name="T23" fmla="*/ 330 h 2109"/>
              <a:gd name="T24" fmla="*/ 471 w 1042"/>
              <a:gd name="T25" fmla="*/ 170 h 2109"/>
              <a:gd name="T26" fmla="*/ 529 w 1042"/>
              <a:gd name="T27" fmla="*/ 115 h 2109"/>
              <a:gd name="T28" fmla="*/ 737 w 1042"/>
              <a:gd name="T29" fmla="*/ 98 h 2109"/>
              <a:gd name="T30" fmla="*/ 868 w 1042"/>
              <a:gd name="T31" fmla="*/ 32 h 2109"/>
              <a:gd name="T32" fmla="*/ 891 w 1042"/>
              <a:gd name="T33" fmla="*/ 0 h 2109"/>
              <a:gd name="T34" fmla="*/ 948 w 1042"/>
              <a:gd name="T35" fmla="*/ 41 h 2109"/>
              <a:gd name="T36" fmla="*/ 854 w 1042"/>
              <a:gd name="T37" fmla="*/ 189 h 2109"/>
              <a:gd name="T38" fmla="*/ 1042 w 1042"/>
              <a:gd name="T39" fmla="*/ 387 h 2109"/>
              <a:gd name="T40" fmla="*/ 1041 w 1042"/>
              <a:gd name="T41" fmla="*/ 446 h 2109"/>
              <a:gd name="T42" fmla="*/ 887 w 1042"/>
              <a:gd name="T43" fmla="*/ 576 h 2109"/>
              <a:gd name="T44" fmla="*/ 838 w 1042"/>
              <a:gd name="T45" fmla="*/ 798 h 2109"/>
              <a:gd name="T46" fmla="*/ 918 w 1042"/>
              <a:gd name="T47" fmla="*/ 865 h 2109"/>
              <a:gd name="T48" fmla="*/ 999 w 1042"/>
              <a:gd name="T49" fmla="*/ 1077 h 2109"/>
              <a:gd name="T50" fmla="*/ 967 w 1042"/>
              <a:gd name="T51" fmla="*/ 1201 h 2109"/>
              <a:gd name="T52" fmla="*/ 841 w 1042"/>
              <a:gd name="T53" fmla="*/ 1358 h 2109"/>
              <a:gd name="T54" fmla="*/ 838 w 1042"/>
              <a:gd name="T55" fmla="*/ 1397 h 2109"/>
              <a:gd name="T56" fmla="*/ 911 w 1042"/>
              <a:gd name="T57" fmla="*/ 1477 h 2109"/>
              <a:gd name="T58" fmla="*/ 903 w 1042"/>
              <a:gd name="T59" fmla="*/ 1693 h 2109"/>
              <a:gd name="T60" fmla="*/ 717 w 1042"/>
              <a:gd name="T61" fmla="*/ 1872 h 2109"/>
              <a:gd name="T62" fmla="*/ 496 w 1042"/>
              <a:gd name="T63" fmla="*/ 1922 h 2109"/>
              <a:gd name="T64" fmla="*/ 281 w 1042"/>
              <a:gd name="T65" fmla="*/ 2005 h 2109"/>
              <a:gd name="T66" fmla="*/ 198 w 1042"/>
              <a:gd name="T67" fmla="*/ 2052 h 2109"/>
              <a:gd name="T68" fmla="*/ 99 w 1042"/>
              <a:gd name="T69" fmla="*/ 2109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2109">
                <a:moveTo>
                  <a:pt x="99" y="2109"/>
                </a:moveTo>
                <a:cubicBezTo>
                  <a:pt x="10" y="2051"/>
                  <a:pt x="29" y="1979"/>
                  <a:pt x="30" y="1923"/>
                </a:cubicBezTo>
                <a:cubicBezTo>
                  <a:pt x="39" y="1891"/>
                  <a:pt x="49" y="1862"/>
                  <a:pt x="59" y="1833"/>
                </a:cubicBezTo>
                <a:cubicBezTo>
                  <a:pt x="56" y="1793"/>
                  <a:pt x="53" y="1757"/>
                  <a:pt x="53" y="1721"/>
                </a:cubicBezTo>
                <a:cubicBezTo>
                  <a:pt x="34" y="1675"/>
                  <a:pt x="15" y="1628"/>
                  <a:pt x="0" y="1582"/>
                </a:cubicBezTo>
                <a:cubicBezTo>
                  <a:pt x="0" y="1504"/>
                  <a:pt x="0" y="1425"/>
                  <a:pt x="1" y="1350"/>
                </a:cubicBezTo>
                <a:cubicBezTo>
                  <a:pt x="43" y="1289"/>
                  <a:pt x="62" y="1237"/>
                  <a:pt x="95" y="1182"/>
                </a:cubicBezTo>
                <a:cubicBezTo>
                  <a:pt x="95" y="1152"/>
                  <a:pt x="95" y="1123"/>
                  <a:pt x="98" y="1097"/>
                </a:cubicBezTo>
                <a:cubicBezTo>
                  <a:pt x="80" y="955"/>
                  <a:pt x="23" y="830"/>
                  <a:pt x="139" y="754"/>
                </a:cubicBezTo>
                <a:cubicBezTo>
                  <a:pt x="161" y="679"/>
                  <a:pt x="162" y="633"/>
                  <a:pt x="165" y="578"/>
                </a:cubicBezTo>
                <a:cubicBezTo>
                  <a:pt x="175" y="555"/>
                  <a:pt x="188" y="533"/>
                  <a:pt x="201" y="510"/>
                </a:cubicBezTo>
                <a:cubicBezTo>
                  <a:pt x="217" y="415"/>
                  <a:pt x="272" y="377"/>
                  <a:pt x="342" y="330"/>
                </a:cubicBezTo>
                <a:cubicBezTo>
                  <a:pt x="378" y="279"/>
                  <a:pt x="417" y="194"/>
                  <a:pt x="471" y="170"/>
                </a:cubicBezTo>
                <a:cubicBezTo>
                  <a:pt x="490" y="150"/>
                  <a:pt x="510" y="131"/>
                  <a:pt x="529" y="115"/>
                </a:cubicBezTo>
                <a:cubicBezTo>
                  <a:pt x="564" y="116"/>
                  <a:pt x="692" y="142"/>
                  <a:pt x="737" y="98"/>
                </a:cubicBezTo>
                <a:cubicBezTo>
                  <a:pt x="778" y="89"/>
                  <a:pt x="823" y="77"/>
                  <a:pt x="868" y="32"/>
                </a:cubicBezTo>
                <a:cubicBezTo>
                  <a:pt x="875" y="19"/>
                  <a:pt x="881" y="10"/>
                  <a:pt x="891" y="0"/>
                </a:cubicBezTo>
                <a:cubicBezTo>
                  <a:pt x="910" y="14"/>
                  <a:pt x="929" y="27"/>
                  <a:pt x="948" y="41"/>
                </a:cubicBezTo>
                <a:cubicBezTo>
                  <a:pt x="948" y="90"/>
                  <a:pt x="833" y="117"/>
                  <a:pt x="854" y="189"/>
                </a:cubicBezTo>
                <a:cubicBezTo>
                  <a:pt x="934" y="211"/>
                  <a:pt x="972" y="284"/>
                  <a:pt x="1042" y="387"/>
                </a:cubicBezTo>
                <a:cubicBezTo>
                  <a:pt x="1042" y="407"/>
                  <a:pt x="1042" y="426"/>
                  <a:pt x="1041" y="446"/>
                </a:cubicBezTo>
                <a:cubicBezTo>
                  <a:pt x="993" y="533"/>
                  <a:pt x="961" y="529"/>
                  <a:pt x="887" y="576"/>
                </a:cubicBezTo>
                <a:cubicBezTo>
                  <a:pt x="855" y="638"/>
                  <a:pt x="787" y="718"/>
                  <a:pt x="838" y="798"/>
                </a:cubicBezTo>
                <a:cubicBezTo>
                  <a:pt x="864" y="818"/>
                  <a:pt x="889" y="842"/>
                  <a:pt x="918" y="865"/>
                </a:cubicBezTo>
                <a:cubicBezTo>
                  <a:pt x="940" y="915"/>
                  <a:pt x="1000" y="959"/>
                  <a:pt x="999" y="1077"/>
                </a:cubicBezTo>
                <a:cubicBezTo>
                  <a:pt x="986" y="1116"/>
                  <a:pt x="977" y="1158"/>
                  <a:pt x="967" y="1201"/>
                </a:cubicBezTo>
                <a:cubicBezTo>
                  <a:pt x="944" y="1243"/>
                  <a:pt x="880" y="1329"/>
                  <a:pt x="841" y="1358"/>
                </a:cubicBezTo>
                <a:cubicBezTo>
                  <a:pt x="838" y="1371"/>
                  <a:pt x="838" y="1384"/>
                  <a:pt x="838" y="1397"/>
                </a:cubicBezTo>
                <a:cubicBezTo>
                  <a:pt x="860" y="1424"/>
                  <a:pt x="885" y="1451"/>
                  <a:pt x="911" y="1477"/>
                </a:cubicBezTo>
                <a:cubicBezTo>
                  <a:pt x="926" y="1527"/>
                  <a:pt x="926" y="1619"/>
                  <a:pt x="903" y="1693"/>
                </a:cubicBezTo>
                <a:cubicBezTo>
                  <a:pt x="848" y="1761"/>
                  <a:pt x="787" y="1818"/>
                  <a:pt x="717" y="1872"/>
                </a:cubicBezTo>
                <a:cubicBezTo>
                  <a:pt x="643" y="1887"/>
                  <a:pt x="570" y="1904"/>
                  <a:pt x="496" y="1922"/>
                </a:cubicBezTo>
                <a:cubicBezTo>
                  <a:pt x="419" y="1982"/>
                  <a:pt x="361" y="1988"/>
                  <a:pt x="281" y="2005"/>
                </a:cubicBezTo>
                <a:cubicBezTo>
                  <a:pt x="253" y="2021"/>
                  <a:pt x="224" y="2036"/>
                  <a:pt x="198" y="2052"/>
                </a:cubicBezTo>
                <a:cubicBezTo>
                  <a:pt x="160" y="2091"/>
                  <a:pt x="124" y="2103"/>
                  <a:pt x="99" y="210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5"/>
          <p:cNvSpPr/>
          <p:nvPr/>
        </p:nvSpPr>
        <p:spPr bwMode="auto">
          <a:xfrm>
            <a:off x="5929313" y="3344863"/>
            <a:ext cx="847725" cy="576262"/>
          </a:xfrm>
          <a:custGeom>
            <a:avLst/>
            <a:gdLst>
              <a:gd name="T0" fmla="*/ 213 w 1952"/>
              <a:gd name="T1" fmla="*/ 1322 h 1326"/>
              <a:gd name="T2" fmla="*/ 131 w 1952"/>
              <a:gd name="T3" fmla="*/ 1261 h 1326"/>
              <a:gd name="T4" fmla="*/ 0 w 1952"/>
              <a:gd name="T5" fmla="*/ 1143 h 1326"/>
              <a:gd name="T6" fmla="*/ 30 w 1952"/>
              <a:gd name="T7" fmla="*/ 1079 h 1326"/>
              <a:gd name="T8" fmla="*/ 120 w 1952"/>
              <a:gd name="T9" fmla="*/ 989 h 1326"/>
              <a:gd name="T10" fmla="*/ 120 w 1952"/>
              <a:gd name="T11" fmla="*/ 885 h 1326"/>
              <a:gd name="T12" fmla="*/ 42 w 1952"/>
              <a:gd name="T13" fmla="*/ 630 h 1326"/>
              <a:gd name="T14" fmla="*/ 65 w 1952"/>
              <a:gd name="T15" fmla="*/ 523 h 1326"/>
              <a:gd name="T16" fmla="*/ 213 w 1952"/>
              <a:gd name="T17" fmla="*/ 356 h 1326"/>
              <a:gd name="T18" fmla="*/ 463 w 1952"/>
              <a:gd name="T19" fmla="*/ 156 h 1326"/>
              <a:gd name="T20" fmla="*/ 621 w 1952"/>
              <a:gd name="T21" fmla="*/ 0 h 1326"/>
              <a:gd name="T22" fmla="*/ 649 w 1952"/>
              <a:gd name="T23" fmla="*/ 115 h 1326"/>
              <a:gd name="T24" fmla="*/ 725 w 1952"/>
              <a:gd name="T25" fmla="*/ 117 h 1326"/>
              <a:gd name="T26" fmla="*/ 764 w 1952"/>
              <a:gd name="T27" fmla="*/ 53 h 1326"/>
              <a:gd name="T28" fmla="*/ 902 w 1952"/>
              <a:gd name="T29" fmla="*/ 40 h 1326"/>
              <a:gd name="T30" fmla="*/ 946 w 1952"/>
              <a:gd name="T31" fmla="*/ 116 h 1326"/>
              <a:gd name="T32" fmla="*/ 942 w 1952"/>
              <a:gd name="T33" fmla="*/ 254 h 1326"/>
              <a:gd name="T34" fmla="*/ 1174 w 1952"/>
              <a:gd name="T35" fmla="*/ 354 h 1326"/>
              <a:gd name="T36" fmla="*/ 1297 w 1952"/>
              <a:gd name="T37" fmla="*/ 161 h 1326"/>
              <a:gd name="T38" fmla="*/ 1348 w 1952"/>
              <a:gd name="T39" fmla="*/ 107 h 1326"/>
              <a:gd name="T40" fmla="*/ 1505 w 1952"/>
              <a:gd name="T41" fmla="*/ 71 h 1326"/>
              <a:gd name="T42" fmla="*/ 1636 w 1952"/>
              <a:gd name="T43" fmla="*/ 130 h 1326"/>
              <a:gd name="T44" fmla="*/ 1930 w 1952"/>
              <a:gd name="T45" fmla="*/ 131 h 1326"/>
              <a:gd name="T46" fmla="*/ 1952 w 1952"/>
              <a:gd name="T47" fmla="*/ 145 h 1326"/>
              <a:gd name="T48" fmla="*/ 1939 w 1952"/>
              <a:gd name="T49" fmla="*/ 171 h 1326"/>
              <a:gd name="T50" fmla="*/ 1929 w 1952"/>
              <a:gd name="T51" fmla="*/ 269 h 1326"/>
              <a:gd name="T52" fmla="*/ 1824 w 1952"/>
              <a:gd name="T53" fmla="*/ 276 h 1326"/>
              <a:gd name="T54" fmla="*/ 1528 w 1952"/>
              <a:gd name="T55" fmla="*/ 521 h 1326"/>
              <a:gd name="T56" fmla="*/ 1461 w 1952"/>
              <a:gd name="T57" fmla="*/ 548 h 1326"/>
              <a:gd name="T58" fmla="*/ 1362 w 1952"/>
              <a:gd name="T59" fmla="*/ 601 h 1326"/>
              <a:gd name="T60" fmla="*/ 1345 w 1952"/>
              <a:gd name="T61" fmla="*/ 621 h 1326"/>
              <a:gd name="T62" fmla="*/ 1335 w 1952"/>
              <a:gd name="T63" fmla="*/ 729 h 1326"/>
              <a:gd name="T64" fmla="*/ 1223 w 1952"/>
              <a:gd name="T65" fmla="*/ 873 h 1326"/>
              <a:gd name="T66" fmla="*/ 1190 w 1952"/>
              <a:gd name="T67" fmla="*/ 1020 h 1326"/>
              <a:gd name="T68" fmla="*/ 1039 w 1952"/>
              <a:gd name="T69" fmla="*/ 1107 h 1326"/>
              <a:gd name="T70" fmla="*/ 958 w 1952"/>
              <a:gd name="T71" fmla="*/ 1266 h 1326"/>
              <a:gd name="T72" fmla="*/ 955 w 1952"/>
              <a:gd name="T73" fmla="*/ 1253 h 1326"/>
              <a:gd name="T74" fmla="*/ 923 w 1952"/>
              <a:gd name="T75" fmla="*/ 1226 h 1326"/>
              <a:gd name="T76" fmla="*/ 872 w 1952"/>
              <a:gd name="T77" fmla="*/ 1221 h 1326"/>
              <a:gd name="T78" fmla="*/ 798 w 1952"/>
              <a:gd name="T79" fmla="*/ 1311 h 1326"/>
              <a:gd name="T80" fmla="*/ 651 w 1952"/>
              <a:gd name="T81" fmla="*/ 1294 h 1326"/>
              <a:gd name="T82" fmla="*/ 636 w 1952"/>
              <a:gd name="T83" fmla="*/ 1254 h 1326"/>
              <a:gd name="T84" fmla="*/ 512 w 1952"/>
              <a:gd name="T85" fmla="*/ 1127 h 1326"/>
              <a:gd name="T86" fmla="*/ 435 w 1952"/>
              <a:gd name="T87" fmla="*/ 1122 h 1326"/>
              <a:gd name="T88" fmla="*/ 415 w 1952"/>
              <a:gd name="T89" fmla="*/ 1252 h 1326"/>
              <a:gd name="T90" fmla="*/ 332 w 1952"/>
              <a:gd name="T91" fmla="*/ 1293 h 1326"/>
              <a:gd name="T92" fmla="*/ 213 w 1952"/>
              <a:gd name="T93" fmla="*/ 132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2" h="1326">
                <a:moveTo>
                  <a:pt x="213" y="1322"/>
                </a:moveTo>
                <a:cubicBezTo>
                  <a:pt x="185" y="1302"/>
                  <a:pt x="156" y="1282"/>
                  <a:pt x="131" y="1261"/>
                </a:cubicBezTo>
                <a:cubicBezTo>
                  <a:pt x="86" y="1221"/>
                  <a:pt x="42" y="1181"/>
                  <a:pt x="0" y="1143"/>
                </a:cubicBezTo>
                <a:cubicBezTo>
                  <a:pt x="10" y="1121"/>
                  <a:pt x="20" y="1098"/>
                  <a:pt x="30" y="1079"/>
                </a:cubicBezTo>
                <a:cubicBezTo>
                  <a:pt x="62" y="1053"/>
                  <a:pt x="100" y="1022"/>
                  <a:pt x="120" y="989"/>
                </a:cubicBezTo>
                <a:cubicBezTo>
                  <a:pt x="120" y="953"/>
                  <a:pt x="120" y="917"/>
                  <a:pt x="120" y="885"/>
                </a:cubicBezTo>
                <a:cubicBezTo>
                  <a:pt x="111" y="829"/>
                  <a:pt x="61" y="651"/>
                  <a:pt x="42" y="630"/>
                </a:cubicBezTo>
                <a:cubicBezTo>
                  <a:pt x="42" y="565"/>
                  <a:pt x="33" y="555"/>
                  <a:pt x="65" y="523"/>
                </a:cubicBezTo>
                <a:cubicBezTo>
                  <a:pt x="100" y="449"/>
                  <a:pt x="155" y="411"/>
                  <a:pt x="213" y="356"/>
                </a:cubicBezTo>
                <a:cubicBezTo>
                  <a:pt x="268" y="246"/>
                  <a:pt x="361" y="219"/>
                  <a:pt x="463" y="156"/>
                </a:cubicBezTo>
                <a:cubicBezTo>
                  <a:pt x="515" y="102"/>
                  <a:pt x="566" y="51"/>
                  <a:pt x="621" y="0"/>
                </a:cubicBezTo>
                <a:cubicBezTo>
                  <a:pt x="630" y="36"/>
                  <a:pt x="639" y="76"/>
                  <a:pt x="649" y="115"/>
                </a:cubicBezTo>
                <a:cubicBezTo>
                  <a:pt x="674" y="116"/>
                  <a:pt x="700" y="117"/>
                  <a:pt x="725" y="117"/>
                </a:cubicBezTo>
                <a:cubicBezTo>
                  <a:pt x="738" y="95"/>
                  <a:pt x="751" y="72"/>
                  <a:pt x="764" y="53"/>
                </a:cubicBezTo>
                <a:cubicBezTo>
                  <a:pt x="790" y="53"/>
                  <a:pt x="857" y="62"/>
                  <a:pt x="902" y="40"/>
                </a:cubicBezTo>
                <a:cubicBezTo>
                  <a:pt x="901" y="53"/>
                  <a:pt x="920" y="83"/>
                  <a:pt x="946" y="116"/>
                </a:cubicBezTo>
                <a:cubicBezTo>
                  <a:pt x="942" y="162"/>
                  <a:pt x="942" y="208"/>
                  <a:pt x="942" y="254"/>
                </a:cubicBezTo>
                <a:cubicBezTo>
                  <a:pt x="986" y="301"/>
                  <a:pt x="1075" y="352"/>
                  <a:pt x="1174" y="354"/>
                </a:cubicBezTo>
                <a:cubicBezTo>
                  <a:pt x="1213" y="290"/>
                  <a:pt x="1255" y="226"/>
                  <a:pt x="1297" y="161"/>
                </a:cubicBezTo>
                <a:cubicBezTo>
                  <a:pt x="1313" y="142"/>
                  <a:pt x="1329" y="123"/>
                  <a:pt x="1348" y="107"/>
                </a:cubicBezTo>
                <a:cubicBezTo>
                  <a:pt x="1387" y="81"/>
                  <a:pt x="1435" y="60"/>
                  <a:pt x="1505" y="71"/>
                </a:cubicBezTo>
                <a:cubicBezTo>
                  <a:pt x="1547" y="89"/>
                  <a:pt x="1591" y="110"/>
                  <a:pt x="1636" y="130"/>
                </a:cubicBezTo>
                <a:cubicBezTo>
                  <a:pt x="1732" y="129"/>
                  <a:pt x="1831" y="129"/>
                  <a:pt x="1930" y="131"/>
                </a:cubicBezTo>
                <a:cubicBezTo>
                  <a:pt x="1936" y="135"/>
                  <a:pt x="1943" y="138"/>
                  <a:pt x="1952" y="145"/>
                </a:cubicBezTo>
                <a:cubicBezTo>
                  <a:pt x="1946" y="151"/>
                  <a:pt x="1942" y="161"/>
                  <a:pt x="1939" y="171"/>
                </a:cubicBezTo>
                <a:cubicBezTo>
                  <a:pt x="1936" y="203"/>
                  <a:pt x="1932" y="236"/>
                  <a:pt x="1929" y="269"/>
                </a:cubicBezTo>
                <a:cubicBezTo>
                  <a:pt x="1894" y="271"/>
                  <a:pt x="1859" y="273"/>
                  <a:pt x="1824" y="276"/>
                </a:cubicBezTo>
                <a:cubicBezTo>
                  <a:pt x="1721" y="339"/>
                  <a:pt x="1554" y="407"/>
                  <a:pt x="1528" y="521"/>
                </a:cubicBezTo>
                <a:cubicBezTo>
                  <a:pt x="1506" y="530"/>
                  <a:pt x="1483" y="539"/>
                  <a:pt x="1461" y="548"/>
                </a:cubicBezTo>
                <a:cubicBezTo>
                  <a:pt x="1435" y="587"/>
                  <a:pt x="1394" y="592"/>
                  <a:pt x="1362" y="601"/>
                </a:cubicBezTo>
                <a:cubicBezTo>
                  <a:pt x="1355" y="608"/>
                  <a:pt x="1349" y="614"/>
                  <a:pt x="1345" y="621"/>
                </a:cubicBezTo>
                <a:cubicBezTo>
                  <a:pt x="1342" y="657"/>
                  <a:pt x="1339" y="693"/>
                  <a:pt x="1335" y="729"/>
                </a:cubicBezTo>
                <a:cubicBezTo>
                  <a:pt x="1306" y="777"/>
                  <a:pt x="1245" y="828"/>
                  <a:pt x="1223" y="873"/>
                </a:cubicBezTo>
                <a:cubicBezTo>
                  <a:pt x="1219" y="912"/>
                  <a:pt x="1222" y="975"/>
                  <a:pt x="1190" y="1020"/>
                </a:cubicBezTo>
                <a:cubicBezTo>
                  <a:pt x="1110" y="1018"/>
                  <a:pt x="1078" y="1059"/>
                  <a:pt x="1039" y="1107"/>
                </a:cubicBezTo>
                <a:cubicBezTo>
                  <a:pt x="1032" y="1163"/>
                  <a:pt x="1016" y="1228"/>
                  <a:pt x="958" y="1266"/>
                </a:cubicBezTo>
                <a:cubicBezTo>
                  <a:pt x="955" y="1259"/>
                  <a:pt x="955" y="1256"/>
                  <a:pt x="955" y="1253"/>
                </a:cubicBezTo>
                <a:cubicBezTo>
                  <a:pt x="942" y="1243"/>
                  <a:pt x="933" y="1232"/>
                  <a:pt x="923" y="1226"/>
                </a:cubicBezTo>
                <a:cubicBezTo>
                  <a:pt x="904" y="1222"/>
                  <a:pt x="888" y="1222"/>
                  <a:pt x="872" y="1221"/>
                </a:cubicBezTo>
                <a:cubicBezTo>
                  <a:pt x="846" y="1250"/>
                  <a:pt x="821" y="1279"/>
                  <a:pt x="798" y="1311"/>
                </a:cubicBezTo>
                <a:cubicBezTo>
                  <a:pt x="750" y="1326"/>
                  <a:pt x="674" y="1308"/>
                  <a:pt x="651" y="1294"/>
                </a:cubicBezTo>
                <a:cubicBezTo>
                  <a:pt x="645" y="1281"/>
                  <a:pt x="639" y="1268"/>
                  <a:pt x="636" y="1254"/>
                </a:cubicBezTo>
                <a:cubicBezTo>
                  <a:pt x="594" y="1211"/>
                  <a:pt x="553" y="1167"/>
                  <a:pt x="512" y="1127"/>
                </a:cubicBezTo>
                <a:cubicBezTo>
                  <a:pt x="486" y="1123"/>
                  <a:pt x="461" y="1122"/>
                  <a:pt x="435" y="1122"/>
                </a:cubicBezTo>
                <a:cubicBezTo>
                  <a:pt x="419" y="1154"/>
                  <a:pt x="419" y="1193"/>
                  <a:pt x="415" y="1252"/>
                </a:cubicBezTo>
                <a:cubicBezTo>
                  <a:pt x="374" y="1251"/>
                  <a:pt x="341" y="1280"/>
                  <a:pt x="332" y="1293"/>
                </a:cubicBezTo>
                <a:cubicBezTo>
                  <a:pt x="278" y="1291"/>
                  <a:pt x="236" y="1320"/>
                  <a:pt x="213" y="1322"/>
                </a:cubicBezTo>
                <a:close/>
              </a:path>
            </a:pathLst>
          </a:custGeom>
          <a:solidFill>
            <a:schemeClr val="accent3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6"/>
          <p:cNvSpPr/>
          <p:nvPr/>
        </p:nvSpPr>
        <p:spPr bwMode="auto">
          <a:xfrm>
            <a:off x="4616450" y="3209925"/>
            <a:ext cx="365125" cy="609600"/>
          </a:xfrm>
          <a:custGeom>
            <a:avLst/>
            <a:gdLst>
              <a:gd name="T0" fmla="*/ 319 w 840"/>
              <a:gd name="T1" fmla="*/ 1263 h 1400"/>
              <a:gd name="T2" fmla="*/ 294 w 840"/>
              <a:gd name="T3" fmla="*/ 1158 h 1400"/>
              <a:gd name="T4" fmla="*/ 257 w 840"/>
              <a:gd name="T5" fmla="*/ 892 h 1400"/>
              <a:gd name="T6" fmla="*/ 79 w 840"/>
              <a:gd name="T7" fmla="*/ 681 h 1400"/>
              <a:gd name="T8" fmla="*/ 0 w 840"/>
              <a:gd name="T9" fmla="*/ 636 h 1400"/>
              <a:gd name="T10" fmla="*/ 205 w 840"/>
              <a:gd name="T11" fmla="*/ 579 h 1400"/>
              <a:gd name="T12" fmla="*/ 339 w 840"/>
              <a:gd name="T13" fmla="*/ 520 h 1400"/>
              <a:gd name="T14" fmla="*/ 394 w 840"/>
              <a:gd name="T15" fmla="*/ 453 h 1400"/>
              <a:gd name="T16" fmla="*/ 388 w 840"/>
              <a:gd name="T17" fmla="*/ 328 h 1400"/>
              <a:gd name="T18" fmla="*/ 482 w 840"/>
              <a:gd name="T19" fmla="*/ 157 h 1400"/>
              <a:gd name="T20" fmla="*/ 498 w 840"/>
              <a:gd name="T21" fmla="*/ 63 h 1400"/>
              <a:gd name="T22" fmla="*/ 674 w 840"/>
              <a:gd name="T23" fmla="*/ 51 h 1400"/>
              <a:gd name="T24" fmla="*/ 690 w 840"/>
              <a:gd name="T25" fmla="*/ 104 h 1400"/>
              <a:gd name="T26" fmla="*/ 644 w 840"/>
              <a:gd name="T27" fmla="*/ 214 h 1400"/>
              <a:gd name="T28" fmla="*/ 592 w 840"/>
              <a:gd name="T29" fmla="*/ 442 h 1400"/>
              <a:gd name="T30" fmla="*/ 707 w 840"/>
              <a:gd name="T31" fmla="*/ 461 h 1400"/>
              <a:gd name="T32" fmla="*/ 840 w 840"/>
              <a:gd name="T33" fmla="*/ 566 h 1400"/>
              <a:gd name="T34" fmla="*/ 782 w 840"/>
              <a:gd name="T35" fmla="*/ 649 h 1400"/>
              <a:gd name="T36" fmla="*/ 696 w 840"/>
              <a:gd name="T37" fmla="*/ 739 h 1400"/>
              <a:gd name="T38" fmla="*/ 602 w 840"/>
              <a:gd name="T39" fmla="*/ 871 h 1400"/>
              <a:gd name="T40" fmla="*/ 540 w 840"/>
              <a:gd name="T41" fmla="*/ 1063 h 1400"/>
              <a:gd name="T42" fmla="*/ 585 w 840"/>
              <a:gd name="T43" fmla="*/ 1106 h 1400"/>
              <a:gd name="T44" fmla="*/ 674 w 840"/>
              <a:gd name="T45" fmla="*/ 1220 h 1400"/>
              <a:gd name="T46" fmla="*/ 654 w 840"/>
              <a:gd name="T47" fmla="*/ 1262 h 1400"/>
              <a:gd name="T48" fmla="*/ 555 w 840"/>
              <a:gd name="T49" fmla="*/ 1295 h 1400"/>
              <a:gd name="T50" fmla="*/ 319 w 840"/>
              <a:gd name="T51" fmla="*/ 1263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0" h="1400">
                <a:moveTo>
                  <a:pt x="319" y="1263"/>
                </a:moveTo>
                <a:cubicBezTo>
                  <a:pt x="309" y="1227"/>
                  <a:pt x="300" y="1191"/>
                  <a:pt x="294" y="1158"/>
                </a:cubicBezTo>
                <a:cubicBezTo>
                  <a:pt x="288" y="1050"/>
                  <a:pt x="266" y="961"/>
                  <a:pt x="257" y="892"/>
                </a:cubicBezTo>
                <a:cubicBezTo>
                  <a:pt x="194" y="795"/>
                  <a:pt x="111" y="734"/>
                  <a:pt x="79" y="681"/>
                </a:cubicBezTo>
                <a:cubicBezTo>
                  <a:pt x="51" y="664"/>
                  <a:pt x="25" y="650"/>
                  <a:pt x="0" y="636"/>
                </a:cubicBezTo>
                <a:cubicBezTo>
                  <a:pt x="16" y="604"/>
                  <a:pt x="147" y="588"/>
                  <a:pt x="205" y="579"/>
                </a:cubicBezTo>
                <a:cubicBezTo>
                  <a:pt x="259" y="535"/>
                  <a:pt x="243" y="528"/>
                  <a:pt x="339" y="520"/>
                </a:cubicBezTo>
                <a:cubicBezTo>
                  <a:pt x="355" y="498"/>
                  <a:pt x="375" y="475"/>
                  <a:pt x="394" y="453"/>
                </a:cubicBezTo>
                <a:cubicBezTo>
                  <a:pt x="391" y="410"/>
                  <a:pt x="388" y="368"/>
                  <a:pt x="388" y="328"/>
                </a:cubicBezTo>
                <a:cubicBezTo>
                  <a:pt x="417" y="270"/>
                  <a:pt x="450" y="212"/>
                  <a:pt x="482" y="157"/>
                </a:cubicBezTo>
                <a:cubicBezTo>
                  <a:pt x="485" y="125"/>
                  <a:pt x="492" y="92"/>
                  <a:pt x="498" y="63"/>
                </a:cubicBezTo>
                <a:cubicBezTo>
                  <a:pt x="556" y="64"/>
                  <a:pt x="604" y="0"/>
                  <a:pt x="674" y="51"/>
                </a:cubicBezTo>
                <a:cubicBezTo>
                  <a:pt x="677" y="67"/>
                  <a:pt x="684" y="84"/>
                  <a:pt x="690" y="104"/>
                </a:cubicBezTo>
                <a:cubicBezTo>
                  <a:pt x="674" y="139"/>
                  <a:pt x="657" y="175"/>
                  <a:pt x="644" y="214"/>
                </a:cubicBezTo>
                <a:cubicBezTo>
                  <a:pt x="580" y="287"/>
                  <a:pt x="577" y="317"/>
                  <a:pt x="592" y="442"/>
                </a:cubicBezTo>
                <a:cubicBezTo>
                  <a:pt x="630" y="446"/>
                  <a:pt x="669" y="453"/>
                  <a:pt x="707" y="461"/>
                </a:cubicBezTo>
                <a:cubicBezTo>
                  <a:pt x="729" y="488"/>
                  <a:pt x="767" y="544"/>
                  <a:pt x="840" y="566"/>
                </a:cubicBezTo>
                <a:cubicBezTo>
                  <a:pt x="834" y="592"/>
                  <a:pt x="811" y="627"/>
                  <a:pt x="782" y="649"/>
                </a:cubicBezTo>
                <a:cubicBezTo>
                  <a:pt x="766" y="685"/>
                  <a:pt x="725" y="714"/>
                  <a:pt x="696" y="739"/>
                </a:cubicBezTo>
                <a:cubicBezTo>
                  <a:pt x="558" y="736"/>
                  <a:pt x="635" y="767"/>
                  <a:pt x="602" y="871"/>
                </a:cubicBezTo>
                <a:cubicBezTo>
                  <a:pt x="547" y="951"/>
                  <a:pt x="541" y="938"/>
                  <a:pt x="540" y="1063"/>
                </a:cubicBezTo>
                <a:cubicBezTo>
                  <a:pt x="553" y="1076"/>
                  <a:pt x="569" y="1089"/>
                  <a:pt x="585" y="1106"/>
                </a:cubicBezTo>
                <a:cubicBezTo>
                  <a:pt x="610" y="1110"/>
                  <a:pt x="690" y="1132"/>
                  <a:pt x="674" y="1220"/>
                </a:cubicBezTo>
                <a:cubicBezTo>
                  <a:pt x="667" y="1233"/>
                  <a:pt x="661" y="1246"/>
                  <a:pt x="654" y="1262"/>
                </a:cubicBezTo>
                <a:cubicBezTo>
                  <a:pt x="613" y="1271"/>
                  <a:pt x="581" y="1280"/>
                  <a:pt x="555" y="1295"/>
                </a:cubicBezTo>
                <a:cubicBezTo>
                  <a:pt x="423" y="1400"/>
                  <a:pt x="476" y="1394"/>
                  <a:pt x="319" y="126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7"/>
          <p:cNvSpPr/>
          <p:nvPr/>
        </p:nvSpPr>
        <p:spPr bwMode="auto">
          <a:xfrm>
            <a:off x="5705475" y="2632075"/>
            <a:ext cx="706438" cy="1058863"/>
          </a:xfrm>
          <a:custGeom>
            <a:avLst/>
            <a:gdLst>
              <a:gd name="T0" fmla="*/ 533 w 1625"/>
              <a:gd name="T1" fmla="*/ 2387 h 2434"/>
              <a:gd name="T2" fmla="*/ 121 w 1625"/>
              <a:gd name="T3" fmla="*/ 2334 h 2434"/>
              <a:gd name="T4" fmla="*/ 148 w 1625"/>
              <a:gd name="T5" fmla="*/ 2099 h 2434"/>
              <a:gd name="T6" fmla="*/ 10 w 1625"/>
              <a:gd name="T7" fmla="*/ 1611 h 2434"/>
              <a:gd name="T8" fmla="*/ 232 w 1625"/>
              <a:gd name="T9" fmla="*/ 1315 h 2434"/>
              <a:gd name="T10" fmla="*/ 77 w 1625"/>
              <a:gd name="T11" fmla="*/ 1029 h 2434"/>
              <a:gd name="T12" fmla="*/ 52 w 1625"/>
              <a:gd name="T13" fmla="*/ 1012 h 2434"/>
              <a:gd name="T14" fmla="*/ 142 w 1625"/>
              <a:gd name="T15" fmla="*/ 890 h 2434"/>
              <a:gd name="T16" fmla="*/ 69 w 1625"/>
              <a:gd name="T17" fmla="*/ 761 h 2434"/>
              <a:gd name="T18" fmla="*/ 1 w 1625"/>
              <a:gd name="T19" fmla="*/ 536 h 2434"/>
              <a:gd name="T20" fmla="*/ 103 w 1625"/>
              <a:gd name="T21" fmla="*/ 460 h 2434"/>
              <a:gd name="T22" fmla="*/ 175 w 1625"/>
              <a:gd name="T23" fmla="*/ 272 h 2434"/>
              <a:gd name="T24" fmla="*/ 298 w 1625"/>
              <a:gd name="T25" fmla="*/ 540 h 2434"/>
              <a:gd name="T26" fmla="*/ 374 w 1625"/>
              <a:gd name="T27" fmla="*/ 516 h 2434"/>
              <a:gd name="T28" fmla="*/ 765 w 1625"/>
              <a:gd name="T29" fmla="*/ 330 h 2434"/>
              <a:gd name="T30" fmla="*/ 879 w 1625"/>
              <a:gd name="T31" fmla="*/ 74 h 2434"/>
              <a:gd name="T32" fmla="*/ 1126 w 1625"/>
              <a:gd name="T33" fmla="*/ 365 h 2434"/>
              <a:gd name="T34" fmla="*/ 1394 w 1625"/>
              <a:gd name="T35" fmla="*/ 493 h 2434"/>
              <a:gd name="T36" fmla="*/ 1364 w 1625"/>
              <a:gd name="T37" fmla="*/ 711 h 2434"/>
              <a:gd name="T38" fmla="*/ 1625 w 1625"/>
              <a:gd name="T39" fmla="*/ 888 h 2434"/>
              <a:gd name="T40" fmla="*/ 1319 w 1625"/>
              <a:gd name="T41" fmla="*/ 1231 h 2434"/>
              <a:gd name="T42" fmla="*/ 1058 w 1625"/>
              <a:gd name="T43" fmla="*/ 1110 h 2434"/>
              <a:gd name="T44" fmla="*/ 941 w 1625"/>
              <a:gd name="T45" fmla="*/ 897 h 2434"/>
              <a:gd name="T46" fmla="*/ 783 w 1625"/>
              <a:gd name="T47" fmla="*/ 615 h 2434"/>
              <a:gd name="T48" fmla="*/ 523 w 1625"/>
              <a:gd name="T49" fmla="*/ 795 h 2434"/>
              <a:gd name="T50" fmla="*/ 429 w 1625"/>
              <a:gd name="T51" fmla="*/ 1015 h 2434"/>
              <a:gd name="T52" fmla="*/ 620 w 1625"/>
              <a:gd name="T53" fmla="*/ 1164 h 2434"/>
              <a:gd name="T54" fmla="*/ 827 w 1625"/>
              <a:gd name="T55" fmla="*/ 1169 h 2434"/>
              <a:gd name="T56" fmla="*/ 874 w 1625"/>
              <a:gd name="T57" fmla="*/ 1364 h 2434"/>
              <a:gd name="T58" fmla="*/ 1125 w 1625"/>
              <a:gd name="T59" fmla="*/ 1616 h 2434"/>
              <a:gd name="T60" fmla="*/ 843 w 1625"/>
              <a:gd name="T61" fmla="*/ 1825 h 2434"/>
              <a:gd name="T62" fmla="*/ 565 w 1625"/>
              <a:gd name="T63" fmla="*/ 2394 h 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5" h="2434">
                <a:moveTo>
                  <a:pt x="571" y="2434"/>
                </a:moveTo>
                <a:cubicBezTo>
                  <a:pt x="558" y="2417"/>
                  <a:pt x="545" y="2400"/>
                  <a:pt x="533" y="2387"/>
                </a:cubicBezTo>
                <a:cubicBezTo>
                  <a:pt x="459" y="2385"/>
                  <a:pt x="389" y="2383"/>
                  <a:pt x="319" y="2385"/>
                </a:cubicBezTo>
                <a:cubicBezTo>
                  <a:pt x="252" y="2367"/>
                  <a:pt x="185" y="2348"/>
                  <a:pt x="121" y="2334"/>
                </a:cubicBezTo>
                <a:cubicBezTo>
                  <a:pt x="67" y="2296"/>
                  <a:pt x="32" y="2243"/>
                  <a:pt x="32" y="2230"/>
                </a:cubicBezTo>
                <a:cubicBezTo>
                  <a:pt x="71" y="2185"/>
                  <a:pt x="109" y="2140"/>
                  <a:pt x="148" y="2099"/>
                </a:cubicBezTo>
                <a:cubicBezTo>
                  <a:pt x="158" y="2063"/>
                  <a:pt x="167" y="2027"/>
                  <a:pt x="180" y="1991"/>
                </a:cubicBezTo>
                <a:cubicBezTo>
                  <a:pt x="223" y="1793"/>
                  <a:pt x="105" y="1711"/>
                  <a:pt x="10" y="1611"/>
                </a:cubicBezTo>
                <a:cubicBezTo>
                  <a:pt x="11" y="1483"/>
                  <a:pt x="91" y="1446"/>
                  <a:pt x="184" y="1396"/>
                </a:cubicBezTo>
                <a:cubicBezTo>
                  <a:pt x="200" y="1366"/>
                  <a:pt x="216" y="1341"/>
                  <a:pt x="232" y="1315"/>
                </a:cubicBezTo>
                <a:cubicBezTo>
                  <a:pt x="229" y="1282"/>
                  <a:pt x="230" y="1253"/>
                  <a:pt x="230" y="1223"/>
                </a:cubicBezTo>
                <a:cubicBezTo>
                  <a:pt x="176" y="1130"/>
                  <a:pt x="132" y="1077"/>
                  <a:pt x="77" y="1029"/>
                </a:cubicBezTo>
                <a:cubicBezTo>
                  <a:pt x="68" y="1026"/>
                  <a:pt x="58" y="1022"/>
                  <a:pt x="52" y="1022"/>
                </a:cubicBezTo>
                <a:cubicBezTo>
                  <a:pt x="52" y="1019"/>
                  <a:pt x="52" y="1016"/>
                  <a:pt x="52" y="1012"/>
                </a:cubicBezTo>
                <a:cubicBezTo>
                  <a:pt x="71" y="996"/>
                  <a:pt x="91" y="981"/>
                  <a:pt x="110" y="965"/>
                </a:cubicBezTo>
                <a:cubicBezTo>
                  <a:pt x="123" y="942"/>
                  <a:pt x="142" y="913"/>
                  <a:pt x="142" y="890"/>
                </a:cubicBezTo>
                <a:cubicBezTo>
                  <a:pt x="117" y="867"/>
                  <a:pt x="91" y="846"/>
                  <a:pt x="69" y="826"/>
                </a:cubicBezTo>
                <a:cubicBezTo>
                  <a:pt x="69" y="803"/>
                  <a:pt x="69" y="780"/>
                  <a:pt x="69" y="761"/>
                </a:cubicBezTo>
                <a:cubicBezTo>
                  <a:pt x="35" y="724"/>
                  <a:pt x="12" y="700"/>
                  <a:pt x="0" y="674"/>
                </a:cubicBezTo>
                <a:cubicBezTo>
                  <a:pt x="0" y="628"/>
                  <a:pt x="0" y="582"/>
                  <a:pt x="1" y="536"/>
                </a:cubicBezTo>
                <a:cubicBezTo>
                  <a:pt x="13" y="517"/>
                  <a:pt x="30" y="498"/>
                  <a:pt x="46" y="482"/>
                </a:cubicBezTo>
                <a:cubicBezTo>
                  <a:pt x="46" y="482"/>
                  <a:pt x="87" y="476"/>
                  <a:pt x="103" y="460"/>
                </a:cubicBezTo>
                <a:cubicBezTo>
                  <a:pt x="103" y="411"/>
                  <a:pt x="104" y="365"/>
                  <a:pt x="104" y="319"/>
                </a:cubicBezTo>
                <a:cubicBezTo>
                  <a:pt x="133" y="291"/>
                  <a:pt x="133" y="281"/>
                  <a:pt x="175" y="272"/>
                </a:cubicBezTo>
                <a:cubicBezTo>
                  <a:pt x="197" y="286"/>
                  <a:pt x="241" y="313"/>
                  <a:pt x="241" y="379"/>
                </a:cubicBezTo>
                <a:cubicBezTo>
                  <a:pt x="167" y="419"/>
                  <a:pt x="228" y="483"/>
                  <a:pt x="298" y="540"/>
                </a:cubicBezTo>
                <a:cubicBezTo>
                  <a:pt x="307" y="541"/>
                  <a:pt x="317" y="541"/>
                  <a:pt x="330" y="545"/>
                </a:cubicBezTo>
                <a:cubicBezTo>
                  <a:pt x="342" y="535"/>
                  <a:pt x="358" y="526"/>
                  <a:pt x="374" y="516"/>
                </a:cubicBezTo>
                <a:cubicBezTo>
                  <a:pt x="375" y="451"/>
                  <a:pt x="445" y="443"/>
                  <a:pt x="490" y="408"/>
                </a:cubicBezTo>
                <a:cubicBezTo>
                  <a:pt x="555" y="321"/>
                  <a:pt x="672" y="389"/>
                  <a:pt x="765" y="330"/>
                </a:cubicBezTo>
                <a:cubicBezTo>
                  <a:pt x="762" y="274"/>
                  <a:pt x="760" y="218"/>
                  <a:pt x="760" y="166"/>
                </a:cubicBezTo>
                <a:cubicBezTo>
                  <a:pt x="795" y="118"/>
                  <a:pt x="815" y="111"/>
                  <a:pt x="879" y="74"/>
                </a:cubicBezTo>
                <a:cubicBezTo>
                  <a:pt x="953" y="0"/>
                  <a:pt x="971" y="73"/>
                  <a:pt x="1009" y="172"/>
                </a:cubicBezTo>
                <a:cubicBezTo>
                  <a:pt x="1047" y="235"/>
                  <a:pt x="1085" y="298"/>
                  <a:pt x="1126" y="365"/>
                </a:cubicBezTo>
                <a:cubicBezTo>
                  <a:pt x="1132" y="421"/>
                  <a:pt x="1122" y="453"/>
                  <a:pt x="1212" y="492"/>
                </a:cubicBezTo>
                <a:cubicBezTo>
                  <a:pt x="1250" y="492"/>
                  <a:pt x="1327" y="485"/>
                  <a:pt x="1394" y="493"/>
                </a:cubicBezTo>
                <a:cubicBezTo>
                  <a:pt x="1365" y="535"/>
                  <a:pt x="1327" y="527"/>
                  <a:pt x="1307" y="576"/>
                </a:cubicBezTo>
                <a:cubicBezTo>
                  <a:pt x="1307" y="628"/>
                  <a:pt x="1287" y="657"/>
                  <a:pt x="1364" y="711"/>
                </a:cubicBezTo>
                <a:cubicBezTo>
                  <a:pt x="1434" y="723"/>
                  <a:pt x="1494" y="800"/>
                  <a:pt x="1580" y="845"/>
                </a:cubicBezTo>
                <a:cubicBezTo>
                  <a:pt x="1593" y="858"/>
                  <a:pt x="1609" y="872"/>
                  <a:pt x="1625" y="888"/>
                </a:cubicBezTo>
                <a:cubicBezTo>
                  <a:pt x="1576" y="953"/>
                  <a:pt x="1528" y="1020"/>
                  <a:pt x="1480" y="1088"/>
                </a:cubicBezTo>
                <a:cubicBezTo>
                  <a:pt x="1479" y="1150"/>
                  <a:pt x="1364" y="1212"/>
                  <a:pt x="1319" y="1231"/>
                </a:cubicBezTo>
                <a:cubicBezTo>
                  <a:pt x="1281" y="1237"/>
                  <a:pt x="1242" y="1242"/>
                  <a:pt x="1207" y="1251"/>
                </a:cubicBezTo>
                <a:cubicBezTo>
                  <a:pt x="1131" y="1203"/>
                  <a:pt x="1102" y="1134"/>
                  <a:pt x="1058" y="1110"/>
                </a:cubicBezTo>
                <a:cubicBezTo>
                  <a:pt x="1033" y="1040"/>
                  <a:pt x="1059" y="969"/>
                  <a:pt x="1037" y="936"/>
                </a:cubicBezTo>
                <a:cubicBezTo>
                  <a:pt x="1005" y="922"/>
                  <a:pt x="973" y="908"/>
                  <a:pt x="941" y="897"/>
                </a:cubicBezTo>
                <a:cubicBezTo>
                  <a:pt x="938" y="819"/>
                  <a:pt x="955" y="721"/>
                  <a:pt x="952" y="675"/>
                </a:cubicBezTo>
                <a:cubicBezTo>
                  <a:pt x="872" y="666"/>
                  <a:pt x="799" y="664"/>
                  <a:pt x="783" y="615"/>
                </a:cubicBezTo>
                <a:cubicBezTo>
                  <a:pt x="681" y="612"/>
                  <a:pt x="687" y="609"/>
                  <a:pt x="667" y="707"/>
                </a:cubicBezTo>
                <a:cubicBezTo>
                  <a:pt x="613" y="729"/>
                  <a:pt x="565" y="770"/>
                  <a:pt x="523" y="795"/>
                </a:cubicBezTo>
                <a:cubicBezTo>
                  <a:pt x="523" y="824"/>
                  <a:pt x="523" y="847"/>
                  <a:pt x="554" y="904"/>
                </a:cubicBezTo>
                <a:cubicBezTo>
                  <a:pt x="547" y="989"/>
                  <a:pt x="452" y="967"/>
                  <a:pt x="429" y="1015"/>
                </a:cubicBezTo>
                <a:cubicBezTo>
                  <a:pt x="429" y="1055"/>
                  <a:pt x="403" y="1119"/>
                  <a:pt x="428" y="1159"/>
                </a:cubicBezTo>
                <a:cubicBezTo>
                  <a:pt x="492" y="1161"/>
                  <a:pt x="556" y="1163"/>
                  <a:pt x="620" y="1164"/>
                </a:cubicBezTo>
                <a:cubicBezTo>
                  <a:pt x="665" y="1126"/>
                  <a:pt x="668" y="1093"/>
                  <a:pt x="761" y="1109"/>
                </a:cubicBezTo>
                <a:cubicBezTo>
                  <a:pt x="777" y="1135"/>
                  <a:pt x="799" y="1139"/>
                  <a:pt x="827" y="1169"/>
                </a:cubicBezTo>
                <a:cubicBezTo>
                  <a:pt x="837" y="1186"/>
                  <a:pt x="846" y="1206"/>
                  <a:pt x="856" y="1226"/>
                </a:cubicBezTo>
                <a:cubicBezTo>
                  <a:pt x="862" y="1272"/>
                  <a:pt x="868" y="1318"/>
                  <a:pt x="874" y="1364"/>
                </a:cubicBezTo>
                <a:cubicBezTo>
                  <a:pt x="912" y="1414"/>
                  <a:pt x="966" y="1478"/>
                  <a:pt x="1065" y="1513"/>
                </a:cubicBezTo>
                <a:cubicBezTo>
                  <a:pt x="1084" y="1546"/>
                  <a:pt x="1103" y="1579"/>
                  <a:pt x="1125" y="1616"/>
                </a:cubicBezTo>
                <a:cubicBezTo>
                  <a:pt x="1080" y="1615"/>
                  <a:pt x="1055" y="1670"/>
                  <a:pt x="1026" y="1689"/>
                </a:cubicBezTo>
                <a:cubicBezTo>
                  <a:pt x="997" y="1750"/>
                  <a:pt x="897" y="1810"/>
                  <a:pt x="843" y="1825"/>
                </a:cubicBezTo>
                <a:cubicBezTo>
                  <a:pt x="785" y="1866"/>
                  <a:pt x="737" y="1911"/>
                  <a:pt x="701" y="1972"/>
                </a:cubicBezTo>
                <a:cubicBezTo>
                  <a:pt x="553" y="2119"/>
                  <a:pt x="467" y="2146"/>
                  <a:pt x="565" y="2394"/>
                </a:cubicBezTo>
                <a:cubicBezTo>
                  <a:pt x="565" y="2407"/>
                  <a:pt x="568" y="2420"/>
                  <a:pt x="571" y="243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8"/>
          <p:cNvSpPr/>
          <p:nvPr/>
        </p:nvSpPr>
        <p:spPr bwMode="auto">
          <a:xfrm>
            <a:off x="1077913" y="1493838"/>
            <a:ext cx="2622550" cy="2055812"/>
          </a:xfrm>
          <a:custGeom>
            <a:avLst/>
            <a:gdLst>
              <a:gd name="T0" fmla="*/ 4182 w 6029"/>
              <a:gd name="T1" fmla="*/ 4629 h 4727"/>
              <a:gd name="T2" fmla="*/ 3958 w 6029"/>
              <a:gd name="T3" fmla="*/ 4672 h 4727"/>
              <a:gd name="T4" fmla="*/ 3586 w 6029"/>
              <a:gd name="T5" fmla="*/ 4421 h 4727"/>
              <a:gd name="T6" fmla="*/ 3148 w 6029"/>
              <a:gd name="T7" fmla="*/ 4387 h 4727"/>
              <a:gd name="T8" fmla="*/ 2751 w 6029"/>
              <a:gd name="T9" fmla="*/ 4485 h 4727"/>
              <a:gd name="T10" fmla="*/ 2390 w 6029"/>
              <a:gd name="T11" fmla="*/ 4571 h 4727"/>
              <a:gd name="T12" fmla="*/ 1924 w 6029"/>
              <a:gd name="T13" fmla="*/ 4411 h 4727"/>
              <a:gd name="T14" fmla="*/ 1701 w 6029"/>
              <a:gd name="T15" fmla="*/ 4422 h 4727"/>
              <a:gd name="T16" fmla="*/ 1096 w 6029"/>
              <a:gd name="T17" fmla="*/ 4590 h 4727"/>
              <a:gd name="T18" fmla="*/ 800 w 6029"/>
              <a:gd name="T19" fmla="*/ 4396 h 4727"/>
              <a:gd name="T20" fmla="*/ 773 w 6029"/>
              <a:gd name="T21" fmla="*/ 4124 h 4727"/>
              <a:gd name="T22" fmla="*/ 455 w 6029"/>
              <a:gd name="T23" fmla="*/ 3827 h 4727"/>
              <a:gd name="T24" fmla="*/ 256 w 6029"/>
              <a:gd name="T25" fmla="*/ 3374 h 4727"/>
              <a:gd name="T26" fmla="*/ 200 w 6029"/>
              <a:gd name="T27" fmla="*/ 3137 h 4727"/>
              <a:gd name="T28" fmla="*/ 66 w 6029"/>
              <a:gd name="T29" fmla="*/ 2655 h 4727"/>
              <a:gd name="T30" fmla="*/ 9 w 6029"/>
              <a:gd name="T31" fmla="*/ 2562 h 4727"/>
              <a:gd name="T32" fmla="*/ 125 w 6029"/>
              <a:gd name="T33" fmla="*/ 2326 h 4727"/>
              <a:gd name="T34" fmla="*/ 657 w 6029"/>
              <a:gd name="T35" fmla="*/ 2107 h 4727"/>
              <a:gd name="T36" fmla="*/ 944 w 6029"/>
              <a:gd name="T37" fmla="*/ 2242 h 4727"/>
              <a:gd name="T38" fmla="*/ 1277 w 6029"/>
              <a:gd name="T39" fmla="*/ 2057 h 4727"/>
              <a:gd name="T40" fmla="*/ 1798 w 6029"/>
              <a:gd name="T41" fmla="*/ 2044 h 4727"/>
              <a:gd name="T42" fmla="*/ 2084 w 6029"/>
              <a:gd name="T43" fmla="*/ 1665 h 4727"/>
              <a:gd name="T44" fmla="*/ 2240 w 6029"/>
              <a:gd name="T45" fmla="*/ 1318 h 4727"/>
              <a:gd name="T46" fmla="*/ 2210 w 6029"/>
              <a:gd name="T47" fmla="*/ 964 h 4727"/>
              <a:gd name="T48" fmla="*/ 2807 w 6029"/>
              <a:gd name="T49" fmla="*/ 1077 h 4727"/>
              <a:gd name="T50" fmla="*/ 2856 w 6029"/>
              <a:gd name="T51" fmla="*/ 839 h 4727"/>
              <a:gd name="T52" fmla="*/ 3162 w 6029"/>
              <a:gd name="T53" fmla="*/ 441 h 4727"/>
              <a:gd name="T54" fmla="*/ 3762 w 6029"/>
              <a:gd name="T55" fmla="*/ 535 h 4727"/>
              <a:gd name="T56" fmla="*/ 4158 w 6029"/>
              <a:gd name="T57" fmla="*/ 44 h 4727"/>
              <a:gd name="T58" fmla="*/ 4387 w 6029"/>
              <a:gd name="T59" fmla="*/ 187 h 4727"/>
              <a:gd name="T60" fmla="*/ 4785 w 6029"/>
              <a:gd name="T61" fmla="*/ 528 h 4727"/>
              <a:gd name="T62" fmla="*/ 4910 w 6029"/>
              <a:gd name="T63" fmla="*/ 891 h 4727"/>
              <a:gd name="T64" fmla="*/ 4820 w 6029"/>
              <a:gd name="T65" fmla="*/ 1469 h 4727"/>
              <a:gd name="T66" fmla="*/ 5417 w 6029"/>
              <a:gd name="T67" fmla="*/ 1670 h 4727"/>
              <a:gd name="T68" fmla="*/ 5878 w 6029"/>
              <a:gd name="T69" fmla="*/ 2039 h 4727"/>
              <a:gd name="T70" fmla="*/ 6003 w 6029"/>
              <a:gd name="T71" fmla="*/ 2432 h 4727"/>
              <a:gd name="T72" fmla="*/ 5938 w 6029"/>
              <a:gd name="T73" fmla="*/ 2741 h 4727"/>
              <a:gd name="T74" fmla="*/ 5713 w 6029"/>
              <a:gd name="T75" fmla="*/ 2873 h 4727"/>
              <a:gd name="T76" fmla="*/ 5085 w 6029"/>
              <a:gd name="T77" fmla="*/ 3247 h 4727"/>
              <a:gd name="T78" fmla="*/ 5047 w 6029"/>
              <a:gd name="T79" fmla="*/ 3672 h 4727"/>
              <a:gd name="T80" fmla="*/ 4334 w 6029"/>
              <a:gd name="T81" fmla="*/ 3821 h 4727"/>
              <a:gd name="T82" fmla="*/ 4367 w 6029"/>
              <a:gd name="T83" fmla="*/ 4142 h 4727"/>
              <a:gd name="T84" fmla="*/ 4445 w 6029"/>
              <a:gd name="T85" fmla="*/ 4396 h 4727"/>
              <a:gd name="T86" fmla="*/ 4296 w 6029"/>
              <a:gd name="T87" fmla="*/ 4727 h 4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9" h="4727">
                <a:moveTo>
                  <a:pt x="4296" y="4727"/>
                </a:moveTo>
                <a:cubicBezTo>
                  <a:pt x="4281" y="4716"/>
                  <a:pt x="4268" y="4710"/>
                  <a:pt x="4255" y="4703"/>
                </a:cubicBezTo>
                <a:cubicBezTo>
                  <a:pt x="4230" y="4676"/>
                  <a:pt x="4204" y="4652"/>
                  <a:pt x="4182" y="4629"/>
                </a:cubicBezTo>
                <a:cubicBezTo>
                  <a:pt x="4102" y="4627"/>
                  <a:pt x="4096" y="4604"/>
                  <a:pt x="4067" y="4678"/>
                </a:cubicBezTo>
                <a:cubicBezTo>
                  <a:pt x="4054" y="4671"/>
                  <a:pt x="4044" y="4668"/>
                  <a:pt x="4035" y="4664"/>
                </a:cubicBezTo>
                <a:cubicBezTo>
                  <a:pt x="4009" y="4667"/>
                  <a:pt x="3984" y="4670"/>
                  <a:pt x="3958" y="4672"/>
                </a:cubicBezTo>
                <a:cubicBezTo>
                  <a:pt x="3926" y="4619"/>
                  <a:pt x="3933" y="4593"/>
                  <a:pt x="3930" y="4564"/>
                </a:cubicBezTo>
                <a:cubicBezTo>
                  <a:pt x="3911" y="4553"/>
                  <a:pt x="3892" y="4543"/>
                  <a:pt x="3873" y="4536"/>
                </a:cubicBezTo>
                <a:cubicBezTo>
                  <a:pt x="3774" y="4442"/>
                  <a:pt x="3698" y="4378"/>
                  <a:pt x="3586" y="4421"/>
                </a:cubicBezTo>
                <a:cubicBezTo>
                  <a:pt x="3503" y="4428"/>
                  <a:pt x="3426" y="4443"/>
                  <a:pt x="3349" y="4431"/>
                </a:cubicBezTo>
                <a:cubicBezTo>
                  <a:pt x="3311" y="4417"/>
                  <a:pt x="3276" y="4403"/>
                  <a:pt x="3241" y="4389"/>
                </a:cubicBezTo>
                <a:cubicBezTo>
                  <a:pt x="3209" y="4388"/>
                  <a:pt x="3177" y="4387"/>
                  <a:pt x="3148" y="4387"/>
                </a:cubicBezTo>
                <a:cubicBezTo>
                  <a:pt x="3078" y="4427"/>
                  <a:pt x="2985" y="4468"/>
                  <a:pt x="2949" y="4539"/>
                </a:cubicBezTo>
                <a:cubicBezTo>
                  <a:pt x="2914" y="4535"/>
                  <a:pt x="2879" y="4534"/>
                  <a:pt x="2847" y="4533"/>
                </a:cubicBezTo>
                <a:cubicBezTo>
                  <a:pt x="2815" y="4516"/>
                  <a:pt x="2783" y="4499"/>
                  <a:pt x="2751" y="4485"/>
                </a:cubicBezTo>
                <a:cubicBezTo>
                  <a:pt x="2684" y="4483"/>
                  <a:pt x="2665" y="4476"/>
                  <a:pt x="2636" y="4505"/>
                </a:cubicBezTo>
                <a:cubicBezTo>
                  <a:pt x="2608" y="4511"/>
                  <a:pt x="2582" y="4516"/>
                  <a:pt x="2556" y="4526"/>
                </a:cubicBezTo>
                <a:cubicBezTo>
                  <a:pt x="2480" y="4524"/>
                  <a:pt x="2451" y="4552"/>
                  <a:pt x="2390" y="4571"/>
                </a:cubicBezTo>
                <a:cubicBezTo>
                  <a:pt x="2294" y="4568"/>
                  <a:pt x="2176" y="4500"/>
                  <a:pt x="2144" y="4466"/>
                </a:cubicBezTo>
                <a:cubicBezTo>
                  <a:pt x="2145" y="4351"/>
                  <a:pt x="2126" y="4380"/>
                  <a:pt x="2072" y="4333"/>
                </a:cubicBezTo>
                <a:cubicBezTo>
                  <a:pt x="1963" y="4331"/>
                  <a:pt x="1992" y="4335"/>
                  <a:pt x="1924" y="4411"/>
                </a:cubicBezTo>
                <a:cubicBezTo>
                  <a:pt x="1854" y="4439"/>
                  <a:pt x="1787" y="4421"/>
                  <a:pt x="1736" y="4456"/>
                </a:cubicBezTo>
                <a:cubicBezTo>
                  <a:pt x="1726" y="4456"/>
                  <a:pt x="1720" y="4455"/>
                  <a:pt x="1713" y="4455"/>
                </a:cubicBezTo>
                <a:cubicBezTo>
                  <a:pt x="1707" y="4442"/>
                  <a:pt x="1704" y="4432"/>
                  <a:pt x="1701" y="4422"/>
                </a:cubicBezTo>
                <a:cubicBezTo>
                  <a:pt x="1621" y="4328"/>
                  <a:pt x="1513" y="4277"/>
                  <a:pt x="1423" y="4287"/>
                </a:cubicBezTo>
                <a:cubicBezTo>
                  <a:pt x="1321" y="4357"/>
                  <a:pt x="1282" y="4389"/>
                  <a:pt x="1234" y="4505"/>
                </a:cubicBezTo>
                <a:cubicBezTo>
                  <a:pt x="1192" y="4563"/>
                  <a:pt x="1157" y="4582"/>
                  <a:pt x="1096" y="4590"/>
                </a:cubicBezTo>
                <a:cubicBezTo>
                  <a:pt x="1064" y="4583"/>
                  <a:pt x="1032" y="4576"/>
                  <a:pt x="1003" y="4568"/>
                </a:cubicBezTo>
                <a:cubicBezTo>
                  <a:pt x="975" y="4545"/>
                  <a:pt x="965" y="4538"/>
                  <a:pt x="943" y="4537"/>
                </a:cubicBezTo>
                <a:cubicBezTo>
                  <a:pt x="921" y="4445"/>
                  <a:pt x="844" y="4423"/>
                  <a:pt x="800" y="4396"/>
                </a:cubicBezTo>
                <a:cubicBezTo>
                  <a:pt x="787" y="4376"/>
                  <a:pt x="774" y="4359"/>
                  <a:pt x="762" y="4343"/>
                </a:cubicBezTo>
                <a:cubicBezTo>
                  <a:pt x="762" y="4297"/>
                  <a:pt x="762" y="4254"/>
                  <a:pt x="763" y="4212"/>
                </a:cubicBezTo>
                <a:cubicBezTo>
                  <a:pt x="782" y="4193"/>
                  <a:pt x="773" y="4133"/>
                  <a:pt x="773" y="4124"/>
                </a:cubicBezTo>
                <a:cubicBezTo>
                  <a:pt x="738" y="4015"/>
                  <a:pt x="633" y="4045"/>
                  <a:pt x="575" y="4020"/>
                </a:cubicBezTo>
                <a:cubicBezTo>
                  <a:pt x="556" y="4000"/>
                  <a:pt x="540" y="3984"/>
                  <a:pt x="524" y="3967"/>
                </a:cubicBezTo>
                <a:cubicBezTo>
                  <a:pt x="499" y="3920"/>
                  <a:pt x="477" y="3874"/>
                  <a:pt x="455" y="3827"/>
                </a:cubicBezTo>
                <a:cubicBezTo>
                  <a:pt x="417" y="3817"/>
                  <a:pt x="382" y="3809"/>
                  <a:pt x="346" y="3802"/>
                </a:cubicBezTo>
                <a:cubicBezTo>
                  <a:pt x="318" y="3723"/>
                  <a:pt x="360" y="3655"/>
                  <a:pt x="380" y="3603"/>
                </a:cubicBezTo>
                <a:cubicBezTo>
                  <a:pt x="380" y="3488"/>
                  <a:pt x="310" y="3434"/>
                  <a:pt x="256" y="3374"/>
                </a:cubicBezTo>
                <a:cubicBezTo>
                  <a:pt x="209" y="3350"/>
                  <a:pt x="161" y="3326"/>
                  <a:pt x="116" y="3302"/>
                </a:cubicBezTo>
                <a:cubicBezTo>
                  <a:pt x="110" y="3292"/>
                  <a:pt x="103" y="3285"/>
                  <a:pt x="97" y="3278"/>
                </a:cubicBezTo>
                <a:cubicBezTo>
                  <a:pt x="98" y="3154"/>
                  <a:pt x="91" y="3190"/>
                  <a:pt x="200" y="3137"/>
                </a:cubicBezTo>
                <a:cubicBezTo>
                  <a:pt x="219" y="3121"/>
                  <a:pt x="255" y="3095"/>
                  <a:pt x="264" y="3076"/>
                </a:cubicBezTo>
                <a:cubicBezTo>
                  <a:pt x="265" y="2971"/>
                  <a:pt x="266" y="2870"/>
                  <a:pt x="266" y="2768"/>
                </a:cubicBezTo>
                <a:cubicBezTo>
                  <a:pt x="245" y="2624"/>
                  <a:pt x="142" y="2660"/>
                  <a:pt x="66" y="2655"/>
                </a:cubicBezTo>
                <a:cubicBezTo>
                  <a:pt x="53" y="2661"/>
                  <a:pt x="43" y="2671"/>
                  <a:pt x="34" y="2681"/>
                </a:cubicBezTo>
                <a:cubicBezTo>
                  <a:pt x="30" y="2684"/>
                  <a:pt x="27" y="2687"/>
                  <a:pt x="27" y="2694"/>
                </a:cubicBezTo>
                <a:cubicBezTo>
                  <a:pt x="2" y="2618"/>
                  <a:pt x="2" y="2598"/>
                  <a:pt x="9" y="2562"/>
                </a:cubicBezTo>
                <a:cubicBezTo>
                  <a:pt x="31" y="2550"/>
                  <a:pt x="57" y="2537"/>
                  <a:pt x="82" y="2528"/>
                </a:cubicBezTo>
                <a:cubicBezTo>
                  <a:pt x="83" y="2502"/>
                  <a:pt x="83" y="2476"/>
                  <a:pt x="86" y="2453"/>
                </a:cubicBezTo>
                <a:cubicBezTo>
                  <a:pt x="10" y="2333"/>
                  <a:pt x="0" y="2408"/>
                  <a:pt x="125" y="2326"/>
                </a:cubicBezTo>
                <a:cubicBezTo>
                  <a:pt x="148" y="2287"/>
                  <a:pt x="173" y="2249"/>
                  <a:pt x="199" y="2213"/>
                </a:cubicBezTo>
                <a:cubicBezTo>
                  <a:pt x="241" y="2195"/>
                  <a:pt x="283" y="2179"/>
                  <a:pt x="327" y="2164"/>
                </a:cubicBezTo>
                <a:cubicBezTo>
                  <a:pt x="465" y="2161"/>
                  <a:pt x="532" y="2166"/>
                  <a:pt x="657" y="2107"/>
                </a:cubicBezTo>
                <a:cubicBezTo>
                  <a:pt x="673" y="2104"/>
                  <a:pt x="692" y="2105"/>
                  <a:pt x="711" y="2105"/>
                </a:cubicBezTo>
                <a:cubicBezTo>
                  <a:pt x="711" y="2148"/>
                  <a:pt x="723" y="2243"/>
                  <a:pt x="806" y="2271"/>
                </a:cubicBezTo>
                <a:cubicBezTo>
                  <a:pt x="844" y="2272"/>
                  <a:pt x="899" y="2273"/>
                  <a:pt x="944" y="2242"/>
                </a:cubicBezTo>
                <a:cubicBezTo>
                  <a:pt x="973" y="2200"/>
                  <a:pt x="1002" y="2161"/>
                  <a:pt x="1034" y="2123"/>
                </a:cubicBezTo>
                <a:cubicBezTo>
                  <a:pt x="1082" y="2124"/>
                  <a:pt x="1126" y="2142"/>
                  <a:pt x="1190" y="2127"/>
                </a:cubicBezTo>
                <a:cubicBezTo>
                  <a:pt x="1219" y="2095"/>
                  <a:pt x="1242" y="2079"/>
                  <a:pt x="1277" y="2057"/>
                </a:cubicBezTo>
                <a:cubicBezTo>
                  <a:pt x="1293" y="2054"/>
                  <a:pt x="1312" y="2055"/>
                  <a:pt x="1331" y="2055"/>
                </a:cubicBezTo>
                <a:cubicBezTo>
                  <a:pt x="1373" y="2069"/>
                  <a:pt x="1417" y="2100"/>
                  <a:pt x="1494" y="2102"/>
                </a:cubicBezTo>
                <a:cubicBezTo>
                  <a:pt x="1568" y="2061"/>
                  <a:pt x="1698" y="2084"/>
                  <a:pt x="1798" y="2044"/>
                </a:cubicBezTo>
                <a:cubicBezTo>
                  <a:pt x="1836" y="2019"/>
                  <a:pt x="1878" y="1994"/>
                  <a:pt x="1920" y="1972"/>
                </a:cubicBezTo>
                <a:cubicBezTo>
                  <a:pt x="1929" y="1939"/>
                  <a:pt x="1939" y="1907"/>
                  <a:pt x="1949" y="1878"/>
                </a:cubicBezTo>
                <a:cubicBezTo>
                  <a:pt x="2035" y="1850"/>
                  <a:pt x="2055" y="1726"/>
                  <a:pt x="2084" y="1665"/>
                </a:cubicBezTo>
                <a:cubicBezTo>
                  <a:pt x="2116" y="1649"/>
                  <a:pt x="2161" y="1627"/>
                  <a:pt x="2190" y="1599"/>
                </a:cubicBezTo>
                <a:cubicBezTo>
                  <a:pt x="2203" y="1563"/>
                  <a:pt x="2216" y="1527"/>
                  <a:pt x="2229" y="1495"/>
                </a:cubicBezTo>
                <a:cubicBezTo>
                  <a:pt x="2233" y="1436"/>
                  <a:pt x="2236" y="1377"/>
                  <a:pt x="2240" y="1318"/>
                </a:cubicBezTo>
                <a:cubicBezTo>
                  <a:pt x="2230" y="1292"/>
                  <a:pt x="2224" y="1266"/>
                  <a:pt x="2218" y="1243"/>
                </a:cubicBezTo>
                <a:cubicBezTo>
                  <a:pt x="2218" y="1148"/>
                  <a:pt x="2270" y="1047"/>
                  <a:pt x="2219" y="994"/>
                </a:cubicBezTo>
                <a:cubicBezTo>
                  <a:pt x="2216" y="984"/>
                  <a:pt x="2213" y="974"/>
                  <a:pt x="2210" y="964"/>
                </a:cubicBezTo>
                <a:cubicBezTo>
                  <a:pt x="2315" y="967"/>
                  <a:pt x="2411" y="969"/>
                  <a:pt x="2520" y="991"/>
                </a:cubicBezTo>
                <a:cubicBezTo>
                  <a:pt x="2596" y="1033"/>
                  <a:pt x="2663" y="1005"/>
                  <a:pt x="2762" y="1076"/>
                </a:cubicBezTo>
                <a:cubicBezTo>
                  <a:pt x="2775" y="1076"/>
                  <a:pt x="2791" y="1077"/>
                  <a:pt x="2807" y="1077"/>
                </a:cubicBezTo>
                <a:cubicBezTo>
                  <a:pt x="2820" y="1061"/>
                  <a:pt x="2832" y="1048"/>
                  <a:pt x="2849" y="1036"/>
                </a:cubicBezTo>
                <a:cubicBezTo>
                  <a:pt x="2849" y="1019"/>
                  <a:pt x="2849" y="1003"/>
                  <a:pt x="2849" y="990"/>
                </a:cubicBezTo>
                <a:cubicBezTo>
                  <a:pt x="2820" y="930"/>
                  <a:pt x="2833" y="878"/>
                  <a:pt x="2856" y="839"/>
                </a:cubicBezTo>
                <a:cubicBezTo>
                  <a:pt x="2895" y="791"/>
                  <a:pt x="2933" y="746"/>
                  <a:pt x="2972" y="702"/>
                </a:cubicBezTo>
                <a:cubicBezTo>
                  <a:pt x="2988" y="597"/>
                  <a:pt x="3024" y="578"/>
                  <a:pt x="3082" y="508"/>
                </a:cubicBezTo>
                <a:cubicBezTo>
                  <a:pt x="3108" y="453"/>
                  <a:pt x="3095" y="439"/>
                  <a:pt x="3162" y="441"/>
                </a:cubicBezTo>
                <a:cubicBezTo>
                  <a:pt x="3219" y="479"/>
                  <a:pt x="3280" y="519"/>
                  <a:pt x="3340" y="560"/>
                </a:cubicBezTo>
                <a:cubicBezTo>
                  <a:pt x="3375" y="571"/>
                  <a:pt x="3458" y="563"/>
                  <a:pt x="3512" y="620"/>
                </a:cubicBezTo>
                <a:cubicBezTo>
                  <a:pt x="3586" y="622"/>
                  <a:pt x="3729" y="639"/>
                  <a:pt x="3762" y="535"/>
                </a:cubicBezTo>
                <a:cubicBezTo>
                  <a:pt x="3756" y="463"/>
                  <a:pt x="3750" y="391"/>
                  <a:pt x="3747" y="318"/>
                </a:cubicBezTo>
                <a:cubicBezTo>
                  <a:pt x="3825" y="163"/>
                  <a:pt x="3914" y="172"/>
                  <a:pt x="4081" y="160"/>
                </a:cubicBezTo>
                <a:cubicBezTo>
                  <a:pt x="4122" y="148"/>
                  <a:pt x="4142" y="76"/>
                  <a:pt x="4158" y="44"/>
                </a:cubicBezTo>
                <a:cubicBezTo>
                  <a:pt x="4171" y="28"/>
                  <a:pt x="4184" y="15"/>
                  <a:pt x="4200" y="2"/>
                </a:cubicBezTo>
                <a:cubicBezTo>
                  <a:pt x="4244" y="0"/>
                  <a:pt x="4289" y="1"/>
                  <a:pt x="4334" y="2"/>
                </a:cubicBezTo>
                <a:cubicBezTo>
                  <a:pt x="4356" y="19"/>
                  <a:pt x="4362" y="121"/>
                  <a:pt x="4387" y="187"/>
                </a:cubicBezTo>
                <a:cubicBezTo>
                  <a:pt x="4428" y="254"/>
                  <a:pt x="4473" y="324"/>
                  <a:pt x="4517" y="393"/>
                </a:cubicBezTo>
                <a:cubicBezTo>
                  <a:pt x="4555" y="414"/>
                  <a:pt x="4616" y="439"/>
                  <a:pt x="4695" y="460"/>
                </a:cubicBezTo>
                <a:cubicBezTo>
                  <a:pt x="4724" y="481"/>
                  <a:pt x="4753" y="504"/>
                  <a:pt x="4785" y="528"/>
                </a:cubicBezTo>
                <a:cubicBezTo>
                  <a:pt x="4800" y="555"/>
                  <a:pt x="4816" y="581"/>
                  <a:pt x="4832" y="611"/>
                </a:cubicBezTo>
                <a:cubicBezTo>
                  <a:pt x="4838" y="664"/>
                  <a:pt x="4844" y="716"/>
                  <a:pt x="4850" y="772"/>
                </a:cubicBezTo>
                <a:cubicBezTo>
                  <a:pt x="4869" y="812"/>
                  <a:pt x="4888" y="851"/>
                  <a:pt x="4910" y="891"/>
                </a:cubicBezTo>
                <a:cubicBezTo>
                  <a:pt x="4916" y="954"/>
                  <a:pt x="4938" y="1072"/>
                  <a:pt x="4883" y="1156"/>
                </a:cubicBezTo>
                <a:cubicBezTo>
                  <a:pt x="4771" y="1228"/>
                  <a:pt x="4787" y="1189"/>
                  <a:pt x="4773" y="1327"/>
                </a:cubicBezTo>
                <a:cubicBezTo>
                  <a:pt x="4780" y="1360"/>
                  <a:pt x="4782" y="1412"/>
                  <a:pt x="4820" y="1469"/>
                </a:cubicBezTo>
                <a:cubicBezTo>
                  <a:pt x="4852" y="1492"/>
                  <a:pt x="4884" y="1516"/>
                  <a:pt x="4919" y="1543"/>
                </a:cubicBezTo>
                <a:cubicBezTo>
                  <a:pt x="4967" y="1554"/>
                  <a:pt x="5015" y="1565"/>
                  <a:pt x="5066" y="1580"/>
                </a:cubicBezTo>
                <a:cubicBezTo>
                  <a:pt x="5164" y="1654"/>
                  <a:pt x="5276" y="1657"/>
                  <a:pt x="5417" y="1670"/>
                </a:cubicBezTo>
                <a:cubicBezTo>
                  <a:pt x="5461" y="1694"/>
                  <a:pt x="5538" y="1772"/>
                  <a:pt x="5592" y="1832"/>
                </a:cubicBezTo>
                <a:cubicBezTo>
                  <a:pt x="5636" y="1872"/>
                  <a:pt x="5684" y="1913"/>
                  <a:pt x="5731" y="1953"/>
                </a:cubicBezTo>
                <a:cubicBezTo>
                  <a:pt x="5776" y="1964"/>
                  <a:pt x="5827" y="1972"/>
                  <a:pt x="5878" y="2039"/>
                </a:cubicBezTo>
                <a:cubicBezTo>
                  <a:pt x="5890" y="2085"/>
                  <a:pt x="5909" y="2184"/>
                  <a:pt x="5944" y="2257"/>
                </a:cubicBezTo>
                <a:cubicBezTo>
                  <a:pt x="5963" y="2274"/>
                  <a:pt x="5991" y="2281"/>
                  <a:pt x="6010" y="2340"/>
                </a:cubicBezTo>
                <a:cubicBezTo>
                  <a:pt x="6007" y="2370"/>
                  <a:pt x="6004" y="2399"/>
                  <a:pt x="6003" y="2432"/>
                </a:cubicBezTo>
                <a:cubicBezTo>
                  <a:pt x="6010" y="2455"/>
                  <a:pt x="6019" y="2478"/>
                  <a:pt x="6029" y="2501"/>
                </a:cubicBezTo>
                <a:cubicBezTo>
                  <a:pt x="5958" y="2535"/>
                  <a:pt x="5964" y="2552"/>
                  <a:pt x="5941" y="2636"/>
                </a:cubicBezTo>
                <a:cubicBezTo>
                  <a:pt x="5938" y="2669"/>
                  <a:pt x="5938" y="2705"/>
                  <a:pt x="5938" y="2741"/>
                </a:cubicBezTo>
                <a:cubicBezTo>
                  <a:pt x="5944" y="2781"/>
                  <a:pt x="5950" y="2820"/>
                  <a:pt x="5959" y="2860"/>
                </a:cubicBezTo>
                <a:cubicBezTo>
                  <a:pt x="5950" y="2863"/>
                  <a:pt x="5943" y="2866"/>
                  <a:pt x="5937" y="2869"/>
                </a:cubicBezTo>
                <a:cubicBezTo>
                  <a:pt x="5860" y="2870"/>
                  <a:pt x="5787" y="2872"/>
                  <a:pt x="5713" y="2873"/>
                </a:cubicBezTo>
                <a:cubicBezTo>
                  <a:pt x="5553" y="2889"/>
                  <a:pt x="5480" y="2900"/>
                  <a:pt x="5431" y="3053"/>
                </a:cubicBezTo>
                <a:cubicBezTo>
                  <a:pt x="5383" y="3100"/>
                  <a:pt x="5357" y="3126"/>
                  <a:pt x="5334" y="3204"/>
                </a:cubicBezTo>
                <a:cubicBezTo>
                  <a:pt x="5254" y="3254"/>
                  <a:pt x="5149" y="3248"/>
                  <a:pt x="5085" y="3247"/>
                </a:cubicBezTo>
                <a:cubicBezTo>
                  <a:pt x="5085" y="3283"/>
                  <a:pt x="5049" y="3344"/>
                  <a:pt x="5011" y="3373"/>
                </a:cubicBezTo>
                <a:cubicBezTo>
                  <a:pt x="4981" y="3431"/>
                  <a:pt x="5013" y="3500"/>
                  <a:pt x="5044" y="3593"/>
                </a:cubicBezTo>
                <a:cubicBezTo>
                  <a:pt x="5044" y="3619"/>
                  <a:pt x="5044" y="3645"/>
                  <a:pt x="5047" y="3672"/>
                </a:cubicBezTo>
                <a:cubicBezTo>
                  <a:pt x="4990" y="3680"/>
                  <a:pt x="4932" y="3692"/>
                  <a:pt x="4878" y="3703"/>
                </a:cubicBezTo>
                <a:cubicBezTo>
                  <a:pt x="4826" y="3718"/>
                  <a:pt x="4775" y="3753"/>
                  <a:pt x="4743" y="3772"/>
                </a:cubicBezTo>
                <a:cubicBezTo>
                  <a:pt x="4599" y="3817"/>
                  <a:pt x="4458" y="3824"/>
                  <a:pt x="4334" y="3821"/>
                </a:cubicBezTo>
                <a:cubicBezTo>
                  <a:pt x="4279" y="3829"/>
                  <a:pt x="4273" y="3832"/>
                  <a:pt x="4244" y="3854"/>
                </a:cubicBezTo>
                <a:cubicBezTo>
                  <a:pt x="4244" y="3894"/>
                  <a:pt x="4244" y="3900"/>
                  <a:pt x="4288" y="3967"/>
                </a:cubicBezTo>
                <a:cubicBezTo>
                  <a:pt x="4240" y="4038"/>
                  <a:pt x="4281" y="4088"/>
                  <a:pt x="4367" y="4142"/>
                </a:cubicBezTo>
                <a:cubicBezTo>
                  <a:pt x="4389" y="4176"/>
                  <a:pt x="4411" y="4209"/>
                  <a:pt x="4433" y="4245"/>
                </a:cubicBezTo>
                <a:cubicBezTo>
                  <a:pt x="4469" y="4263"/>
                  <a:pt x="4497" y="4277"/>
                  <a:pt x="4481" y="4361"/>
                </a:cubicBezTo>
                <a:cubicBezTo>
                  <a:pt x="4468" y="4371"/>
                  <a:pt x="4455" y="4384"/>
                  <a:pt x="4445" y="4396"/>
                </a:cubicBezTo>
                <a:cubicBezTo>
                  <a:pt x="4346" y="4450"/>
                  <a:pt x="4337" y="4433"/>
                  <a:pt x="4336" y="4557"/>
                </a:cubicBezTo>
                <a:cubicBezTo>
                  <a:pt x="4361" y="4578"/>
                  <a:pt x="4403" y="4618"/>
                  <a:pt x="4402" y="4697"/>
                </a:cubicBezTo>
                <a:cubicBezTo>
                  <a:pt x="4364" y="4722"/>
                  <a:pt x="4319" y="4727"/>
                  <a:pt x="4296" y="4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9"/>
          <p:cNvSpPr/>
          <p:nvPr/>
        </p:nvSpPr>
        <p:spPr bwMode="auto">
          <a:xfrm>
            <a:off x="3851275" y="1004888"/>
            <a:ext cx="2889250" cy="2490787"/>
          </a:xfrm>
          <a:custGeom>
            <a:avLst/>
            <a:gdLst>
              <a:gd name="T0" fmla="*/ 1630 w 6642"/>
              <a:gd name="T1" fmla="*/ 5242 h 5728"/>
              <a:gd name="T2" fmla="*/ 1530 w 6642"/>
              <a:gd name="T3" fmla="*/ 5007 h 5728"/>
              <a:gd name="T4" fmla="*/ 1052 w 6642"/>
              <a:gd name="T5" fmla="*/ 5254 h 5728"/>
              <a:gd name="T6" fmla="*/ 572 w 6642"/>
              <a:gd name="T7" fmla="*/ 4806 h 5728"/>
              <a:gd name="T8" fmla="*/ 651 w 6642"/>
              <a:gd name="T9" fmla="*/ 4438 h 5728"/>
              <a:gd name="T10" fmla="*/ 147 w 6642"/>
              <a:gd name="T11" fmla="*/ 4318 h 5728"/>
              <a:gd name="T12" fmla="*/ 0 w 6642"/>
              <a:gd name="T13" fmla="*/ 3842 h 5728"/>
              <a:gd name="T14" fmla="*/ 1044 w 6642"/>
              <a:gd name="T15" fmla="*/ 3908 h 5728"/>
              <a:gd name="T16" fmla="*/ 1487 w 6642"/>
              <a:gd name="T17" fmla="*/ 4158 h 5728"/>
              <a:gd name="T18" fmla="*/ 2267 w 6642"/>
              <a:gd name="T19" fmla="*/ 4125 h 5728"/>
              <a:gd name="T20" fmla="*/ 3073 w 6642"/>
              <a:gd name="T21" fmla="*/ 3979 h 5728"/>
              <a:gd name="T22" fmla="*/ 3705 w 6642"/>
              <a:gd name="T23" fmla="*/ 3503 h 5728"/>
              <a:gd name="T24" fmla="*/ 3692 w 6642"/>
              <a:gd name="T25" fmla="*/ 3012 h 5728"/>
              <a:gd name="T26" fmla="*/ 4258 w 6642"/>
              <a:gd name="T27" fmla="*/ 2876 h 5728"/>
              <a:gd name="T28" fmla="*/ 4672 w 6642"/>
              <a:gd name="T29" fmla="*/ 2621 h 5728"/>
              <a:gd name="T30" fmla="*/ 5456 w 6642"/>
              <a:gd name="T31" fmla="*/ 2333 h 5728"/>
              <a:gd name="T32" fmla="*/ 5143 w 6642"/>
              <a:gd name="T33" fmla="*/ 1827 h 5728"/>
              <a:gd name="T34" fmla="*/ 4889 w 6642"/>
              <a:gd name="T35" fmla="*/ 1994 h 5728"/>
              <a:gd name="T36" fmla="*/ 4388 w 6642"/>
              <a:gd name="T37" fmla="*/ 1890 h 5728"/>
              <a:gd name="T38" fmla="*/ 4584 w 6642"/>
              <a:gd name="T39" fmla="*/ 1306 h 5728"/>
              <a:gd name="T40" fmla="*/ 5210 w 6642"/>
              <a:gd name="T41" fmla="*/ 748 h 5728"/>
              <a:gd name="T42" fmla="*/ 5238 w 6642"/>
              <a:gd name="T43" fmla="*/ 251 h 5728"/>
              <a:gd name="T44" fmla="*/ 5508 w 6642"/>
              <a:gd name="T45" fmla="*/ 49 h 5728"/>
              <a:gd name="T46" fmla="*/ 5621 w 6642"/>
              <a:gd name="T47" fmla="*/ 366 h 5728"/>
              <a:gd name="T48" fmla="*/ 5876 w 6642"/>
              <a:gd name="T49" fmla="*/ 562 h 5728"/>
              <a:gd name="T50" fmla="*/ 6483 w 6642"/>
              <a:gd name="T51" fmla="*/ 479 h 5728"/>
              <a:gd name="T52" fmla="*/ 6530 w 6642"/>
              <a:gd name="T53" fmla="*/ 1168 h 5728"/>
              <a:gd name="T54" fmla="*/ 6458 w 6642"/>
              <a:gd name="T55" fmla="*/ 1507 h 5728"/>
              <a:gd name="T56" fmla="*/ 6101 w 6642"/>
              <a:gd name="T57" fmla="*/ 1904 h 5728"/>
              <a:gd name="T58" fmla="*/ 6333 w 6642"/>
              <a:gd name="T59" fmla="*/ 2178 h 5728"/>
              <a:gd name="T60" fmla="*/ 6347 w 6642"/>
              <a:gd name="T61" fmla="*/ 2362 h 5728"/>
              <a:gd name="T62" fmla="*/ 5992 w 6642"/>
              <a:gd name="T63" fmla="*/ 2412 h 5728"/>
              <a:gd name="T64" fmla="*/ 6137 w 6642"/>
              <a:gd name="T65" fmla="*/ 2844 h 5728"/>
              <a:gd name="T66" fmla="*/ 6344 w 6642"/>
              <a:gd name="T67" fmla="*/ 3010 h 5728"/>
              <a:gd name="T68" fmla="*/ 6642 w 6642"/>
              <a:gd name="T69" fmla="*/ 3342 h 5728"/>
              <a:gd name="T70" fmla="*/ 6273 w 6642"/>
              <a:gd name="T71" fmla="*/ 3644 h 5728"/>
              <a:gd name="T72" fmla="*/ 5891 w 6642"/>
              <a:gd name="T73" fmla="*/ 3965 h 5728"/>
              <a:gd name="T74" fmla="*/ 5682 w 6642"/>
              <a:gd name="T75" fmla="*/ 4064 h 5728"/>
              <a:gd name="T76" fmla="*/ 5265 w 6642"/>
              <a:gd name="T77" fmla="*/ 3802 h 5728"/>
              <a:gd name="T78" fmla="*/ 4807 w 6642"/>
              <a:gd name="T79" fmla="*/ 4072 h 5728"/>
              <a:gd name="T80" fmla="*/ 4541 w 6642"/>
              <a:gd name="T81" fmla="*/ 4134 h 5728"/>
              <a:gd name="T82" fmla="*/ 4260 w 6642"/>
              <a:gd name="T83" fmla="*/ 4238 h 5728"/>
              <a:gd name="T84" fmla="*/ 4293 w 6642"/>
              <a:gd name="T85" fmla="*/ 4556 h 5728"/>
              <a:gd name="T86" fmla="*/ 3815 w 6642"/>
              <a:gd name="T87" fmla="*/ 4777 h 5728"/>
              <a:gd name="T88" fmla="*/ 3424 w 6642"/>
              <a:gd name="T89" fmla="*/ 5045 h 5728"/>
              <a:gd name="T90" fmla="*/ 2993 w 6642"/>
              <a:gd name="T91" fmla="*/ 5516 h 5728"/>
              <a:gd name="T92" fmla="*/ 2536 w 6642"/>
              <a:gd name="T93" fmla="*/ 5566 h 5728"/>
              <a:gd name="T94" fmla="*/ 2481 w 6642"/>
              <a:gd name="T95" fmla="*/ 5149 h 5728"/>
              <a:gd name="T96" fmla="*/ 2177 w 6642"/>
              <a:gd name="T97" fmla="*/ 5276 h 5728"/>
              <a:gd name="T98" fmla="*/ 1951 w 6642"/>
              <a:gd name="T99" fmla="*/ 5617 h 5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42" h="5728">
                <a:moveTo>
                  <a:pt x="1682" y="5728"/>
                </a:moveTo>
                <a:cubicBezTo>
                  <a:pt x="1644" y="5688"/>
                  <a:pt x="1606" y="5648"/>
                  <a:pt x="1568" y="5611"/>
                </a:cubicBezTo>
                <a:cubicBezTo>
                  <a:pt x="1545" y="5568"/>
                  <a:pt x="1527" y="5525"/>
                  <a:pt x="1508" y="5485"/>
                </a:cubicBezTo>
                <a:cubicBezTo>
                  <a:pt x="1508" y="5354"/>
                  <a:pt x="1525" y="5302"/>
                  <a:pt x="1630" y="5242"/>
                </a:cubicBezTo>
                <a:cubicBezTo>
                  <a:pt x="1647" y="5226"/>
                  <a:pt x="1666" y="5210"/>
                  <a:pt x="1685" y="5195"/>
                </a:cubicBezTo>
                <a:cubicBezTo>
                  <a:pt x="1698" y="5169"/>
                  <a:pt x="1714" y="5143"/>
                  <a:pt x="1730" y="5120"/>
                </a:cubicBezTo>
                <a:cubicBezTo>
                  <a:pt x="1727" y="5104"/>
                  <a:pt x="1727" y="5088"/>
                  <a:pt x="1727" y="5071"/>
                </a:cubicBezTo>
                <a:cubicBezTo>
                  <a:pt x="1664" y="4962"/>
                  <a:pt x="1622" y="4977"/>
                  <a:pt x="1530" y="5007"/>
                </a:cubicBezTo>
                <a:cubicBezTo>
                  <a:pt x="1504" y="5026"/>
                  <a:pt x="1481" y="5045"/>
                  <a:pt x="1459" y="5064"/>
                </a:cubicBezTo>
                <a:cubicBezTo>
                  <a:pt x="1424" y="5080"/>
                  <a:pt x="1389" y="5095"/>
                  <a:pt x="1353" y="5111"/>
                </a:cubicBezTo>
                <a:cubicBezTo>
                  <a:pt x="1331" y="5078"/>
                  <a:pt x="1309" y="5077"/>
                  <a:pt x="1290" y="5063"/>
                </a:cubicBezTo>
                <a:cubicBezTo>
                  <a:pt x="1066" y="5058"/>
                  <a:pt x="1069" y="5042"/>
                  <a:pt x="1052" y="5254"/>
                </a:cubicBezTo>
                <a:cubicBezTo>
                  <a:pt x="1007" y="5299"/>
                  <a:pt x="940" y="5231"/>
                  <a:pt x="924" y="5231"/>
                </a:cubicBezTo>
                <a:cubicBezTo>
                  <a:pt x="886" y="5174"/>
                  <a:pt x="839" y="5124"/>
                  <a:pt x="813" y="5097"/>
                </a:cubicBezTo>
                <a:cubicBezTo>
                  <a:pt x="782" y="5008"/>
                  <a:pt x="750" y="4945"/>
                  <a:pt x="683" y="4930"/>
                </a:cubicBezTo>
                <a:cubicBezTo>
                  <a:pt x="645" y="4887"/>
                  <a:pt x="607" y="4846"/>
                  <a:pt x="572" y="4806"/>
                </a:cubicBezTo>
                <a:cubicBezTo>
                  <a:pt x="550" y="4799"/>
                  <a:pt x="528" y="4792"/>
                  <a:pt x="505" y="4788"/>
                </a:cubicBezTo>
                <a:cubicBezTo>
                  <a:pt x="506" y="4700"/>
                  <a:pt x="592" y="4695"/>
                  <a:pt x="640" y="4631"/>
                </a:cubicBezTo>
                <a:cubicBezTo>
                  <a:pt x="653" y="4599"/>
                  <a:pt x="666" y="4570"/>
                  <a:pt x="683" y="4541"/>
                </a:cubicBezTo>
                <a:cubicBezTo>
                  <a:pt x="683" y="4482"/>
                  <a:pt x="677" y="4459"/>
                  <a:pt x="651" y="4438"/>
                </a:cubicBezTo>
                <a:cubicBezTo>
                  <a:pt x="520" y="4435"/>
                  <a:pt x="383" y="4448"/>
                  <a:pt x="277" y="4491"/>
                </a:cubicBezTo>
                <a:cubicBezTo>
                  <a:pt x="232" y="4523"/>
                  <a:pt x="223" y="4519"/>
                  <a:pt x="187" y="4518"/>
                </a:cubicBezTo>
                <a:cubicBezTo>
                  <a:pt x="188" y="4472"/>
                  <a:pt x="191" y="4427"/>
                  <a:pt x="195" y="4384"/>
                </a:cubicBezTo>
                <a:cubicBezTo>
                  <a:pt x="179" y="4361"/>
                  <a:pt x="163" y="4338"/>
                  <a:pt x="147" y="4318"/>
                </a:cubicBezTo>
                <a:cubicBezTo>
                  <a:pt x="109" y="4284"/>
                  <a:pt x="74" y="4250"/>
                  <a:pt x="39" y="4220"/>
                </a:cubicBezTo>
                <a:cubicBezTo>
                  <a:pt x="39" y="4158"/>
                  <a:pt x="59" y="4145"/>
                  <a:pt x="75" y="4093"/>
                </a:cubicBezTo>
                <a:cubicBezTo>
                  <a:pt x="75" y="4024"/>
                  <a:pt x="76" y="3975"/>
                  <a:pt x="63" y="3929"/>
                </a:cubicBezTo>
                <a:cubicBezTo>
                  <a:pt x="41" y="3899"/>
                  <a:pt x="19" y="3869"/>
                  <a:pt x="0" y="3842"/>
                </a:cubicBezTo>
                <a:cubicBezTo>
                  <a:pt x="0" y="3806"/>
                  <a:pt x="0" y="3770"/>
                  <a:pt x="0" y="3737"/>
                </a:cubicBezTo>
                <a:cubicBezTo>
                  <a:pt x="99" y="3766"/>
                  <a:pt x="201" y="3795"/>
                  <a:pt x="303" y="3824"/>
                </a:cubicBezTo>
                <a:cubicBezTo>
                  <a:pt x="479" y="3828"/>
                  <a:pt x="655" y="3833"/>
                  <a:pt x="830" y="3840"/>
                </a:cubicBezTo>
                <a:cubicBezTo>
                  <a:pt x="878" y="3858"/>
                  <a:pt x="980" y="3874"/>
                  <a:pt x="1044" y="3908"/>
                </a:cubicBezTo>
                <a:cubicBezTo>
                  <a:pt x="1098" y="3955"/>
                  <a:pt x="1155" y="4002"/>
                  <a:pt x="1213" y="4053"/>
                </a:cubicBezTo>
                <a:cubicBezTo>
                  <a:pt x="1225" y="4060"/>
                  <a:pt x="1241" y="4067"/>
                  <a:pt x="1257" y="4077"/>
                </a:cubicBezTo>
                <a:cubicBezTo>
                  <a:pt x="1308" y="4085"/>
                  <a:pt x="1362" y="4096"/>
                  <a:pt x="1417" y="4107"/>
                </a:cubicBezTo>
                <a:cubicBezTo>
                  <a:pt x="1439" y="4124"/>
                  <a:pt x="1461" y="4141"/>
                  <a:pt x="1487" y="4158"/>
                </a:cubicBezTo>
                <a:cubicBezTo>
                  <a:pt x="1554" y="4179"/>
                  <a:pt x="1621" y="4204"/>
                  <a:pt x="1688" y="4229"/>
                </a:cubicBezTo>
                <a:cubicBezTo>
                  <a:pt x="1739" y="4256"/>
                  <a:pt x="1795" y="4389"/>
                  <a:pt x="1904" y="4309"/>
                </a:cubicBezTo>
                <a:cubicBezTo>
                  <a:pt x="1940" y="4255"/>
                  <a:pt x="2004" y="4237"/>
                  <a:pt x="2068" y="4212"/>
                </a:cubicBezTo>
                <a:cubicBezTo>
                  <a:pt x="2139" y="4155"/>
                  <a:pt x="2161" y="4146"/>
                  <a:pt x="2267" y="4125"/>
                </a:cubicBezTo>
                <a:cubicBezTo>
                  <a:pt x="2267" y="4093"/>
                  <a:pt x="2337" y="4091"/>
                  <a:pt x="2363" y="4075"/>
                </a:cubicBezTo>
                <a:cubicBezTo>
                  <a:pt x="2423" y="4067"/>
                  <a:pt x="2478" y="4003"/>
                  <a:pt x="2539" y="3995"/>
                </a:cubicBezTo>
                <a:cubicBezTo>
                  <a:pt x="2593" y="3960"/>
                  <a:pt x="2638" y="3961"/>
                  <a:pt x="2721" y="3970"/>
                </a:cubicBezTo>
                <a:cubicBezTo>
                  <a:pt x="2782" y="3984"/>
                  <a:pt x="3005" y="4046"/>
                  <a:pt x="3073" y="3979"/>
                </a:cubicBezTo>
                <a:cubicBezTo>
                  <a:pt x="3220" y="3973"/>
                  <a:pt x="3323" y="3834"/>
                  <a:pt x="3416" y="3722"/>
                </a:cubicBezTo>
                <a:cubicBezTo>
                  <a:pt x="3448" y="3693"/>
                  <a:pt x="3483" y="3665"/>
                  <a:pt x="3519" y="3636"/>
                </a:cubicBezTo>
                <a:cubicBezTo>
                  <a:pt x="3548" y="3611"/>
                  <a:pt x="3576" y="3585"/>
                  <a:pt x="3609" y="3563"/>
                </a:cubicBezTo>
                <a:cubicBezTo>
                  <a:pt x="3634" y="3554"/>
                  <a:pt x="3676" y="3532"/>
                  <a:pt x="3705" y="3503"/>
                </a:cubicBezTo>
                <a:cubicBezTo>
                  <a:pt x="3702" y="3474"/>
                  <a:pt x="3702" y="3448"/>
                  <a:pt x="3702" y="3422"/>
                </a:cubicBezTo>
                <a:cubicBezTo>
                  <a:pt x="3667" y="3385"/>
                  <a:pt x="3632" y="3351"/>
                  <a:pt x="3597" y="3317"/>
                </a:cubicBezTo>
                <a:cubicBezTo>
                  <a:pt x="3591" y="3294"/>
                  <a:pt x="3585" y="3271"/>
                  <a:pt x="3582" y="3252"/>
                </a:cubicBezTo>
                <a:cubicBezTo>
                  <a:pt x="3589" y="3131"/>
                  <a:pt x="3586" y="3052"/>
                  <a:pt x="3692" y="3012"/>
                </a:cubicBezTo>
                <a:cubicBezTo>
                  <a:pt x="3692" y="2969"/>
                  <a:pt x="3759" y="3033"/>
                  <a:pt x="3835" y="3094"/>
                </a:cubicBezTo>
                <a:cubicBezTo>
                  <a:pt x="3861" y="3101"/>
                  <a:pt x="3886" y="3112"/>
                  <a:pt x="3915" y="3122"/>
                </a:cubicBezTo>
                <a:cubicBezTo>
                  <a:pt x="3940" y="3123"/>
                  <a:pt x="3969" y="3124"/>
                  <a:pt x="3998" y="3124"/>
                </a:cubicBezTo>
                <a:cubicBezTo>
                  <a:pt x="4097" y="3098"/>
                  <a:pt x="4184" y="2959"/>
                  <a:pt x="4258" y="2876"/>
                </a:cubicBezTo>
                <a:cubicBezTo>
                  <a:pt x="4309" y="2825"/>
                  <a:pt x="4354" y="2855"/>
                  <a:pt x="4431" y="2857"/>
                </a:cubicBezTo>
                <a:cubicBezTo>
                  <a:pt x="4463" y="2825"/>
                  <a:pt x="4498" y="2819"/>
                  <a:pt x="4543" y="2801"/>
                </a:cubicBezTo>
                <a:cubicBezTo>
                  <a:pt x="4569" y="2775"/>
                  <a:pt x="4597" y="2750"/>
                  <a:pt x="4626" y="2724"/>
                </a:cubicBezTo>
                <a:cubicBezTo>
                  <a:pt x="4652" y="2725"/>
                  <a:pt x="4672" y="2627"/>
                  <a:pt x="4672" y="2621"/>
                </a:cubicBezTo>
                <a:cubicBezTo>
                  <a:pt x="4727" y="2468"/>
                  <a:pt x="4765" y="2528"/>
                  <a:pt x="4903" y="2469"/>
                </a:cubicBezTo>
                <a:cubicBezTo>
                  <a:pt x="4948" y="2415"/>
                  <a:pt x="4996" y="2387"/>
                  <a:pt x="5060" y="2356"/>
                </a:cubicBezTo>
                <a:cubicBezTo>
                  <a:pt x="5111" y="2304"/>
                  <a:pt x="5303" y="2342"/>
                  <a:pt x="5411" y="2351"/>
                </a:cubicBezTo>
                <a:cubicBezTo>
                  <a:pt x="5424" y="2345"/>
                  <a:pt x="5440" y="2339"/>
                  <a:pt x="5456" y="2333"/>
                </a:cubicBezTo>
                <a:cubicBezTo>
                  <a:pt x="5527" y="2263"/>
                  <a:pt x="5489" y="2167"/>
                  <a:pt x="5454" y="2117"/>
                </a:cubicBezTo>
                <a:cubicBezTo>
                  <a:pt x="5429" y="2090"/>
                  <a:pt x="5403" y="2063"/>
                  <a:pt x="5378" y="2039"/>
                </a:cubicBezTo>
                <a:cubicBezTo>
                  <a:pt x="5330" y="2009"/>
                  <a:pt x="5283" y="1978"/>
                  <a:pt x="5235" y="1951"/>
                </a:cubicBezTo>
                <a:cubicBezTo>
                  <a:pt x="5222" y="1895"/>
                  <a:pt x="5152" y="1837"/>
                  <a:pt x="5143" y="1827"/>
                </a:cubicBezTo>
                <a:cubicBezTo>
                  <a:pt x="5111" y="1826"/>
                  <a:pt x="5079" y="1826"/>
                  <a:pt x="5047" y="1828"/>
                </a:cubicBezTo>
                <a:cubicBezTo>
                  <a:pt x="5031" y="1844"/>
                  <a:pt x="5015" y="1863"/>
                  <a:pt x="5002" y="1883"/>
                </a:cubicBezTo>
                <a:cubicBezTo>
                  <a:pt x="4970" y="1879"/>
                  <a:pt x="4938" y="1878"/>
                  <a:pt x="4909" y="1877"/>
                </a:cubicBezTo>
                <a:cubicBezTo>
                  <a:pt x="4903" y="1916"/>
                  <a:pt x="4896" y="1955"/>
                  <a:pt x="4889" y="1994"/>
                </a:cubicBezTo>
                <a:cubicBezTo>
                  <a:pt x="4819" y="2019"/>
                  <a:pt x="4736" y="1954"/>
                  <a:pt x="4708" y="1941"/>
                </a:cubicBezTo>
                <a:cubicBezTo>
                  <a:pt x="4679" y="1940"/>
                  <a:pt x="4650" y="1939"/>
                  <a:pt x="4625" y="1939"/>
                </a:cubicBezTo>
                <a:cubicBezTo>
                  <a:pt x="4564" y="1957"/>
                  <a:pt x="4535" y="1985"/>
                  <a:pt x="4500" y="2014"/>
                </a:cubicBezTo>
                <a:cubicBezTo>
                  <a:pt x="4404" y="2012"/>
                  <a:pt x="4388" y="1939"/>
                  <a:pt x="4388" y="1890"/>
                </a:cubicBezTo>
                <a:cubicBezTo>
                  <a:pt x="4417" y="1861"/>
                  <a:pt x="4449" y="1833"/>
                  <a:pt x="4482" y="1804"/>
                </a:cubicBezTo>
                <a:cubicBezTo>
                  <a:pt x="4482" y="1725"/>
                  <a:pt x="4476" y="1683"/>
                  <a:pt x="4486" y="1634"/>
                </a:cubicBezTo>
                <a:cubicBezTo>
                  <a:pt x="4502" y="1592"/>
                  <a:pt x="4521" y="1553"/>
                  <a:pt x="4541" y="1514"/>
                </a:cubicBezTo>
                <a:cubicBezTo>
                  <a:pt x="4541" y="1413"/>
                  <a:pt x="4535" y="1367"/>
                  <a:pt x="4584" y="1306"/>
                </a:cubicBezTo>
                <a:cubicBezTo>
                  <a:pt x="4603" y="1306"/>
                  <a:pt x="4622" y="1307"/>
                  <a:pt x="4644" y="1307"/>
                </a:cubicBezTo>
                <a:cubicBezTo>
                  <a:pt x="4727" y="1319"/>
                  <a:pt x="4874" y="1355"/>
                  <a:pt x="4967" y="1286"/>
                </a:cubicBezTo>
                <a:cubicBezTo>
                  <a:pt x="5022" y="1228"/>
                  <a:pt x="5092" y="1181"/>
                  <a:pt x="5141" y="1117"/>
                </a:cubicBezTo>
                <a:cubicBezTo>
                  <a:pt x="5141" y="1025"/>
                  <a:pt x="5133" y="786"/>
                  <a:pt x="5210" y="748"/>
                </a:cubicBezTo>
                <a:cubicBezTo>
                  <a:pt x="5281" y="655"/>
                  <a:pt x="5249" y="556"/>
                  <a:pt x="5320" y="486"/>
                </a:cubicBezTo>
                <a:cubicBezTo>
                  <a:pt x="5317" y="443"/>
                  <a:pt x="5317" y="401"/>
                  <a:pt x="5318" y="358"/>
                </a:cubicBezTo>
                <a:cubicBezTo>
                  <a:pt x="5311" y="348"/>
                  <a:pt x="5308" y="338"/>
                  <a:pt x="5305" y="328"/>
                </a:cubicBezTo>
                <a:cubicBezTo>
                  <a:pt x="5283" y="302"/>
                  <a:pt x="5261" y="275"/>
                  <a:pt x="5238" y="251"/>
                </a:cubicBezTo>
                <a:cubicBezTo>
                  <a:pt x="5216" y="238"/>
                  <a:pt x="5197" y="227"/>
                  <a:pt x="5178" y="217"/>
                </a:cubicBezTo>
                <a:cubicBezTo>
                  <a:pt x="5178" y="125"/>
                  <a:pt x="5227" y="91"/>
                  <a:pt x="5303" y="56"/>
                </a:cubicBezTo>
                <a:cubicBezTo>
                  <a:pt x="5367" y="58"/>
                  <a:pt x="5406" y="0"/>
                  <a:pt x="5476" y="2"/>
                </a:cubicBezTo>
                <a:cubicBezTo>
                  <a:pt x="5476" y="22"/>
                  <a:pt x="5492" y="32"/>
                  <a:pt x="5508" y="49"/>
                </a:cubicBezTo>
                <a:cubicBezTo>
                  <a:pt x="5505" y="75"/>
                  <a:pt x="5501" y="104"/>
                  <a:pt x="5498" y="133"/>
                </a:cubicBezTo>
                <a:cubicBezTo>
                  <a:pt x="5456" y="175"/>
                  <a:pt x="5437" y="174"/>
                  <a:pt x="5437" y="243"/>
                </a:cubicBezTo>
                <a:cubicBezTo>
                  <a:pt x="5459" y="260"/>
                  <a:pt x="5481" y="280"/>
                  <a:pt x="5507" y="301"/>
                </a:cubicBezTo>
                <a:cubicBezTo>
                  <a:pt x="5532" y="341"/>
                  <a:pt x="5545" y="351"/>
                  <a:pt x="5621" y="366"/>
                </a:cubicBezTo>
                <a:cubicBezTo>
                  <a:pt x="5628" y="327"/>
                  <a:pt x="5634" y="291"/>
                  <a:pt x="5641" y="255"/>
                </a:cubicBezTo>
                <a:cubicBezTo>
                  <a:pt x="5676" y="256"/>
                  <a:pt x="5711" y="247"/>
                  <a:pt x="5775" y="291"/>
                </a:cubicBezTo>
                <a:cubicBezTo>
                  <a:pt x="5781" y="304"/>
                  <a:pt x="5791" y="318"/>
                  <a:pt x="5800" y="331"/>
                </a:cubicBezTo>
                <a:cubicBezTo>
                  <a:pt x="5809" y="400"/>
                  <a:pt x="5822" y="489"/>
                  <a:pt x="5876" y="562"/>
                </a:cubicBezTo>
                <a:cubicBezTo>
                  <a:pt x="5885" y="569"/>
                  <a:pt x="5898" y="576"/>
                  <a:pt x="5911" y="586"/>
                </a:cubicBezTo>
                <a:cubicBezTo>
                  <a:pt x="5939" y="583"/>
                  <a:pt x="5971" y="581"/>
                  <a:pt x="6003" y="578"/>
                </a:cubicBezTo>
                <a:cubicBezTo>
                  <a:pt x="6087" y="538"/>
                  <a:pt x="6182" y="570"/>
                  <a:pt x="6263" y="490"/>
                </a:cubicBezTo>
                <a:cubicBezTo>
                  <a:pt x="6314" y="367"/>
                  <a:pt x="6401" y="349"/>
                  <a:pt x="6483" y="479"/>
                </a:cubicBezTo>
                <a:cubicBezTo>
                  <a:pt x="6502" y="535"/>
                  <a:pt x="6521" y="591"/>
                  <a:pt x="6543" y="648"/>
                </a:cubicBezTo>
                <a:cubicBezTo>
                  <a:pt x="6543" y="703"/>
                  <a:pt x="6497" y="886"/>
                  <a:pt x="6461" y="944"/>
                </a:cubicBezTo>
                <a:cubicBezTo>
                  <a:pt x="6461" y="970"/>
                  <a:pt x="6461" y="996"/>
                  <a:pt x="6461" y="1022"/>
                </a:cubicBezTo>
                <a:cubicBezTo>
                  <a:pt x="6483" y="1069"/>
                  <a:pt x="6505" y="1118"/>
                  <a:pt x="6530" y="1168"/>
                </a:cubicBezTo>
                <a:cubicBezTo>
                  <a:pt x="6530" y="1227"/>
                  <a:pt x="6430" y="1346"/>
                  <a:pt x="6545" y="1427"/>
                </a:cubicBezTo>
                <a:cubicBezTo>
                  <a:pt x="6557" y="1467"/>
                  <a:pt x="6550" y="1545"/>
                  <a:pt x="6547" y="1617"/>
                </a:cubicBezTo>
                <a:cubicBezTo>
                  <a:pt x="6524" y="1620"/>
                  <a:pt x="6502" y="1622"/>
                  <a:pt x="6480" y="1625"/>
                </a:cubicBezTo>
                <a:cubicBezTo>
                  <a:pt x="6435" y="1578"/>
                  <a:pt x="6458" y="1533"/>
                  <a:pt x="6458" y="1507"/>
                </a:cubicBezTo>
                <a:cubicBezTo>
                  <a:pt x="6449" y="1474"/>
                  <a:pt x="6445" y="1474"/>
                  <a:pt x="6423" y="1450"/>
                </a:cubicBezTo>
                <a:cubicBezTo>
                  <a:pt x="6292" y="1453"/>
                  <a:pt x="6384" y="1502"/>
                  <a:pt x="6333" y="1582"/>
                </a:cubicBezTo>
                <a:cubicBezTo>
                  <a:pt x="6265" y="1639"/>
                  <a:pt x="6240" y="1678"/>
                  <a:pt x="6220" y="1776"/>
                </a:cubicBezTo>
                <a:cubicBezTo>
                  <a:pt x="6204" y="1818"/>
                  <a:pt x="6139" y="1879"/>
                  <a:pt x="6101" y="1904"/>
                </a:cubicBezTo>
                <a:cubicBezTo>
                  <a:pt x="6098" y="1940"/>
                  <a:pt x="6094" y="1979"/>
                  <a:pt x="6094" y="2018"/>
                </a:cubicBezTo>
                <a:cubicBezTo>
                  <a:pt x="6116" y="2042"/>
                  <a:pt x="6122" y="2061"/>
                  <a:pt x="6154" y="2115"/>
                </a:cubicBezTo>
                <a:cubicBezTo>
                  <a:pt x="6186" y="2135"/>
                  <a:pt x="6221" y="2159"/>
                  <a:pt x="6256" y="2183"/>
                </a:cubicBezTo>
                <a:cubicBezTo>
                  <a:pt x="6281" y="2180"/>
                  <a:pt x="6307" y="2177"/>
                  <a:pt x="6333" y="2178"/>
                </a:cubicBezTo>
                <a:cubicBezTo>
                  <a:pt x="6345" y="2152"/>
                  <a:pt x="6362" y="2126"/>
                  <a:pt x="6378" y="2104"/>
                </a:cubicBezTo>
                <a:cubicBezTo>
                  <a:pt x="6384" y="2114"/>
                  <a:pt x="6413" y="2157"/>
                  <a:pt x="6412" y="2210"/>
                </a:cubicBezTo>
                <a:cubicBezTo>
                  <a:pt x="6374" y="2222"/>
                  <a:pt x="6335" y="2234"/>
                  <a:pt x="6300" y="2249"/>
                </a:cubicBezTo>
                <a:cubicBezTo>
                  <a:pt x="6300" y="2276"/>
                  <a:pt x="6290" y="2331"/>
                  <a:pt x="6347" y="2362"/>
                </a:cubicBezTo>
                <a:cubicBezTo>
                  <a:pt x="6312" y="2413"/>
                  <a:pt x="6260" y="2481"/>
                  <a:pt x="6212" y="2509"/>
                </a:cubicBezTo>
                <a:cubicBezTo>
                  <a:pt x="6196" y="2505"/>
                  <a:pt x="6184" y="2502"/>
                  <a:pt x="6171" y="2498"/>
                </a:cubicBezTo>
                <a:cubicBezTo>
                  <a:pt x="6130" y="2468"/>
                  <a:pt x="6088" y="2440"/>
                  <a:pt x="6047" y="2413"/>
                </a:cubicBezTo>
                <a:cubicBezTo>
                  <a:pt x="6028" y="2413"/>
                  <a:pt x="6008" y="2412"/>
                  <a:pt x="5992" y="2412"/>
                </a:cubicBezTo>
                <a:cubicBezTo>
                  <a:pt x="5983" y="2428"/>
                  <a:pt x="5960" y="2457"/>
                  <a:pt x="5957" y="2480"/>
                </a:cubicBezTo>
                <a:cubicBezTo>
                  <a:pt x="5957" y="2506"/>
                  <a:pt x="5957" y="2532"/>
                  <a:pt x="5960" y="2562"/>
                </a:cubicBezTo>
                <a:cubicBezTo>
                  <a:pt x="5985" y="2605"/>
                  <a:pt x="6081" y="2630"/>
                  <a:pt x="6138" y="2730"/>
                </a:cubicBezTo>
                <a:cubicBezTo>
                  <a:pt x="6137" y="2766"/>
                  <a:pt x="6137" y="2805"/>
                  <a:pt x="6137" y="2844"/>
                </a:cubicBezTo>
                <a:cubicBezTo>
                  <a:pt x="6165" y="2891"/>
                  <a:pt x="6200" y="2980"/>
                  <a:pt x="6228" y="3060"/>
                </a:cubicBezTo>
                <a:cubicBezTo>
                  <a:pt x="6235" y="3070"/>
                  <a:pt x="6244" y="3080"/>
                  <a:pt x="6254" y="3090"/>
                </a:cubicBezTo>
                <a:cubicBezTo>
                  <a:pt x="6266" y="3090"/>
                  <a:pt x="6282" y="3090"/>
                  <a:pt x="6298" y="3094"/>
                </a:cubicBezTo>
                <a:cubicBezTo>
                  <a:pt x="6311" y="3065"/>
                  <a:pt x="6327" y="3036"/>
                  <a:pt x="6344" y="3010"/>
                </a:cubicBezTo>
                <a:cubicBezTo>
                  <a:pt x="6369" y="2988"/>
                  <a:pt x="6395" y="2969"/>
                  <a:pt x="6424" y="2950"/>
                </a:cubicBezTo>
                <a:cubicBezTo>
                  <a:pt x="6443" y="2990"/>
                  <a:pt x="6484" y="3040"/>
                  <a:pt x="6519" y="3126"/>
                </a:cubicBezTo>
                <a:cubicBezTo>
                  <a:pt x="6531" y="3195"/>
                  <a:pt x="6527" y="3257"/>
                  <a:pt x="6629" y="3312"/>
                </a:cubicBezTo>
                <a:cubicBezTo>
                  <a:pt x="6633" y="3322"/>
                  <a:pt x="6636" y="3332"/>
                  <a:pt x="6642" y="3342"/>
                </a:cubicBezTo>
                <a:cubicBezTo>
                  <a:pt x="6626" y="3374"/>
                  <a:pt x="6632" y="3456"/>
                  <a:pt x="6631" y="3518"/>
                </a:cubicBezTo>
                <a:cubicBezTo>
                  <a:pt x="6619" y="3528"/>
                  <a:pt x="6606" y="3541"/>
                  <a:pt x="6596" y="3554"/>
                </a:cubicBezTo>
                <a:cubicBezTo>
                  <a:pt x="6538" y="3552"/>
                  <a:pt x="6529" y="3526"/>
                  <a:pt x="6507" y="3515"/>
                </a:cubicBezTo>
                <a:cubicBezTo>
                  <a:pt x="6350" y="3511"/>
                  <a:pt x="6328" y="3530"/>
                  <a:pt x="6273" y="3644"/>
                </a:cubicBezTo>
                <a:cubicBezTo>
                  <a:pt x="6263" y="3650"/>
                  <a:pt x="6254" y="3656"/>
                  <a:pt x="6247" y="3666"/>
                </a:cubicBezTo>
                <a:cubicBezTo>
                  <a:pt x="6247" y="3699"/>
                  <a:pt x="6090" y="3796"/>
                  <a:pt x="6067" y="3812"/>
                </a:cubicBezTo>
                <a:cubicBezTo>
                  <a:pt x="6051" y="3844"/>
                  <a:pt x="5961" y="3904"/>
                  <a:pt x="5926" y="3926"/>
                </a:cubicBezTo>
                <a:cubicBezTo>
                  <a:pt x="5913" y="3939"/>
                  <a:pt x="5900" y="3952"/>
                  <a:pt x="5891" y="3965"/>
                </a:cubicBezTo>
                <a:cubicBezTo>
                  <a:pt x="5871" y="3967"/>
                  <a:pt x="5855" y="3970"/>
                  <a:pt x="5839" y="3973"/>
                </a:cubicBezTo>
                <a:cubicBezTo>
                  <a:pt x="5820" y="3953"/>
                  <a:pt x="5801" y="3933"/>
                  <a:pt x="5782" y="3916"/>
                </a:cubicBezTo>
                <a:cubicBezTo>
                  <a:pt x="5751" y="3814"/>
                  <a:pt x="5722" y="3810"/>
                  <a:pt x="5658" y="3808"/>
                </a:cubicBezTo>
                <a:cubicBezTo>
                  <a:pt x="5623" y="3870"/>
                  <a:pt x="5603" y="3980"/>
                  <a:pt x="5682" y="4064"/>
                </a:cubicBezTo>
                <a:cubicBezTo>
                  <a:pt x="5685" y="4107"/>
                  <a:pt x="5688" y="4150"/>
                  <a:pt x="5691" y="4192"/>
                </a:cubicBezTo>
                <a:cubicBezTo>
                  <a:pt x="5586" y="4199"/>
                  <a:pt x="5490" y="4213"/>
                  <a:pt x="5429" y="4166"/>
                </a:cubicBezTo>
                <a:cubicBezTo>
                  <a:pt x="5417" y="4064"/>
                  <a:pt x="5385" y="4037"/>
                  <a:pt x="5347" y="3987"/>
                </a:cubicBezTo>
                <a:cubicBezTo>
                  <a:pt x="5319" y="3924"/>
                  <a:pt x="5291" y="3861"/>
                  <a:pt x="5265" y="3802"/>
                </a:cubicBezTo>
                <a:cubicBezTo>
                  <a:pt x="5202" y="3734"/>
                  <a:pt x="5211" y="3758"/>
                  <a:pt x="5160" y="3750"/>
                </a:cubicBezTo>
                <a:cubicBezTo>
                  <a:pt x="5115" y="3794"/>
                  <a:pt x="5048" y="3826"/>
                  <a:pt x="5003" y="3867"/>
                </a:cubicBezTo>
                <a:cubicBezTo>
                  <a:pt x="4984" y="3906"/>
                  <a:pt x="4980" y="3978"/>
                  <a:pt x="4999" y="4057"/>
                </a:cubicBezTo>
                <a:cubicBezTo>
                  <a:pt x="4935" y="4062"/>
                  <a:pt x="4871" y="4067"/>
                  <a:pt x="4807" y="4072"/>
                </a:cubicBezTo>
                <a:cubicBezTo>
                  <a:pt x="4749" y="4106"/>
                  <a:pt x="4691" y="4141"/>
                  <a:pt x="4634" y="4175"/>
                </a:cubicBezTo>
                <a:cubicBezTo>
                  <a:pt x="4618" y="4201"/>
                  <a:pt x="4605" y="4247"/>
                  <a:pt x="4569" y="4246"/>
                </a:cubicBezTo>
                <a:cubicBezTo>
                  <a:pt x="4519" y="4212"/>
                  <a:pt x="4506" y="4185"/>
                  <a:pt x="4506" y="4159"/>
                </a:cubicBezTo>
                <a:cubicBezTo>
                  <a:pt x="4516" y="4149"/>
                  <a:pt x="4529" y="4140"/>
                  <a:pt x="4541" y="4134"/>
                </a:cubicBezTo>
                <a:cubicBezTo>
                  <a:pt x="4542" y="4032"/>
                  <a:pt x="4475" y="3981"/>
                  <a:pt x="4408" y="3980"/>
                </a:cubicBezTo>
                <a:cubicBezTo>
                  <a:pt x="4322" y="4020"/>
                  <a:pt x="4315" y="4069"/>
                  <a:pt x="4340" y="4188"/>
                </a:cubicBezTo>
                <a:cubicBezTo>
                  <a:pt x="4321" y="4187"/>
                  <a:pt x="4301" y="4190"/>
                  <a:pt x="4282" y="4193"/>
                </a:cubicBezTo>
                <a:cubicBezTo>
                  <a:pt x="4273" y="4205"/>
                  <a:pt x="4266" y="4222"/>
                  <a:pt x="4260" y="4238"/>
                </a:cubicBezTo>
                <a:cubicBezTo>
                  <a:pt x="4250" y="4241"/>
                  <a:pt x="4240" y="4244"/>
                  <a:pt x="4231" y="4250"/>
                </a:cubicBezTo>
                <a:cubicBezTo>
                  <a:pt x="4230" y="4309"/>
                  <a:pt x="4230" y="4368"/>
                  <a:pt x="4230" y="4427"/>
                </a:cubicBezTo>
                <a:cubicBezTo>
                  <a:pt x="4249" y="4450"/>
                  <a:pt x="4268" y="4477"/>
                  <a:pt x="4290" y="4504"/>
                </a:cubicBezTo>
                <a:cubicBezTo>
                  <a:pt x="4290" y="4520"/>
                  <a:pt x="4290" y="4537"/>
                  <a:pt x="4293" y="4556"/>
                </a:cubicBezTo>
                <a:cubicBezTo>
                  <a:pt x="4280" y="4576"/>
                  <a:pt x="4267" y="4595"/>
                  <a:pt x="4257" y="4614"/>
                </a:cubicBezTo>
                <a:cubicBezTo>
                  <a:pt x="4168" y="4674"/>
                  <a:pt x="4075" y="4692"/>
                  <a:pt x="3992" y="4680"/>
                </a:cubicBezTo>
                <a:cubicBezTo>
                  <a:pt x="3915" y="4678"/>
                  <a:pt x="3902" y="4714"/>
                  <a:pt x="3857" y="4739"/>
                </a:cubicBezTo>
                <a:cubicBezTo>
                  <a:pt x="3841" y="4751"/>
                  <a:pt x="3828" y="4764"/>
                  <a:pt x="3815" y="4777"/>
                </a:cubicBezTo>
                <a:cubicBezTo>
                  <a:pt x="3773" y="4861"/>
                  <a:pt x="3690" y="4944"/>
                  <a:pt x="3616" y="5021"/>
                </a:cubicBezTo>
                <a:cubicBezTo>
                  <a:pt x="3590" y="5004"/>
                  <a:pt x="3565" y="4987"/>
                  <a:pt x="3543" y="4970"/>
                </a:cubicBezTo>
                <a:cubicBezTo>
                  <a:pt x="3514" y="4969"/>
                  <a:pt x="3485" y="4968"/>
                  <a:pt x="3460" y="4971"/>
                </a:cubicBezTo>
                <a:cubicBezTo>
                  <a:pt x="3456" y="4997"/>
                  <a:pt x="3443" y="5036"/>
                  <a:pt x="3424" y="5045"/>
                </a:cubicBezTo>
                <a:cubicBezTo>
                  <a:pt x="3383" y="4989"/>
                  <a:pt x="3341" y="4997"/>
                  <a:pt x="3313" y="5000"/>
                </a:cubicBezTo>
                <a:cubicBezTo>
                  <a:pt x="3299" y="5039"/>
                  <a:pt x="3277" y="5081"/>
                  <a:pt x="3235" y="5109"/>
                </a:cubicBezTo>
                <a:cubicBezTo>
                  <a:pt x="3139" y="5149"/>
                  <a:pt x="3103" y="5296"/>
                  <a:pt x="3013" y="5349"/>
                </a:cubicBezTo>
                <a:cubicBezTo>
                  <a:pt x="2991" y="5398"/>
                  <a:pt x="2994" y="5444"/>
                  <a:pt x="2993" y="5516"/>
                </a:cubicBezTo>
                <a:cubicBezTo>
                  <a:pt x="2999" y="5542"/>
                  <a:pt x="2989" y="5617"/>
                  <a:pt x="2976" y="5659"/>
                </a:cubicBezTo>
                <a:cubicBezTo>
                  <a:pt x="2970" y="5663"/>
                  <a:pt x="2964" y="5666"/>
                  <a:pt x="2960" y="5669"/>
                </a:cubicBezTo>
                <a:cubicBezTo>
                  <a:pt x="2826" y="5665"/>
                  <a:pt x="2734" y="5640"/>
                  <a:pt x="2638" y="5621"/>
                </a:cubicBezTo>
                <a:cubicBezTo>
                  <a:pt x="2603" y="5601"/>
                  <a:pt x="2568" y="5584"/>
                  <a:pt x="2536" y="5566"/>
                </a:cubicBezTo>
                <a:cubicBezTo>
                  <a:pt x="2517" y="5543"/>
                  <a:pt x="2498" y="5523"/>
                  <a:pt x="2482" y="5503"/>
                </a:cubicBezTo>
                <a:cubicBezTo>
                  <a:pt x="2447" y="5492"/>
                  <a:pt x="2412" y="5485"/>
                  <a:pt x="2377" y="5477"/>
                </a:cubicBezTo>
                <a:cubicBezTo>
                  <a:pt x="2377" y="5445"/>
                  <a:pt x="2377" y="5412"/>
                  <a:pt x="2377" y="5379"/>
                </a:cubicBezTo>
                <a:cubicBezTo>
                  <a:pt x="2426" y="5315"/>
                  <a:pt x="2480" y="5231"/>
                  <a:pt x="2481" y="5149"/>
                </a:cubicBezTo>
                <a:cubicBezTo>
                  <a:pt x="2459" y="5054"/>
                  <a:pt x="2386" y="5071"/>
                  <a:pt x="2341" y="5070"/>
                </a:cubicBezTo>
                <a:cubicBezTo>
                  <a:pt x="2325" y="5076"/>
                  <a:pt x="2312" y="5086"/>
                  <a:pt x="2299" y="5095"/>
                </a:cubicBezTo>
                <a:cubicBezTo>
                  <a:pt x="2187" y="5102"/>
                  <a:pt x="2229" y="5097"/>
                  <a:pt x="2209" y="5214"/>
                </a:cubicBezTo>
                <a:cubicBezTo>
                  <a:pt x="2186" y="5237"/>
                  <a:pt x="2183" y="5243"/>
                  <a:pt x="2177" y="5276"/>
                </a:cubicBezTo>
                <a:cubicBezTo>
                  <a:pt x="2154" y="5311"/>
                  <a:pt x="2135" y="5347"/>
                  <a:pt x="2115" y="5386"/>
                </a:cubicBezTo>
                <a:cubicBezTo>
                  <a:pt x="2115" y="5425"/>
                  <a:pt x="2118" y="5467"/>
                  <a:pt x="2121" y="5510"/>
                </a:cubicBezTo>
                <a:cubicBezTo>
                  <a:pt x="2108" y="5526"/>
                  <a:pt x="2095" y="5542"/>
                  <a:pt x="2082" y="5558"/>
                </a:cubicBezTo>
                <a:cubicBezTo>
                  <a:pt x="1999" y="5566"/>
                  <a:pt x="1993" y="5576"/>
                  <a:pt x="1951" y="5617"/>
                </a:cubicBezTo>
                <a:cubicBezTo>
                  <a:pt x="1893" y="5626"/>
                  <a:pt x="1839" y="5637"/>
                  <a:pt x="1785" y="5649"/>
                </a:cubicBezTo>
                <a:cubicBezTo>
                  <a:pt x="1730" y="5674"/>
                  <a:pt x="1724" y="5710"/>
                  <a:pt x="1682" y="572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0"/>
          <p:cNvSpPr/>
          <p:nvPr/>
        </p:nvSpPr>
        <p:spPr bwMode="auto">
          <a:xfrm>
            <a:off x="5897563" y="2909888"/>
            <a:ext cx="311150" cy="361950"/>
          </a:xfrm>
          <a:custGeom>
            <a:avLst/>
            <a:gdLst>
              <a:gd name="T0" fmla="*/ 604 w 714"/>
              <a:gd name="T1" fmla="*/ 831 h 831"/>
              <a:gd name="T2" fmla="*/ 486 w 714"/>
              <a:gd name="T3" fmla="*/ 743 h 831"/>
              <a:gd name="T4" fmla="*/ 433 w 714"/>
              <a:gd name="T5" fmla="*/ 555 h 831"/>
              <a:gd name="T6" fmla="*/ 424 w 714"/>
              <a:gd name="T7" fmla="*/ 519 h 831"/>
              <a:gd name="T8" fmla="*/ 197 w 714"/>
              <a:gd name="T9" fmla="*/ 447 h 831"/>
              <a:gd name="T10" fmla="*/ 162 w 714"/>
              <a:gd name="T11" fmla="*/ 489 h 831"/>
              <a:gd name="T12" fmla="*/ 12 w 714"/>
              <a:gd name="T13" fmla="*/ 489 h 831"/>
              <a:gd name="T14" fmla="*/ 64 w 714"/>
              <a:gd name="T15" fmla="*/ 372 h 831"/>
              <a:gd name="T16" fmla="*/ 131 w 714"/>
              <a:gd name="T17" fmla="*/ 321 h 831"/>
              <a:gd name="T18" fmla="*/ 113 w 714"/>
              <a:gd name="T19" fmla="*/ 170 h 831"/>
              <a:gd name="T20" fmla="*/ 260 w 714"/>
              <a:gd name="T21" fmla="*/ 69 h 831"/>
              <a:gd name="T22" fmla="*/ 318 w 714"/>
              <a:gd name="T23" fmla="*/ 2 h 831"/>
              <a:gd name="T24" fmla="*/ 369 w 714"/>
              <a:gd name="T25" fmla="*/ 52 h 831"/>
              <a:gd name="T26" fmla="*/ 481 w 714"/>
              <a:gd name="T27" fmla="*/ 65 h 831"/>
              <a:gd name="T28" fmla="*/ 486 w 714"/>
              <a:gd name="T29" fmla="*/ 294 h 831"/>
              <a:gd name="T30" fmla="*/ 543 w 714"/>
              <a:gd name="T31" fmla="*/ 306 h 831"/>
              <a:gd name="T32" fmla="*/ 575 w 714"/>
              <a:gd name="T33" fmla="*/ 332 h 831"/>
              <a:gd name="T34" fmla="*/ 654 w 714"/>
              <a:gd name="T35" fmla="*/ 541 h 831"/>
              <a:gd name="T36" fmla="*/ 714 w 714"/>
              <a:gd name="T37" fmla="*/ 621 h 831"/>
              <a:gd name="T38" fmla="*/ 598 w 714"/>
              <a:gd name="T39" fmla="*/ 706 h 831"/>
              <a:gd name="T40" fmla="*/ 604 w 714"/>
              <a:gd name="T41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4" h="831">
                <a:moveTo>
                  <a:pt x="604" y="831"/>
                </a:moveTo>
                <a:cubicBezTo>
                  <a:pt x="550" y="803"/>
                  <a:pt x="493" y="743"/>
                  <a:pt x="486" y="743"/>
                </a:cubicBezTo>
                <a:cubicBezTo>
                  <a:pt x="439" y="666"/>
                  <a:pt x="459" y="582"/>
                  <a:pt x="433" y="555"/>
                </a:cubicBezTo>
                <a:cubicBezTo>
                  <a:pt x="430" y="542"/>
                  <a:pt x="427" y="529"/>
                  <a:pt x="424" y="519"/>
                </a:cubicBezTo>
                <a:cubicBezTo>
                  <a:pt x="329" y="425"/>
                  <a:pt x="300" y="417"/>
                  <a:pt x="197" y="447"/>
                </a:cubicBezTo>
                <a:cubicBezTo>
                  <a:pt x="185" y="460"/>
                  <a:pt x="172" y="473"/>
                  <a:pt x="162" y="489"/>
                </a:cubicBezTo>
                <a:cubicBezTo>
                  <a:pt x="111" y="488"/>
                  <a:pt x="60" y="486"/>
                  <a:pt x="12" y="489"/>
                </a:cubicBezTo>
                <a:cubicBezTo>
                  <a:pt x="12" y="426"/>
                  <a:pt x="0" y="380"/>
                  <a:pt x="64" y="372"/>
                </a:cubicBezTo>
                <a:cubicBezTo>
                  <a:pt x="86" y="353"/>
                  <a:pt x="109" y="337"/>
                  <a:pt x="131" y="321"/>
                </a:cubicBezTo>
                <a:cubicBezTo>
                  <a:pt x="170" y="244"/>
                  <a:pt x="113" y="206"/>
                  <a:pt x="113" y="170"/>
                </a:cubicBezTo>
                <a:cubicBezTo>
                  <a:pt x="158" y="145"/>
                  <a:pt x="222" y="107"/>
                  <a:pt x="260" y="69"/>
                </a:cubicBezTo>
                <a:cubicBezTo>
                  <a:pt x="270" y="14"/>
                  <a:pt x="264" y="0"/>
                  <a:pt x="318" y="2"/>
                </a:cubicBezTo>
                <a:cubicBezTo>
                  <a:pt x="334" y="19"/>
                  <a:pt x="350" y="35"/>
                  <a:pt x="369" y="52"/>
                </a:cubicBezTo>
                <a:cubicBezTo>
                  <a:pt x="404" y="56"/>
                  <a:pt x="443" y="61"/>
                  <a:pt x="481" y="65"/>
                </a:cubicBezTo>
                <a:cubicBezTo>
                  <a:pt x="462" y="97"/>
                  <a:pt x="448" y="228"/>
                  <a:pt x="486" y="294"/>
                </a:cubicBezTo>
                <a:cubicBezTo>
                  <a:pt x="505" y="298"/>
                  <a:pt x="524" y="302"/>
                  <a:pt x="543" y="306"/>
                </a:cubicBezTo>
                <a:cubicBezTo>
                  <a:pt x="553" y="312"/>
                  <a:pt x="562" y="322"/>
                  <a:pt x="575" y="332"/>
                </a:cubicBezTo>
                <a:cubicBezTo>
                  <a:pt x="575" y="418"/>
                  <a:pt x="549" y="466"/>
                  <a:pt x="654" y="541"/>
                </a:cubicBezTo>
                <a:cubicBezTo>
                  <a:pt x="673" y="567"/>
                  <a:pt x="692" y="594"/>
                  <a:pt x="714" y="621"/>
                </a:cubicBezTo>
                <a:cubicBezTo>
                  <a:pt x="634" y="658"/>
                  <a:pt x="634" y="645"/>
                  <a:pt x="598" y="706"/>
                </a:cubicBezTo>
                <a:cubicBezTo>
                  <a:pt x="598" y="746"/>
                  <a:pt x="601" y="788"/>
                  <a:pt x="604" y="8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1"/>
          <p:cNvSpPr/>
          <p:nvPr/>
        </p:nvSpPr>
        <p:spPr bwMode="auto">
          <a:xfrm>
            <a:off x="6284913" y="2452688"/>
            <a:ext cx="782637" cy="744537"/>
          </a:xfrm>
          <a:custGeom>
            <a:avLst/>
            <a:gdLst>
              <a:gd name="T0" fmla="*/ 721 w 1797"/>
              <a:gd name="T1" fmla="*/ 1713 h 1713"/>
              <a:gd name="T2" fmla="*/ 714 w 1797"/>
              <a:gd name="T3" fmla="*/ 1700 h 1713"/>
              <a:gd name="T4" fmla="*/ 801 w 1797"/>
              <a:gd name="T5" fmla="*/ 1600 h 1713"/>
              <a:gd name="T6" fmla="*/ 833 w 1797"/>
              <a:gd name="T7" fmla="*/ 1539 h 1713"/>
              <a:gd name="T8" fmla="*/ 834 w 1797"/>
              <a:gd name="T9" fmla="*/ 1490 h 1713"/>
              <a:gd name="T10" fmla="*/ 770 w 1797"/>
              <a:gd name="T11" fmla="*/ 1449 h 1713"/>
              <a:gd name="T12" fmla="*/ 854 w 1797"/>
              <a:gd name="T13" fmla="*/ 1248 h 1713"/>
              <a:gd name="T14" fmla="*/ 887 w 1797"/>
              <a:gd name="T15" fmla="*/ 1056 h 1713"/>
              <a:gd name="T16" fmla="*/ 770 w 1797"/>
              <a:gd name="T17" fmla="*/ 925 h 1713"/>
              <a:gd name="T18" fmla="*/ 719 w 1797"/>
              <a:gd name="T19" fmla="*/ 917 h 1713"/>
              <a:gd name="T20" fmla="*/ 613 w 1797"/>
              <a:gd name="T21" fmla="*/ 934 h 1713"/>
              <a:gd name="T22" fmla="*/ 456 w 1797"/>
              <a:gd name="T23" fmla="*/ 1104 h 1713"/>
              <a:gd name="T24" fmla="*/ 337 w 1797"/>
              <a:gd name="T25" fmla="*/ 1278 h 1713"/>
              <a:gd name="T26" fmla="*/ 114 w 1797"/>
              <a:gd name="T27" fmla="*/ 1108 h 1713"/>
              <a:gd name="T28" fmla="*/ 6 w 1797"/>
              <a:gd name="T29" fmla="*/ 1053 h 1713"/>
              <a:gd name="T30" fmla="*/ 57 w 1797"/>
              <a:gd name="T31" fmla="*/ 966 h 1713"/>
              <a:gd name="T32" fmla="*/ 128 w 1797"/>
              <a:gd name="T33" fmla="*/ 883 h 1713"/>
              <a:gd name="T34" fmla="*/ 119 w 1797"/>
              <a:gd name="T35" fmla="*/ 719 h 1713"/>
              <a:gd name="T36" fmla="*/ 107 w 1797"/>
              <a:gd name="T37" fmla="*/ 712 h 1713"/>
              <a:gd name="T38" fmla="*/ 91 w 1797"/>
              <a:gd name="T39" fmla="*/ 682 h 1713"/>
              <a:gd name="T40" fmla="*/ 66 w 1797"/>
              <a:gd name="T41" fmla="*/ 616 h 1713"/>
              <a:gd name="T42" fmla="*/ 89 w 1797"/>
              <a:gd name="T43" fmla="*/ 508 h 1713"/>
              <a:gd name="T44" fmla="*/ 155 w 1797"/>
              <a:gd name="T45" fmla="*/ 602 h 1713"/>
              <a:gd name="T46" fmla="*/ 308 w 1797"/>
              <a:gd name="T47" fmla="*/ 668 h 1713"/>
              <a:gd name="T48" fmla="*/ 363 w 1797"/>
              <a:gd name="T49" fmla="*/ 613 h 1713"/>
              <a:gd name="T50" fmla="*/ 668 w 1797"/>
              <a:gd name="T51" fmla="*/ 385 h 1713"/>
              <a:gd name="T52" fmla="*/ 752 w 1797"/>
              <a:gd name="T53" fmla="*/ 247 h 1713"/>
              <a:gd name="T54" fmla="*/ 956 w 1797"/>
              <a:gd name="T55" fmla="*/ 258 h 1713"/>
              <a:gd name="T56" fmla="*/ 1020 w 1797"/>
              <a:gd name="T57" fmla="*/ 260 h 1713"/>
              <a:gd name="T58" fmla="*/ 1068 w 1797"/>
              <a:gd name="T59" fmla="*/ 202 h 1713"/>
              <a:gd name="T60" fmla="*/ 1069 w 1797"/>
              <a:gd name="T61" fmla="*/ 48 h 1713"/>
              <a:gd name="T62" fmla="*/ 1085 w 1797"/>
              <a:gd name="T63" fmla="*/ 0 h 1713"/>
              <a:gd name="T64" fmla="*/ 1213 w 1797"/>
              <a:gd name="T65" fmla="*/ 98 h 1713"/>
              <a:gd name="T66" fmla="*/ 1324 w 1797"/>
              <a:gd name="T67" fmla="*/ 153 h 1713"/>
              <a:gd name="T68" fmla="*/ 1347 w 1797"/>
              <a:gd name="T69" fmla="*/ 88 h 1713"/>
              <a:gd name="T70" fmla="*/ 1376 w 1797"/>
              <a:gd name="T71" fmla="*/ 56 h 1713"/>
              <a:gd name="T72" fmla="*/ 1401 w 1797"/>
              <a:gd name="T73" fmla="*/ 80 h 1713"/>
              <a:gd name="T74" fmla="*/ 1407 w 1797"/>
              <a:gd name="T75" fmla="*/ 201 h 1713"/>
              <a:gd name="T76" fmla="*/ 1578 w 1797"/>
              <a:gd name="T77" fmla="*/ 408 h 1713"/>
              <a:gd name="T78" fmla="*/ 1577 w 1797"/>
              <a:gd name="T79" fmla="*/ 566 h 1713"/>
              <a:gd name="T80" fmla="*/ 1618 w 1797"/>
              <a:gd name="T81" fmla="*/ 619 h 1713"/>
              <a:gd name="T82" fmla="*/ 1720 w 1797"/>
              <a:gd name="T83" fmla="*/ 700 h 1713"/>
              <a:gd name="T84" fmla="*/ 1797 w 1797"/>
              <a:gd name="T85" fmla="*/ 751 h 1713"/>
              <a:gd name="T86" fmla="*/ 1588 w 1797"/>
              <a:gd name="T87" fmla="*/ 919 h 1713"/>
              <a:gd name="T88" fmla="*/ 1530 w 1797"/>
              <a:gd name="T89" fmla="*/ 974 h 1713"/>
              <a:gd name="T90" fmla="*/ 1437 w 1797"/>
              <a:gd name="T91" fmla="*/ 1083 h 1713"/>
              <a:gd name="T92" fmla="*/ 1411 w 1797"/>
              <a:gd name="T93" fmla="*/ 1203 h 1713"/>
              <a:gd name="T94" fmla="*/ 1318 w 1797"/>
              <a:gd name="T95" fmla="*/ 1243 h 1713"/>
              <a:gd name="T96" fmla="*/ 946 w 1797"/>
              <a:gd name="T97" fmla="*/ 1480 h 1713"/>
              <a:gd name="T98" fmla="*/ 923 w 1797"/>
              <a:gd name="T99" fmla="*/ 1531 h 1713"/>
              <a:gd name="T100" fmla="*/ 881 w 1797"/>
              <a:gd name="T101" fmla="*/ 1684 h 1713"/>
              <a:gd name="T102" fmla="*/ 721 w 1797"/>
              <a:gd name="T103" fmla="*/ 1713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97" h="1713">
                <a:moveTo>
                  <a:pt x="721" y="1713"/>
                </a:moveTo>
                <a:cubicBezTo>
                  <a:pt x="717" y="1706"/>
                  <a:pt x="714" y="1703"/>
                  <a:pt x="714" y="1700"/>
                </a:cubicBezTo>
                <a:cubicBezTo>
                  <a:pt x="740" y="1635"/>
                  <a:pt x="763" y="1639"/>
                  <a:pt x="801" y="1600"/>
                </a:cubicBezTo>
                <a:cubicBezTo>
                  <a:pt x="811" y="1578"/>
                  <a:pt x="821" y="1558"/>
                  <a:pt x="833" y="1539"/>
                </a:cubicBezTo>
                <a:cubicBezTo>
                  <a:pt x="834" y="1523"/>
                  <a:pt x="834" y="1506"/>
                  <a:pt x="834" y="1490"/>
                </a:cubicBezTo>
                <a:cubicBezTo>
                  <a:pt x="811" y="1476"/>
                  <a:pt x="789" y="1463"/>
                  <a:pt x="770" y="1449"/>
                </a:cubicBezTo>
                <a:cubicBezTo>
                  <a:pt x="742" y="1340"/>
                  <a:pt x="800" y="1309"/>
                  <a:pt x="854" y="1248"/>
                </a:cubicBezTo>
                <a:cubicBezTo>
                  <a:pt x="896" y="1184"/>
                  <a:pt x="887" y="1111"/>
                  <a:pt x="887" y="1056"/>
                </a:cubicBezTo>
                <a:cubicBezTo>
                  <a:pt x="846" y="1012"/>
                  <a:pt x="808" y="969"/>
                  <a:pt x="770" y="925"/>
                </a:cubicBezTo>
                <a:cubicBezTo>
                  <a:pt x="751" y="921"/>
                  <a:pt x="735" y="918"/>
                  <a:pt x="719" y="917"/>
                </a:cubicBezTo>
                <a:cubicBezTo>
                  <a:pt x="684" y="923"/>
                  <a:pt x="649" y="928"/>
                  <a:pt x="613" y="934"/>
                </a:cubicBezTo>
                <a:cubicBezTo>
                  <a:pt x="552" y="982"/>
                  <a:pt x="510" y="1043"/>
                  <a:pt x="456" y="1104"/>
                </a:cubicBezTo>
                <a:cubicBezTo>
                  <a:pt x="417" y="1165"/>
                  <a:pt x="385" y="1230"/>
                  <a:pt x="337" y="1278"/>
                </a:cubicBezTo>
                <a:cubicBezTo>
                  <a:pt x="254" y="1217"/>
                  <a:pt x="168" y="1162"/>
                  <a:pt x="114" y="1108"/>
                </a:cubicBezTo>
                <a:cubicBezTo>
                  <a:pt x="50" y="1100"/>
                  <a:pt x="21" y="1070"/>
                  <a:pt x="6" y="1053"/>
                </a:cubicBezTo>
                <a:cubicBezTo>
                  <a:pt x="6" y="984"/>
                  <a:pt x="0" y="978"/>
                  <a:pt x="57" y="966"/>
                </a:cubicBezTo>
                <a:cubicBezTo>
                  <a:pt x="80" y="937"/>
                  <a:pt x="102" y="908"/>
                  <a:pt x="128" y="883"/>
                </a:cubicBezTo>
                <a:cubicBezTo>
                  <a:pt x="125" y="827"/>
                  <a:pt x="122" y="771"/>
                  <a:pt x="119" y="719"/>
                </a:cubicBezTo>
                <a:cubicBezTo>
                  <a:pt x="113" y="715"/>
                  <a:pt x="110" y="712"/>
                  <a:pt x="107" y="712"/>
                </a:cubicBezTo>
                <a:cubicBezTo>
                  <a:pt x="100" y="702"/>
                  <a:pt x="94" y="692"/>
                  <a:pt x="91" y="682"/>
                </a:cubicBezTo>
                <a:cubicBezTo>
                  <a:pt x="81" y="659"/>
                  <a:pt x="72" y="636"/>
                  <a:pt x="66" y="616"/>
                </a:cubicBezTo>
                <a:cubicBezTo>
                  <a:pt x="66" y="570"/>
                  <a:pt x="63" y="534"/>
                  <a:pt x="89" y="508"/>
                </a:cubicBezTo>
                <a:cubicBezTo>
                  <a:pt x="124" y="519"/>
                  <a:pt x="136" y="542"/>
                  <a:pt x="155" y="602"/>
                </a:cubicBezTo>
                <a:cubicBezTo>
                  <a:pt x="197" y="642"/>
                  <a:pt x="212" y="688"/>
                  <a:pt x="308" y="668"/>
                </a:cubicBezTo>
                <a:cubicBezTo>
                  <a:pt x="324" y="649"/>
                  <a:pt x="344" y="629"/>
                  <a:pt x="363" y="613"/>
                </a:cubicBezTo>
                <a:cubicBezTo>
                  <a:pt x="459" y="554"/>
                  <a:pt x="575" y="449"/>
                  <a:pt x="668" y="385"/>
                </a:cubicBezTo>
                <a:cubicBezTo>
                  <a:pt x="703" y="344"/>
                  <a:pt x="735" y="282"/>
                  <a:pt x="752" y="247"/>
                </a:cubicBezTo>
                <a:cubicBezTo>
                  <a:pt x="835" y="223"/>
                  <a:pt x="867" y="187"/>
                  <a:pt x="956" y="258"/>
                </a:cubicBezTo>
                <a:cubicBezTo>
                  <a:pt x="975" y="259"/>
                  <a:pt x="998" y="259"/>
                  <a:pt x="1020" y="260"/>
                </a:cubicBezTo>
                <a:cubicBezTo>
                  <a:pt x="1036" y="241"/>
                  <a:pt x="1052" y="222"/>
                  <a:pt x="1068" y="202"/>
                </a:cubicBezTo>
                <a:cubicBezTo>
                  <a:pt x="1069" y="150"/>
                  <a:pt x="1069" y="98"/>
                  <a:pt x="1069" y="48"/>
                </a:cubicBezTo>
                <a:cubicBezTo>
                  <a:pt x="1072" y="32"/>
                  <a:pt x="1079" y="16"/>
                  <a:pt x="1085" y="0"/>
                </a:cubicBezTo>
                <a:cubicBezTo>
                  <a:pt x="1121" y="1"/>
                  <a:pt x="1168" y="28"/>
                  <a:pt x="1213" y="98"/>
                </a:cubicBezTo>
                <a:cubicBezTo>
                  <a:pt x="1241" y="122"/>
                  <a:pt x="1254" y="151"/>
                  <a:pt x="1324" y="153"/>
                </a:cubicBezTo>
                <a:cubicBezTo>
                  <a:pt x="1340" y="137"/>
                  <a:pt x="1347" y="98"/>
                  <a:pt x="1347" y="88"/>
                </a:cubicBezTo>
                <a:cubicBezTo>
                  <a:pt x="1357" y="75"/>
                  <a:pt x="1366" y="66"/>
                  <a:pt x="1376" y="56"/>
                </a:cubicBezTo>
                <a:cubicBezTo>
                  <a:pt x="1382" y="63"/>
                  <a:pt x="1392" y="70"/>
                  <a:pt x="1401" y="80"/>
                </a:cubicBezTo>
                <a:cubicBezTo>
                  <a:pt x="1401" y="119"/>
                  <a:pt x="1404" y="158"/>
                  <a:pt x="1407" y="201"/>
                </a:cubicBezTo>
                <a:cubicBezTo>
                  <a:pt x="1458" y="255"/>
                  <a:pt x="1499" y="325"/>
                  <a:pt x="1578" y="408"/>
                </a:cubicBezTo>
                <a:cubicBezTo>
                  <a:pt x="1578" y="461"/>
                  <a:pt x="1578" y="513"/>
                  <a:pt x="1577" y="566"/>
                </a:cubicBezTo>
                <a:cubicBezTo>
                  <a:pt x="1590" y="582"/>
                  <a:pt x="1603" y="599"/>
                  <a:pt x="1618" y="619"/>
                </a:cubicBezTo>
                <a:cubicBezTo>
                  <a:pt x="1650" y="646"/>
                  <a:pt x="1685" y="673"/>
                  <a:pt x="1720" y="700"/>
                </a:cubicBezTo>
                <a:cubicBezTo>
                  <a:pt x="1746" y="717"/>
                  <a:pt x="1771" y="734"/>
                  <a:pt x="1797" y="751"/>
                </a:cubicBezTo>
                <a:cubicBezTo>
                  <a:pt x="1796" y="787"/>
                  <a:pt x="1610" y="907"/>
                  <a:pt x="1588" y="919"/>
                </a:cubicBezTo>
                <a:cubicBezTo>
                  <a:pt x="1569" y="935"/>
                  <a:pt x="1549" y="954"/>
                  <a:pt x="1530" y="974"/>
                </a:cubicBezTo>
                <a:cubicBezTo>
                  <a:pt x="1498" y="1009"/>
                  <a:pt x="1466" y="1044"/>
                  <a:pt x="1437" y="1083"/>
                </a:cubicBezTo>
                <a:cubicBezTo>
                  <a:pt x="1424" y="1118"/>
                  <a:pt x="1433" y="1155"/>
                  <a:pt x="1411" y="1203"/>
                </a:cubicBezTo>
                <a:cubicBezTo>
                  <a:pt x="1379" y="1215"/>
                  <a:pt x="1346" y="1228"/>
                  <a:pt x="1318" y="1243"/>
                </a:cubicBezTo>
                <a:cubicBezTo>
                  <a:pt x="1142" y="1275"/>
                  <a:pt x="1049" y="1341"/>
                  <a:pt x="946" y="1480"/>
                </a:cubicBezTo>
                <a:cubicBezTo>
                  <a:pt x="936" y="1496"/>
                  <a:pt x="929" y="1512"/>
                  <a:pt x="923" y="1531"/>
                </a:cubicBezTo>
                <a:cubicBezTo>
                  <a:pt x="907" y="1580"/>
                  <a:pt x="894" y="1632"/>
                  <a:pt x="881" y="1684"/>
                </a:cubicBezTo>
                <a:cubicBezTo>
                  <a:pt x="813" y="1705"/>
                  <a:pt x="769" y="1711"/>
                  <a:pt x="721" y="171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2"/>
          <p:cNvSpPr/>
          <p:nvPr/>
        </p:nvSpPr>
        <p:spPr bwMode="auto">
          <a:xfrm>
            <a:off x="6442075" y="2012950"/>
            <a:ext cx="1128713" cy="750888"/>
          </a:xfrm>
          <a:custGeom>
            <a:avLst/>
            <a:gdLst>
              <a:gd name="T0" fmla="*/ 1270 w 2595"/>
              <a:gd name="T1" fmla="*/ 1595 h 1727"/>
              <a:gd name="T2" fmla="*/ 1237 w 2595"/>
              <a:gd name="T3" fmla="*/ 1388 h 1727"/>
              <a:gd name="T4" fmla="*/ 1084 w 2595"/>
              <a:gd name="T5" fmla="*/ 1204 h 1727"/>
              <a:gd name="T6" fmla="*/ 1072 w 2595"/>
              <a:gd name="T7" fmla="*/ 1076 h 1727"/>
              <a:gd name="T8" fmla="*/ 941 w 2595"/>
              <a:gd name="T9" fmla="*/ 1135 h 1727"/>
              <a:gd name="T10" fmla="*/ 776 w 2595"/>
              <a:gd name="T11" fmla="*/ 984 h 1727"/>
              <a:gd name="T12" fmla="*/ 503 w 2595"/>
              <a:gd name="T13" fmla="*/ 633 h 1727"/>
              <a:gd name="T14" fmla="*/ 468 w 2595"/>
              <a:gd name="T15" fmla="*/ 580 h 1727"/>
              <a:gd name="T16" fmla="*/ 323 w 2595"/>
              <a:gd name="T17" fmla="*/ 746 h 1727"/>
              <a:gd name="T18" fmla="*/ 213 w 2595"/>
              <a:gd name="T19" fmla="*/ 508 h 1727"/>
              <a:gd name="T20" fmla="*/ 68 w 2595"/>
              <a:gd name="T21" fmla="*/ 245 h 1727"/>
              <a:gd name="T22" fmla="*/ 75 w 2595"/>
              <a:gd name="T23" fmla="*/ 128 h 1727"/>
              <a:gd name="T24" fmla="*/ 388 w 2595"/>
              <a:gd name="T25" fmla="*/ 113 h 1727"/>
              <a:gd name="T26" fmla="*/ 754 w 2595"/>
              <a:gd name="T27" fmla="*/ 308 h 1727"/>
              <a:gd name="T28" fmla="*/ 1068 w 2595"/>
              <a:gd name="T29" fmla="*/ 136 h 1727"/>
              <a:gd name="T30" fmla="*/ 1185 w 2595"/>
              <a:gd name="T31" fmla="*/ 329 h 1727"/>
              <a:gd name="T32" fmla="*/ 1386 w 2595"/>
              <a:gd name="T33" fmla="*/ 383 h 1727"/>
              <a:gd name="T34" fmla="*/ 1605 w 2595"/>
              <a:gd name="T35" fmla="*/ 592 h 1727"/>
              <a:gd name="T36" fmla="*/ 1702 w 2595"/>
              <a:gd name="T37" fmla="*/ 457 h 1727"/>
              <a:gd name="T38" fmla="*/ 1874 w 2595"/>
              <a:gd name="T39" fmla="*/ 641 h 1727"/>
              <a:gd name="T40" fmla="*/ 1953 w 2595"/>
              <a:gd name="T41" fmla="*/ 725 h 1727"/>
              <a:gd name="T42" fmla="*/ 2087 w 2595"/>
              <a:gd name="T43" fmla="*/ 673 h 1727"/>
              <a:gd name="T44" fmla="*/ 2129 w 2595"/>
              <a:gd name="T45" fmla="*/ 618 h 1727"/>
              <a:gd name="T46" fmla="*/ 2232 w 2595"/>
              <a:gd name="T47" fmla="*/ 542 h 1727"/>
              <a:gd name="T48" fmla="*/ 2287 w 2595"/>
              <a:gd name="T49" fmla="*/ 498 h 1727"/>
              <a:gd name="T50" fmla="*/ 2480 w 2595"/>
              <a:gd name="T51" fmla="*/ 679 h 1727"/>
              <a:gd name="T52" fmla="*/ 2546 w 2595"/>
              <a:gd name="T53" fmla="*/ 864 h 1727"/>
              <a:gd name="T54" fmla="*/ 2494 w 2595"/>
              <a:gd name="T55" fmla="*/ 1050 h 1727"/>
              <a:gd name="T56" fmla="*/ 2382 w 2595"/>
              <a:gd name="T57" fmla="*/ 1034 h 1727"/>
              <a:gd name="T58" fmla="*/ 2367 w 2595"/>
              <a:gd name="T59" fmla="*/ 893 h 1727"/>
              <a:gd name="T60" fmla="*/ 2126 w 2595"/>
              <a:gd name="T61" fmla="*/ 1142 h 1727"/>
              <a:gd name="T62" fmla="*/ 1905 w 2595"/>
              <a:gd name="T63" fmla="*/ 1356 h 1727"/>
              <a:gd name="T64" fmla="*/ 1936 w 2595"/>
              <a:gd name="T65" fmla="*/ 1494 h 1727"/>
              <a:gd name="T66" fmla="*/ 1552 w 2595"/>
              <a:gd name="T67" fmla="*/ 1494 h 1727"/>
              <a:gd name="T68" fmla="*/ 1468 w 2595"/>
              <a:gd name="T69" fmla="*/ 1718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95" h="1727">
                <a:moveTo>
                  <a:pt x="1436" y="1727"/>
                </a:moveTo>
                <a:cubicBezTo>
                  <a:pt x="1391" y="1670"/>
                  <a:pt x="1299" y="1619"/>
                  <a:pt x="1270" y="1595"/>
                </a:cubicBezTo>
                <a:cubicBezTo>
                  <a:pt x="1261" y="1585"/>
                  <a:pt x="1255" y="1575"/>
                  <a:pt x="1248" y="1565"/>
                </a:cubicBezTo>
                <a:cubicBezTo>
                  <a:pt x="1249" y="1483"/>
                  <a:pt x="1262" y="1441"/>
                  <a:pt x="1237" y="1388"/>
                </a:cubicBezTo>
                <a:cubicBezTo>
                  <a:pt x="1179" y="1344"/>
                  <a:pt x="1179" y="1328"/>
                  <a:pt x="1167" y="1298"/>
                </a:cubicBezTo>
                <a:cubicBezTo>
                  <a:pt x="1138" y="1264"/>
                  <a:pt x="1110" y="1234"/>
                  <a:pt x="1084" y="1204"/>
                </a:cubicBezTo>
                <a:cubicBezTo>
                  <a:pt x="1081" y="1201"/>
                  <a:pt x="1078" y="1201"/>
                  <a:pt x="1075" y="1201"/>
                </a:cubicBezTo>
                <a:cubicBezTo>
                  <a:pt x="1072" y="1158"/>
                  <a:pt x="1072" y="1115"/>
                  <a:pt x="1072" y="1076"/>
                </a:cubicBezTo>
                <a:cubicBezTo>
                  <a:pt x="1037" y="1029"/>
                  <a:pt x="1018" y="1035"/>
                  <a:pt x="996" y="1035"/>
                </a:cubicBezTo>
                <a:cubicBezTo>
                  <a:pt x="960" y="1070"/>
                  <a:pt x="957" y="1086"/>
                  <a:pt x="941" y="1135"/>
                </a:cubicBezTo>
                <a:cubicBezTo>
                  <a:pt x="935" y="1132"/>
                  <a:pt x="928" y="1131"/>
                  <a:pt x="925" y="1131"/>
                </a:cubicBezTo>
                <a:cubicBezTo>
                  <a:pt x="877" y="1081"/>
                  <a:pt x="814" y="1011"/>
                  <a:pt x="776" y="984"/>
                </a:cubicBezTo>
                <a:cubicBezTo>
                  <a:pt x="616" y="960"/>
                  <a:pt x="613" y="907"/>
                  <a:pt x="595" y="796"/>
                </a:cubicBezTo>
                <a:cubicBezTo>
                  <a:pt x="570" y="720"/>
                  <a:pt x="525" y="673"/>
                  <a:pt x="503" y="633"/>
                </a:cubicBezTo>
                <a:cubicBezTo>
                  <a:pt x="500" y="616"/>
                  <a:pt x="497" y="600"/>
                  <a:pt x="494" y="583"/>
                </a:cubicBezTo>
                <a:cubicBezTo>
                  <a:pt x="484" y="580"/>
                  <a:pt x="475" y="580"/>
                  <a:pt x="468" y="580"/>
                </a:cubicBezTo>
                <a:cubicBezTo>
                  <a:pt x="436" y="605"/>
                  <a:pt x="404" y="634"/>
                  <a:pt x="372" y="662"/>
                </a:cubicBezTo>
                <a:cubicBezTo>
                  <a:pt x="356" y="688"/>
                  <a:pt x="340" y="717"/>
                  <a:pt x="323" y="746"/>
                </a:cubicBezTo>
                <a:cubicBezTo>
                  <a:pt x="260" y="695"/>
                  <a:pt x="273" y="617"/>
                  <a:pt x="248" y="590"/>
                </a:cubicBezTo>
                <a:cubicBezTo>
                  <a:pt x="235" y="561"/>
                  <a:pt x="222" y="534"/>
                  <a:pt x="213" y="508"/>
                </a:cubicBezTo>
                <a:cubicBezTo>
                  <a:pt x="213" y="468"/>
                  <a:pt x="213" y="432"/>
                  <a:pt x="214" y="396"/>
                </a:cubicBezTo>
                <a:cubicBezTo>
                  <a:pt x="163" y="326"/>
                  <a:pt x="112" y="286"/>
                  <a:pt x="68" y="245"/>
                </a:cubicBezTo>
                <a:cubicBezTo>
                  <a:pt x="0" y="244"/>
                  <a:pt x="46" y="143"/>
                  <a:pt x="55" y="130"/>
                </a:cubicBezTo>
                <a:cubicBezTo>
                  <a:pt x="62" y="127"/>
                  <a:pt x="68" y="127"/>
                  <a:pt x="75" y="128"/>
                </a:cubicBezTo>
                <a:cubicBezTo>
                  <a:pt x="129" y="165"/>
                  <a:pt x="179" y="222"/>
                  <a:pt x="269" y="224"/>
                </a:cubicBezTo>
                <a:cubicBezTo>
                  <a:pt x="314" y="196"/>
                  <a:pt x="346" y="144"/>
                  <a:pt x="388" y="113"/>
                </a:cubicBezTo>
                <a:cubicBezTo>
                  <a:pt x="430" y="42"/>
                  <a:pt x="475" y="0"/>
                  <a:pt x="535" y="113"/>
                </a:cubicBezTo>
                <a:cubicBezTo>
                  <a:pt x="547" y="205"/>
                  <a:pt x="633" y="276"/>
                  <a:pt x="754" y="308"/>
                </a:cubicBezTo>
                <a:cubicBezTo>
                  <a:pt x="809" y="290"/>
                  <a:pt x="866" y="272"/>
                  <a:pt x="924" y="257"/>
                </a:cubicBezTo>
                <a:cubicBezTo>
                  <a:pt x="972" y="216"/>
                  <a:pt x="1020" y="174"/>
                  <a:pt x="1068" y="136"/>
                </a:cubicBezTo>
                <a:cubicBezTo>
                  <a:pt x="1075" y="140"/>
                  <a:pt x="1084" y="143"/>
                  <a:pt x="1094" y="150"/>
                </a:cubicBezTo>
                <a:cubicBezTo>
                  <a:pt x="1093" y="202"/>
                  <a:pt x="1058" y="326"/>
                  <a:pt x="1185" y="329"/>
                </a:cubicBezTo>
                <a:cubicBezTo>
                  <a:pt x="1201" y="320"/>
                  <a:pt x="1221" y="314"/>
                  <a:pt x="1240" y="308"/>
                </a:cubicBezTo>
                <a:cubicBezTo>
                  <a:pt x="1294" y="253"/>
                  <a:pt x="1339" y="323"/>
                  <a:pt x="1386" y="383"/>
                </a:cubicBezTo>
                <a:cubicBezTo>
                  <a:pt x="1409" y="390"/>
                  <a:pt x="1434" y="398"/>
                  <a:pt x="1460" y="408"/>
                </a:cubicBezTo>
                <a:cubicBezTo>
                  <a:pt x="1482" y="451"/>
                  <a:pt x="1526" y="534"/>
                  <a:pt x="1605" y="592"/>
                </a:cubicBezTo>
                <a:cubicBezTo>
                  <a:pt x="1612" y="592"/>
                  <a:pt x="1621" y="592"/>
                  <a:pt x="1631" y="593"/>
                </a:cubicBezTo>
                <a:cubicBezTo>
                  <a:pt x="1676" y="548"/>
                  <a:pt x="1689" y="502"/>
                  <a:pt x="1702" y="457"/>
                </a:cubicBezTo>
                <a:cubicBezTo>
                  <a:pt x="1718" y="460"/>
                  <a:pt x="1737" y="467"/>
                  <a:pt x="1756" y="475"/>
                </a:cubicBezTo>
                <a:cubicBezTo>
                  <a:pt x="1769" y="524"/>
                  <a:pt x="1804" y="584"/>
                  <a:pt x="1874" y="641"/>
                </a:cubicBezTo>
                <a:cubicBezTo>
                  <a:pt x="1874" y="644"/>
                  <a:pt x="1874" y="648"/>
                  <a:pt x="1874" y="651"/>
                </a:cubicBezTo>
                <a:cubicBezTo>
                  <a:pt x="1899" y="675"/>
                  <a:pt x="1924" y="698"/>
                  <a:pt x="1953" y="725"/>
                </a:cubicBezTo>
                <a:cubicBezTo>
                  <a:pt x="1982" y="723"/>
                  <a:pt x="2014" y="720"/>
                  <a:pt x="2046" y="718"/>
                </a:cubicBezTo>
                <a:cubicBezTo>
                  <a:pt x="2059" y="702"/>
                  <a:pt x="2071" y="685"/>
                  <a:pt x="2087" y="673"/>
                </a:cubicBezTo>
                <a:cubicBezTo>
                  <a:pt x="2100" y="673"/>
                  <a:pt x="2123" y="651"/>
                  <a:pt x="2129" y="644"/>
                </a:cubicBezTo>
                <a:cubicBezTo>
                  <a:pt x="2129" y="635"/>
                  <a:pt x="2129" y="625"/>
                  <a:pt x="2129" y="618"/>
                </a:cubicBezTo>
                <a:cubicBezTo>
                  <a:pt x="2120" y="615"/>
                  <a:pt x="2113" y="611"/>
                  <a:pt x="2107" y="608"/>
                </a:cubicBezTo>
                <a:cubicBezTo>
                  <a:pt x="2107" y="565"/>
                  <a:pt x="2194" y="554"/>
                  <a:pt x="2232" y="542"/>
                </a:cubicBezTo>
                <a:cubicBezTo>
                  <a:pt x="2242" y="536"/>
                  <a:pt x="2251" y="530"/>
                  <a:pt x="2264" y="527"/>
                </a:cubicBezTo>
                <a:cubicBezTo>
                  <a:pt x="2271" y="517"/>
                  <a:pt x="2277" y="507"/>
                  <a:pt x="2287" y="498"/>
                </a:cubicBezTo>
                <a:cubicBezTo>
                  <a:pt x="2309" y="508"/>
                  <a:pt x="2299" y="560"/>
                  <a:pt x="2369" y="598"/>
                </a:cubicBezTo>
                <a:cubicBezTo>
                  <a:pt x="2404" y="625"/>
                  <a:pt x="2442" y="652"/>
                  <a:pt x="2480" y="679"/>
                </a:cubicBezTo>
                <a:cubicBezTo>
                  <a:pt x="2512" y="684"/>
                  <a:pt x="2544" y="691"/>
                  <a:pt x="2576" y="698"/>
                </a:cubicBezTo>
                <a:cubicBezTo>
                  <a:pt x="2576" y="731"/>
                  <a:pt x="2595" y="830"/>
                  <a:pt x="2546" y="864"/>
                </a:cubicBezTo>
                <a:cubicBezTo>
                  <a:pt x="2533" y="890"/>
                  <a:pt x="2524" y="916"/>
                  <a:pt x="2514" y="942"/>
                </a:cubicBezTo>
                <a:cubicBezTo>
                  <a:pt x="2507" y="978"/>
                  <a:pt x="2501" y="1014"/>
                  <a:pt x="2494" y="1050"/>
                </a:cubicBezTo>
                <a:cubicBezTo>
                  <a:pt x="2485" y="1050"/>
                  <a:pt x="2475" y="1053"/>
                  <a:pt x="2465" y="1056"/>
                </a:cubicBezTo>
                <a:cubicBezTo>
                  <a:pt x="2453" y="993"/>
                  <a:pt x="2386" y="1031"/>
                  <a:pt x="2382" y="1034"/>
                </a:cubicBezTo>
                <a:cubicBezTo>
                  <a:pt x="2376" y="1030"/>
                  <a:pt x="2370" y="1027"/>
                  <a:pt x="2367" y="1024"/>
                </a:cubicBezTo>
                <a:cubicBezTo>
                  <a:pt x="2367" y="978"/>
                  <a:pt x="2367" y="935"/>
                  <a:pt x="2367" y="893"/>
                </a:cubicBezTo>
                <a:cubicBezTo>
                  <a:pt x="2307" y="803"/>
                  <a:pt x="2265" y="841"/>
                  <a:pt x="2223" y="909"/>
                </a:cubicBezTo>
                <a:cubicBezTo>
                  <a:pt x="2207" y="990"/>
                  <a:pt x="2152" y="1061"/>
                  <a:pt x="2126" y="1142"/>
                </a:cubicBezTo>
                <a:cubicBezTo>
                  <a:pt x="2113" y="1155"/>
                  <a:pt x="2104" y="1171"/>
                  <a:pt x="2094" y="1187"/>
                </a:cubicBezTo>
                <a:cubicBezTo>
                  <a:pt x="1966" y="1276"/>
                  <a:pt x="1887" y="1152"/>
                  <a:pt x="1905" y="1356"/>
                </a:cubicBezTo>
                <a:cubicBezTo>
                  <a:pt x="1930" y="1379"/>
                  <a:pt x="1955" y="1403"/>
                  <a:pt x="1981" y="1427"/>
                </a:cubicBezTo>
                <a:cubicBezTo>
                  <a:pt x="1981" y="1446"/>
                  <a:pt x="1952" y="1478"/>
                  <a:pt x="1936" y="1494"/>
                </a:cubicBezTo>
                <a:cubicBezTo>
                  <a:pt x="1872" y="1512"/>
                  <a:pt x="1750" y="1489"/>
                  <a:pt x="1715" y="1472"/>
                </a:cubicBezTo>
                <a:cubicBezTo>
                  <a:pt x="1642" y="1395"/>
                  <a:pt x="1597" y="1446"/>
                  <a:pt x="1552" y="1494"/>
                </a:cubicBezTo>
                <a:cubicBezTo>
                  <a:pt x="1529" y="1559"/>
                  <a:pt x="1507" y="1624"/>
                  <a:pt x="1484" y="1689"/>
                </a:cubicBezTo>
                <a:cubicBezTo>
                  <a:pt x="1478" y="1699"/>
                  <a:pt x="1471" y="1708"/>
                  <a:pt x="1468" y="1718"/>
                </a:cubicBezTo>
                <a:cubicBezTo>
                  <a:pt x="1455" y="1721"/>
                  <a:pt x="1445" y="1724"/>
                  <a:pt x="1436" y="1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3"/>
          <p:cNvSpPr/>
          <p:nvPr/>
        </p:nvSpPr>
        <p:spPr bwMode="auto">
          <a:xfrm>
            <a:off x="6230938" y="938213"/>
            <a:ext cx="1473200" cy="1379537"/>
          </a:xfrm>
          <a:custGeom>
            <a:avLst/>
            <a:gdLst>
              <a:gd name="T0" fmla="*/ 2335 w 3386"/>
              <a:gd name="T1" fmla="*/ 3046 h 3170"/>
              <a:gd name="T2" fmla="*/ 2109 w 3386"/>
              <a:gd name="T3" fmla="*/ 3024 h 3170"/>
              <a:gd name="T4" fmla="*/ 1966 w 3386"/>
              <a:gd name="T5" fmla="*/ 2847 h 3170"/>
              <a:gd name="T6" fmla="*/ 1727 w 3386"/>
              <a:gd name="T7" fmla="*/ 2726 h 3170"/>
              <a:gd name="T8" fmla="*/ 1616 w 3386"/>
              <a:gd name="T9" fmla="*/ 2612 h 3170"/>
              <a:gd name="T10" fmla="*/ 1472 w 3386"/>
              <a:gd name="T11" fmla="*/ 2638 h 3170"/>
              <a:gd name="T12" fmla="*/ 1219 w 3386"/>
              <a:gd name="T13" fmla="*/ 2740 h 3170"/>
              <a:gd name="T14" fmla="*/ 917 w 3386"/>
              <a:gd name="T15" fmla="*/ 2483 h 3170"/>
              <a:gd name="T16" fmla="*/ 863 w 3386"/>
              <a:gd name="T17" fmla="*/ 2426 h 3170"/>
              <a:gd name="T18" fmla="*/ 960 w 3386"/>
              <a:gd name="T19" fmla="*/ 2275 h 3170"/>
              <a:gd name="T20" fmla="*/ 835 w 3386"/>
              <a:gd name="T21" fmla="*/ 2304 h 3170"/>
              <a:gd name="T22" fmla="*/ 663 w 3386"/>
              <a:gd name="T23" fmla="*/ 2159 h 3170"/>
              <a:gd name="T24" fmla="*/ 786 w 3386"/>
              <a:gd name="T25" fmla="*/ 1939 h 3170"/>
              <a:gd name="T26" fmla="*/ 919 w 3386"/>
              <a:gd name="T27" fmla="*/ 1635 h 3170"/>
              <a:gd name="T28" fmla="*/ 998 w 3386"/>
              <a:gd name="T29" fmla="*/ 1811 h 3170"/>
              <a:gd name="T30" fmla="*/ 1108 w 3386"/>
              <a:gd name="T31" fmla="*/ 1568 h 3170"/>
              <a:gd name="T32" fmla="*/ 1033 w 3386"/>
              <a:gd name="T33" fmla="*/ 1189 h 3170"/>
              <a:gd name="T34" fmla="*/ 1063 w 3386"/>
              <a:gd name="T35" fmla="*/ 1026 h 3170"/>
              <a:gd name="T36" fmla="*/ 957 w 3386"/>
              <a:gd name="T37" fmla="*/ 516 h 3170"/>
              <a:gd name="T38" fmla="*/ 659 w 3386"/>
              <a:gd name="T39" fmla="*/ 669 h 3170"/>
              <a:gd name="T40" fmla="*/ 388 w 3386"/>
              <a:gd name="T41" fmla="*/ 584 h 3170"/>
              <a:gd name="T42" fmla="*/ 133 w 3386"/>
              <a:gd name="T43" fmla="*/ 492 h 3170"/>
              <a:gd name="T44" fmla="*/ 0 w 3386"/>
              <a:gd name="T45" fmla="*/ 368 h 3170"/>
              <a:gd name="T46" fmla="*/ 77 w 3386"/>
              <a:gd name="T47" fmla="*/ 186 h 3170"/>
              <a:gd name="T48" fmla="*/ 225 w 3386"/>
              <a:gd name="T49" fmla="*/ 39 h 3170"/>
              <a:gd name="T50" fmla="*/ 624 w 3386"/>
              <a:gd name="T51" fmla="*/ 82 h 3170"/>
              <a:gd name="T52" fmla="*/ 1137 w 3386"/>
              <a:gd name="T53" fmla="*/ 455 h 3170"/>
              <a:gd name="T54" fmla="*/ 1324 w 3386"/>
              <a:gd name="T55" fmla="*/ 728 h 3170"/>
              <a:gd name="T56" fmla="*/ 1494 w 3386"/>
              <a:gd name="T57" fmla="*/ 991 h 3170"/>
              <a:gd name="T58" fmla="*/ 1532 w 3386"/>
              <a:gd name="T59" fmla="*/ 1146 h 3170"/>
              <a:gd name="T60" fmla="*/ 1867 w 3386"/>
              <a:gd name="T61" fmla="*/ 1191 h 3170"/>
              <a:gd name="T62" fmla="*/ 2014 w 3386"/>
              <a:gd name="T63" fmla="*/ 1171 h 3170"/>
              <a:gd name="T64" fmla="*/ 2288 w 3386"/>
              <a:gd name="T65" fmla="*/ 1336 h 3170"/>
              <a:gd name="T66" fmla="*/ 2567 w 3386"/>
              <a:gd name="T67" fmla="*/ 1644 h 3170"/>
              <a:gd name="T68" fmla="*/ 2817 w 3386"/>
              <a:gd name="T69" fmla="*/ 1555 h 3170"/>
              <a:gd name="T70" fmla="*/ 3087 w 3386"/>
              <a:gd name="T71" fmla="*/ 1254 h 3170"/>
              <a:gd name="T72" fmla="*/ 3292 w 3386"/>
              <a:gd name="T73" fmla="*/ 1236 h 3170"/>
              <a:gd name="T74" fmla="*/ 3386 w 3386"/>
              <a:gd name="T75" fmla="*/ 1511 h 3170"/>
              <a:gd name="T76" fmla="*/ 3343 w 3386"/>
              <a:gd name="T77" fmla="*/ 1722 h 3170"/>
              <a:gd name="T78" fmla="*/ 3325 w 3386"/>
              <a:gd name="T79" fmla="*/ 2112 h 3170"/>
              <a:gd name="T80" fmla="*/ 3301 w 3386"/>
              <a:gd name="T81" fmla="*/ 2370 h 3170"/>
              <a:gd name="T82" fmla="*/ 3170 w 3386"/>
              <a:gd name="T83" fmla="*/ 2429 h 3170"/>
              <a:gd name="T84" fmla="*/ 2952 w 3386"/>
              <a:gd name="T85" fmla="*/ 2482 h 3170"/>
              <a:gd name="T86" fmla="*/ 2909 w 3386"/>
              <a:gd name="T87" fmla="*/ 2710 h 3170"/>
              <a:gd name="T88" fmla="*/ 3044 w 3386"/>
              <a:gd name="T89" fmla="*/ 3123 h 3170"/>
              <a:gd name="T90" fmla="*/ 2742 w 3386"/>
              <a:gd name="T91" fmla="*/ 2945 h 3170"/>
              <a:gd name="T92" fmla="*/ 2566 w 3386"/>
              <a:gd name="T93" fmla="*/ 3039 h 3170"/>
              <a:gd name="T94" fmla="*/ 2575 w 3386"/>
              <a:gd name="T95" fmla="*/ 3108 h 3170"/>
              <a:gd name="T96" fmla="*/ 2456 w 3386"/>
              <a:gd name="T97" fmla="*/ 3170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86" h="3170">
                <a:moveTo>
                  <a:pt x="2456" y="3170"/>
                </a:moveTo>
                <a:cubicBezTo>
                  <a:pt x="2415" y="3127"/>
                  <a:pt x="2374" y="3086"/>
                  <a:pt x="2335" y="3046"/>
                </a:cubicBezTo>
                <a:cubicBezTo>
                  <a:pt x="2285" y="2937"/>
                  <a:pt x="2256" y="2887"/>
                  <a:pt x="2167" y="2898"/>
                </a:cubicBezTo>
                <a:cubicBezTo>
                  <a:pt x="2148" y="2940"/>
                  <a:pt x="2128" y="2982"/>
                  <a:pt x="2109" y="3024"/>
                </a:cubicBezTo>
                <a:cubicBezTo>
                  <a:pt x="2058" y="3023"/>
                  <a:pt x="1998" y="2900"/>
                  <a:pt x="1994" y="2887"/>
                </a:cubicBezTo>
                <a:cubicBezTo>
                  <a:pt x="1975" y="2886"/>
                  <a:pt x="1972" y="2857"/>
                  <a:pt x="1966" y="2847"/>
                </a:cubicBezTo>
                <a:cubicBezTo>
                  <a:pt x="1944" y="2840"/>
                  <a:pt x="1921" y="2833"/>
                  <a:pt x="1899" y="2829"/>
                </a:cubicBezTo>
                <a:cubicBezTo>
                  <a:pt x="1836" y="2722"/>
                  <a:pt x="1800" y="2735"/>
                  <a:pt x="1727" y="2726"/>
                </a:cubicBezTo>
                <a:cubicBezTo>
                  <a:pt x="1724" y="2729"/>
                  <a:pt x="1721" y="2736"/>
                  <a:pt x="1717" y="2742"/>
                </a:cubicBezTo>
                <a:cubicBezTo>
                  <a:pt x="1586" y="2805"/>
                  <a:pt x="1612" y="2677"/>
                  <a:pt x="1616" y="2612"/>
                </a:cubicBezTo>
                <a:cubicBezTo>
                  <a:pt x="1575" y="2568"/>
                  <a:pt x="1562" y="2575"/>
                  <a:pt x="1530" y="2574"/>
                </a:cubicBezTo>
                <a:cubicBezTo>
                  <a:pt x="1511" y="2593"/>
                  <a:pt x="1491" y="2615"/>
                  <a:pt x="1472" y="2638"/>
                </a:cubicBezTo>
                <a:cubicBezTo>
                  <a:pt x="1459" y="2644"/>
                  <a:pt x="1446" y="2650"/>
                  <a:pt x="1434" y="2660"/>
                </a:cubicBezTo>
                <a:cubicBezTo>
                  <a:pt x="1392" y="2718"/>
                  <a:pt x="1273" y="2734"/>
                  <a:pt x="1219" y="2740"/>
                </a:cubicBezTo>
                <a:cubicBezTo>
                  <a:pt x="1104" y="2688"/>
                  <a:pt x="1069" y="2654"/>
                  <a:pt x="1051" y="2565"/>
                </a:cubicBezTo>
                <a:cubicBezTo>
                  <a:pt x="987" y="2465"/>
                  <a:pt x="1000" y="2495"/>
                  <a:pt x="917" y="2483"/>
                </a:cubicBezTo>
                <a:cubicBezTo>
                  <a:pt x="914" y="2483"/>
                  <a:pt x="911" y="2486"/>
                  <a:pt x="907" y="2489"/>
                </a:cubicBezTo>
                <a:cubicBezTo>
                  <a:pt x="872" y="2472"/>
                  <a:pt x="863" y="2449"/>
                  <a:pt x="863" y="2426"/>
                </a:cubicBezTo>
                <a:cubicBezTo>
                  <a:pt x="892" y="2410"/>
                  <a:pt x="933" y="2415"/>
                  <a:pt x="975" y="2383"/>
                </a:cubicBezTo>
                <a:cubicBezTo>
                  <a:pt x="975" y="2331"/>
                  <a:pt x="966" y="2301"/>
                  <a:pt x="960" y="2275"/>
                </a:cubicBezTo>
                <a:cubicBezTo>
                  <a:pt x="950" y="2258"/>
                  <a:pt x="941" y="2245"/>
                  <a:pt x="934" y="2231"/>
                </a:cubicBezTo>
                <a:cubicBezTo>
                  <a:pt x="861" y="2230"/>
                  <a:pt x="867" y="2240"/>
                  <a:pt x="835" y="2304"/>
                </a:cubicBezTo>
                <a:cubicBezTo>
                  <a:pt x="774" y="2303"/>
                  <a:pt x="739" y="2253"/>
                  <a:pt x="704" y="2239"/>
                </a:cubicBezTo>
                <a:cubicBezTo>
                  <a:pt x="692" y="2186"/>
                  <a:pt x="685" y="2189"/>
                  <a:pt x="663" y="2159"/>
                </a:cubicBezTo>
                <a:cubicBezTo>
                  <a:pt x="660" y="2133"/>
                  <a:pt x="660" y="2107"/>
                  <a:pt x="661" y="2080"/>
                </a:cubicBezTo>
                <a:cubicBezTo>
                  <a:pt x="722" y="2036"/>
                  <a:pt x="750" y="1994"/>
                  <a:pt x="786" y="1939"/>
                </a:cubicBezTo>
                <a:cubicBezTo>
                  <a:pt x="799" y="1828"/>
                  <a:pt x="883" y="1781"/>
                  <a:pt x="915" y="1697"/>
                </a:cubicBezTo>
                <a:cubicBezTo>
                  <a:pt x="915" y="1674"/>
                  <a:pt x="915" y="1655"/>
                  <a:pt x="919" y="1635"/>
                </a:cubicBezTo>
                <a:cubicBezTo>
                  <a:pt x="941" y="1636"/>
                  <a:pt x="951" y="1655"/>
                  <a:pt x="957" y="1672"/>
                </a:cubicBezTo>
                <a:cubicBezTo>
                  <a:pt x="957" y="1711"/>
                  <a:pt x="928" y="1773"/>
                  <a:pt x="998" y="1811"/>
                </a:cubicBezTo>
                <a:cubicBezTo>
                  <a:pt x="1030" y="1811"/>
                  <a:pt x="1074" y="1819"/>
                  <a:pt x="1110" y="1784"/>
                </a:cubicBezTo>
                <a:cubicBezTo>
                  <a:pt x="1110" y="1712"/>
                  <a:pt x="1120" y="1614"/>
                  <a:pt x="1108" y="1568"/>
                </a:cubicBezTo>
                <a:cubicBezTo>
                  <a:pt x="1025" y="1481"/>
                  <a:pt x="1054" y="1432"/>
                  <a:pt x="1093" y="1364"/>
                </a:cubicBezTo>
                <a:cubicBezTo>
                  <a:pt x="1093" y="1289"/>
                  <a:pt x="1052" y="1200"/>
                  <a:pt x="1033" y="1189"/>
                </a:cubicBezTo>
                <a:cubicBezTo>
                  <a:pt x="1030" y="1163"/>
                  <a:pt x="1027" y="1137"/>
                  <a:pt x="1024" y="1110"/>
                </a:cubicBezTo>
                <a:cubicBezTo>
                  <a:pt x="1037" y="1081"/>
                  <a:pt x="1050" y="1052"/>
                  <a:pt x="1063" y="1026"/>
                </a:cubicBezTo>
                <a:cubicBezTo>
                  <a:pt x="1063" y="967"/>
                  <a:pt x="1089" y="922"/>
                  <a:pt x="1105" y="867"/>
                </a:cubicBezTo>
                <a:cubicBezTo>
                  <a:pt x="1106" y="739"/>
                  <a:pt x="1040" y="561"/>
                  <a:pt x="957" y="516"/>
                </a:cubicBezTo>
                <a:cubicBezTo>
                  <a:pt x="877" y="514"/>
                  <a:pt x="839" y="516"/>
                  <a:pt x="797" y="558"/>
                </a:cubicBezTo>
                <a:cubicBezTo>
                  <a:pt x="749" y="642"/>
                  <a:pt x="746" y="652"/>
                  <a:pt x="659" y="669"/>
                </a:cubicBezTo>
                <a:cubicBezTo>
                  <a:pt x="579" y="667"/>
                  <a:pt x="522" y="698"/>
                  <a:pt x="461" y="707"/>
                </a:cubicBezTo>
                <a:cubicBezTo>
                  <a:pt x="391" y="669"/>
                  <a:pt x="401" y="620"/>
                  <a:pt x="388" y="584"/>
                </a:cubicBezTo>
                <a:cubicBezTo>
                  <a:pt x="376" y="492"/>
                  <a:pt x="348" y="442"/>
                  <a:pt x="313" y="405"/>
                </a:cubicBezTo>
                <a:cubicBezTo>
                  <a:pt x="160" y="336"/>
                  <a:pt x="134" y="351"/>
                  <a:pt x="133" y="492"/>
                </a:cubicBezTo>
                <a:cubicBezTo>
                  <a:pt x="89" y="455"/>
                  <a:pt x="44" y="421"/>
                  <a:pt x="3" y="387"/>
                </a:cubicBezTo>
                <a:cubicBezTo>
                  <a:pt x="0" y="381"/>
                  <a:pt x="0" y="374"/>
                  <a:pt x="0" y="368"/>
                </a:cubicBezTo>
                <a:cubicBezTo>
                  <a:pt x="19" y="345"/>
                  <a:pt x="38" y="323"/>
                  <a:pt x="61" y="300"/>
                </a:cubicBezTo>
                <a:cubicBezTo>
                  <a:pt x="64" y="261"/>
                  <a:pt x="71" y="222"/>
                  <a:pt x="77" y="186"/>
                </a:cubicBezTo>
                <a:cubicBezTo>
                  <a:pt x="62" y="173"/>
                  <a:pt x="46" y="159"/>
                  <a:pt x="33" y="146"/>
                </a:cubicBezTo>
                <a:cubicBezTo>
                  <a:pt x="97" y="108"/>
                  <a:pt x="161" y="74"/>
                  <a:pt x="225" y="39"/>
                </a:cubicBezTo>
                <a:cubicBezTo>
                  <a:pt x="293" y="15"/>
                  <a:pt x="341" y="0"/>
                  <a:pt x="439" y="22"/>
                </a:cubicBezTo>
                <a:cubicBezTo>
                  <a:pt x="490" y="62"/>
                  <a:pt x="535" y="73"/>
                  <a:pt x="624" y="82"/>
                </a:cubicBezTo>
                <a:cubicBezTo>
                  <a:pt x="714" y="58"/>
                  <a:pt x="752" y="56"/>
                  <a:pt x="861" y="108"/>
                </a:cubicBezTo>
                <a:cubicBezTo>
                  <a:pt x="940" y="201"/>
                  <a:pt x="1029" y="331"/>
                  <a:pt x="1137" y="455"/>
                </a:cubicBezTo>
                <a:cubicBezTo>
                  <a:pt x="1155" y="505"/>
                  <a:pt x="1174" y="554"/>
                  <a:pt x="1196" y="607"/>
                </a:cubicBezTo>
                <a:cubicBezTo>
                  <a:pt x="1238" y="648"/>
                  <a:pt x="1279" y="688"/>
                  <a:pt x="1324" y="728"/>
                </a:cubicBezTo>
                <a:cubicBezTo>
                  <a:pt x="1374" y="795"/>
                  <a:pt x="1384" y="799"/>
                  <a:pt x="1393" y="907"/>
                </a:cubicBezTo>
                <a:cubicBezTo>
                  <a:pt x="1405" y="927"/>
                  <a:pt x="1450" y="954"/>
                  <a:pt x="1494" y="991"/>
                </a:cubicBezTo>
                <a:cubicBezTo>
                  <a:pt x="1498" y="998"/>
                  <a:pt x="1504" y="1008"/>
                  <a:pt x="1510" y="1018"/>
                </a:cubicBezTo>
                <a:cubicBezTo>
                  <a:pt x="1510" y="1054"/>
                  <a:pt x="1510" y="1077"/>
                  <a:pt x="1532" y="1146"/>
                </a:cubicBezTo>
                <a:cubicBezTo>
                  <a:pt x="1551" y="1160"/>
                  <a:pt x="1669" y="1166"/>
                  <a:pt x="1730" y="1148"/>
                </a:cubicBezTo>
                <a:cubicBezTo>
                  <a:pt x="1781" y="1149"/>
                  <a:pt x="1791" y="1143"/>
                  <a:pt x="1867" y="1191"/>
                </a:cubicBezTo>
                <a:cubicBezTo>
                  <a:pt x="1889" y="1191"/>
                  <a:pt x="1912" y="1192"/>
                  <a:pt x="1937" y="1192"/>
                </a:cubicBezTo>
                <a:cubicBezTo>
                  <a:pt x="1960" y="1170"/>
                  <a:pt x="1957" y="1170"/>
                  <a:pt x="2014" y="1171"/>
                </a:cubicBezTo>
                <a:cubicBezTo>
                  <a:pt x="2056" y="1209"/>
                  <a:pt x="2097" y="1249"/>
                  <a:pt x="2138" y="1289"/>
                </a:cubicBezTo>
                <a:cubicBezTo>
                  <a:pt x="2180" y="1290"/>
                  <a:pt x="2240" y="1285"/>
                  <a:pt x="2288" y="1336"/>
                </a:cubicBezTo>
                <a:cubicBezTo>
                  <a:pt x="2304" y="1375"/>
                  <a:pt x="2319" y="1415"/>
                  <a:pt x="2338" y="1455"/>
                </a:cubicBezTo>
                <a:cubicBezTo>
                  <a:pt x="2354" y="1530"/>
                  <a:pt x="2423" y="1729"/>
                  <a:pt x="2567" y="1644"/>
                </a:cubicBezTo>
                <a:cubicBezTo>
                  <a:pt x="2628" y="1636"/>
                  <a:pt x="2695" y="1614"/>
                  <a:pt x="2772" y="1590"/>
                </a:cubicBezTo>
                <a:cubicBezTo>
                  <a:pt x="2785" y="1577"/>
                  <a:pt x="2801" y="1565"/>
                  <a:pt x="2817" y="1555"/>
                </a:cubicBezTo>
                <a:cubicBezTo>
                  <a:pt x="2875" y="1452"/>
                  <a:pt x="2920" y="1410"/>
                  <a:pt x="3010" y="1337"/>
                </a:cubicBezTo>
                <a:cubicBezTo>
                  <a:pt x="3036" y="1309"/>
                  <a:pt x="3062" y="1280"/>
                  <a:pt x="3087" y="1254"/>
                </a:cubicBezTo>
                <a:cubicBezTo>
                  <a:pt x="3135" y="1213"/>
                  <a:pt x="3184" y="1172"/>
                  <a:pt x="3235" y="1130"/>
                </a:cubicBezTo>
                <a:cubicBezTo>
                  <a:pt x="3312" y="1145"/>
                  <a:pt x="3315" y="1132"/>
                  <a:pt x="3292" y="1236"/>
                </a:cubicBezTo>
                <a:cubicBezTo>
                  <a:pt x="3292" y="1279"/>
                  <a:pt x="3291" y="1325"/>
                  <a:pt x="3291" y="1371"/>
                </a:cubicBezTo>
                <a:cubicBezTo>
                  <a:pt x="3313" y="1397"/>
                  <a:pt x="3371" y="1438"/>
                  <a:pt x="3386" y="1511"/>
                </a:cubicBezTo>
                <a:cubicBezTo>
                  <a:pt x="3383" y="1553"/>
                  <a:pt x="3379" y="1596"/>
                  <a:pt x="3376" y="1641"/>
                </a:cubicBezTo>
                <a:cubicBezTo>
                  <a:pt x="3363" y="1667"/>
                  <a:pt x="3353" y="1693"/>
                  <a:pt x="3343" y="1722"/>
                </a:cubicBezTo>
                <a:cubicBezTo>
                  <a:pt x="3308" y="1758"/>
                  <a:pt x="3314" y="1830"/>
                  <a:pt x="3329" y="1905"/>
                </a:cubicBezTo>
                <a:cubicBezTo>
                  <a:pt x="3326" y="1974"/>
                  <a:pt x="3325" y="2043"/>
                  <a:pt x="3325" y="2112"/>
                </a:cubicBezTo>
                <a:cubicBezTo>
                  <a:pt x="3315" y="2151"/>
                  <a:pt x="3305" y="2193"/>
                  <a:pt x="3296" y="2235"/>
                </a:cubicBezTo>
                <a:cubicBezTo>
                  <a:pt x="3295" y="2278"/>
                  <a:pt x="3298" y="2324"/>
                  <a:pt x="3301" y="2370"/>
                </a:cubicBezTo>
                <a:cubicBezTo>
                  <a:pt x="3282" y="2389"/>
                  <a:pt x="3266" y="2411"/>
                  <a:pt x="3240" y="2424"/>
                </a:cubicBezTo>
                <a:cubicBezTo>
                  <a:pt x="3215" y="2423"/>
                  <a:pt x="3192" y="2426"/>
                  <a:pt x="3170" y="2429"/>
                </a:cubicBezTo>
                <a:cubicBezTo>
                  <a:pt x="3087" y="2400"/>
                  <a:pt x="3055" y="2403"/>
                  <a:pt x="3004" y="2398"/>
                </a:cubicBezTo>
                <a:cubicBezTo>
                  <a:pt x="2975" y="2427"/>
                  <a:pt x="2975" y="2453"/>
                  <a:pt x="2952" y="2482"/>
                </a:cubicBezTo>
                <a:cubicBezTo>
                  <a:pt x="2863" y="2503"/>
                  <a:pt x="2850" y="2535"/>
                  <a:pt x="2859" y="2630"/>
                </a:cubicBezTo>
                <a:cubicBezTo>
                  <a:pt x="2874" y="2657"/>
                  <a:pt x="2890" y="2684"/>
                  <a:pt x="2909" y="2710"/>
                </a:cubicBezTo>
                <a:cubicBezTo>
                  <a:pt x="2922" y="2789"/>
                  <a:pt x="2959" y="2888"/>
                  <a:pt x="3016" y="2995"/>
                </a:cubicBezTo>
                <a:cubicBezTo>
                  <a:pt x="3026" y="3037"/>
                  <a:pt x="3035" y="3080"/>
                  <a:pt x="3044" y="3123"/>
                </a:cubicBezTo>
                <a:cubicBezTo>
                  <a:pt x="2936" y="3120"/>
                  <a:pt x="2875" y="3034"/>
                  <a:pt x="2831" y="3009"/>
                </a:cubicBezTo>
                <a:cubicBezTo>
                  <a:pt x="2831" y="2941"/>
                  <a:pt x="2764" y="2923"/>
                  <a:pt x="2742" y="2945"/>
                </a:cubicBezTo>
                <a:cubicBezTo>
                  <a:pt x="2739" y="2951"/>
                  <a:pt x="2739" y="2958"/>
                  <a:pt x="2738" y="2968"/>
                </a:cubicBezTo>
                <a:cubicBezTo>
                  <a:pt x="2668" y="2976"/>
                  <a:pt x="2620" y="3014"/>
                  <a:pt x="2566" y="3039"/>
                </a:cubicBezTo>
                <a:cubicBezTo>
                  <a:pt x="2565" y="3058"/>
                  <a:pt x="2565" y="3078"/>
                  <a:pt x="2565" y="3098"/>
                </a:cubicBezTo>
                <a:cubicBezTo>
                  <a:pt x="2568" y="3101"/>
                  <a:pt x="2572" y="3104"/>
                  <a:pt x="2575" y="3108"/>
                </a:cubicBezTo>
                <a:cubicBezTo>
                  <a:pt x="2543" y="3123"/>
                  <a:pt x="2533" y="3136"/>
                  <a:pt x="2514" y="3155"/>
                </a:cubicBezTo>
                <a:cubicBezTo>
                  <a:pt x="2495" y="3158"/>
                  <a:pt x="2475" y="3164"/>
                  <a:pt x="2456" y="317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4"/>
          <p:cNvSpPr/>
          <p:nvPr/>
        </p:nvSpPr>
        <p:spPr bwMode="auto">
          <a:xfrm>
            <a:off x="3252788" y="2576513"/>
            <a:ext cx="1874837" cy="1671637"/>
          </a:xfrm>
          <a:custGeom>
            <a:avLst/>
            <a:gdLst>
              <a:gd name="T0" fmla="*/ 3758 w 4310"/>
              <a:gd name="T1" fmla="*/ 2973 h 3842"/>
              <a:gd name="T2" fmla="*/ 3714 w 4310"/>
              <a:gd name="T3" fmla="*/ 3340 h 3842"/>
              <a:gd name="T4" fmla="*/ 3553 w 4310"/>
              <a:gd name="T5" fmla="*/ 3513 h 3842"/>
              <a:gd name="T6" fmla="*/ 3575 w 4310"/>
              <a:gd name="T7" fmla="*/ 3648 h 3842"/>
              <a:gd name="T8" fmla="*/ 3542 w 4310"/>
              <a:gd name="T9" fmla="*/ 3791 h 3842"/>
              <a:gd name="T10" fmla="*/ 3222 w 4310"/>
              <a:gd name="T11" fmla="*/ 3842 h 3842"/>
              <a:gd name="T12" fmla="*/ 3130 w 4310"/>
              <a:gd name="T13" fmla="*/ 3764 h 3842"/>
              <a:gd name="T14" fmla="*/ 3045 w 4310"/>
              <a:gd name="T15" fmla="*/ 3572 h 3842"/>
              <a:gd name="T16" fmla="*/ 2838 w 4310"/>
              <a:gd name="T17" fmla="*/ 3413 h 3842"/>
              <a:gd name="T18" fmla="*/ 2551 w 4310"/>
              <a:gd name="T19" fmla="*/ 3295 h 3842"/>
              <a:gd name="T20" fmla="*/ 2537 w 4310"/>
              <a:gd name="T21" fmla="*/ 3524 h 3842"/>
              <a:gd name="T22" fmla="*/ 2412 w 4310"/>
              <a:gd name="T23" fmla="*/ 3569 h 3842"/>
              <a:gd name="T24" fmla="*/ 2108 w 4310"/>
              <a:gd name="T25" fmla="*/ 3185 h 3842"/>
              <a:gd name="T26" fmla="*/ 2337 w 4310"/>
              <a:gd name="T27" fmla="*/ 3263 h 3842"/>
              <a:gd name="T28" fmla="*/ 2485 w 4310"/>
              <a:gd name="T29" fmla="*/ 3178 h 3842"/>
              <a:gd name="T30" fmla="*/ 2592 w 4310"/>
              <a:gd name="T31" fmla="*/ 2821 h 3842"/>
              <a:gd name="T32" fmla="*/ 2734 w 4310"/>
              <a:gd name="T33" fmla="*/ 2723 h 3842"/>
              <a:gd name="T34" fmla="*/ 2675 w 4310"/>
              <a:gd name="T35" fmla="*/ 2410 h 3842"/>
              <a:gd name="T36" fmla="*/ 2593 w 4310"/>
              <a:gd name="T37" fmla="*/ 2150 h 3842"/>
              <a:gd name="T38" fmla="*/ 2367 w 4310"/>
              <a:gd name="T39" fmla="*/ 1987 h 3842"/>
              <a:gd name="T40" fmla="*/ 1995 w 4310"/>
              <a:gd name="T41" fmla="*/ 1656 h 3842"/>
              <a:gd name="T42" fmla="*/ 1829 w 4310"/>
              <a:gd name="T43" fmla="*/ 1669 h 3842"/>
              <a:gd name="T44" fmla="*/ 1562 w 4310"/>
              <a:gd name="T45" fmla="*/ 1482 h 3842"/>
              <a:gd name="T46" fmla="*/ 1154 w 4310"/>
              <a:gd name="T47" fmla="*/ 1373 h 3842"/>
              <a:gd name="T48" fmla="*/ 1111 w 4310"/>
              <a:gd name="T49" fmla="*/ 1572 h 3842"/>
              <a:gd name="T50" fmla="*/ 700 w 4310"/>
              <a:gd name="T51" fmla="*/ 1349 h 3842"/>
              <a:gd name="T52" fmla="*/ 120 w 4310"/>
              <a:gd name="T53" fmla="*/ 1187 h 3842"/>
              <a:gd name="T54" fmla="*/ 53 w 4310"/>
              <a:gd name="T55" fmla="*/ 1034 h 3842"/>
              <a:gd name="T56" fmla="*/ 112 w 4310"/>
              <a:gd name="T57" fmla="*/ 790 h 3842"/>
              <a:gd name="T58" fmla="*/ 394 w 4310"/>
              <a:gd name="T59" fmla="*/ 650 h 3842"/>
              <a:gd name="T60" fmla="*/ 757 w 4310"/>
              <a:gd name="T61" fmla="*/ 414 h 3842"/>
              <a:gd name="T62" fmla="*/ 969 w 4310"/>
              <a:gd name="T63" fmla="*/ 239 h 3842"/>
              <a:gd name="T64" fmla="*/ 1353 w 4310"/>
              <a:gd name="T65" fmla="*/ 104 h 3842"/>
              <a:gd name="T66" fmla="*/ 1421 w 4310"/>
              <a:gd name="T67" fmla="*/ 385 h 3842"/>
              <a:gd name="T68" fmla="*/ 1385 w 4310"/>
              <a:gd name="T69" fmla="*/ 616 h 3842"/>
              <a:gd name="T70" fmla="*/ 1541 w 4310"/>
              <a:gd name="T71" fmla="*/ 790 h 3842"/>
              <a:gd name="T72" fmla="*/ 1629 w 4310"/>
              <a:gd name="T73" fmla="*/ 937 h 3842"/>
              <a:gd name="T74" fmla="*/ 2029 w 4310"/>
              <a:gd name="T75" fmla="*/ 907 h 3842"/>
              <a:gd name="T76" fmla="*/ 1854 w 4310"/>
              <a:gd name="T77" fmla="*/ 1191 h 3842"/>
              <a:gd name="T78" fmla="*/ 2096 w 4310"/>
              <a:gd name="T79" fmla="*/ 1371 h 3842"/>
              <a:gd name="T80" fmla="*/ 2289 w 4310"/>
              <a:gd name="T81" fmla="*/ 1647 h 3842"/>
              <a:gd name="T82" fmla="*/ 2562 w 4310"/>
              <a:gd name="T83" fmla="*/ 1474 h 3842"/>
              <a:gd name="T84" fmla="*/ 2760 w 4310"/>
              <a:gd name="T85" fmla="*/ 1528 h 3842"/>
              <a:gd name="T86" fmla="*/ 3029 w 4310"/>
              <a:gd name="T87" fmla="*/ 1404 h 3842"/>
              <a:gd name="T88" fmla="*/ 2922 w 4310"/>
              <a:gd name="T89" fmla="*/ 1637 h 3842"/>
              <a:gd name="T90" fmla="*/ 2923 w 4310"/>
              <a:gd name="T91" fmla="*/ 2020 h 3842"/>
              <a:gd name="T92" fmla="*/ 3101 w 4310"/>
              <a:gd name="T93" fmla="*/ 2130 h 3842"/>
              <a:gd name="T94" fmla="*/ 3362 w 4310"/>
              <a:gd name="T95" fmla="*/ 2365 h 3842"/>
              <a:gd name="T96" fmla="*/ 3421 w 4310"/>
              <a:gd name="T97" fmla="*/ 2724 h 3842"/>
              <a:gd name="T98" fmla="*/ 3709 w 4310"/>
              <a:gd name="T99" fmla="*/ 2811 h 3842"/>
              <a:gd name="T100" fmla="*/ 3792 w 4310"/>
              <a:gd name="T101" fmla="*/ 2543 h 3842"/>
              <a:gd name="T102" fmla="*/ 3774 w 4310"/>
              <a:gd name="T103" fmla="*/ 2337 h 3842"/>
              <a:gd name="T104" fmla="*/ 3845 w 4310"/>
              <a:gd name="T105" fmla="*/ 2227 h 3842"/>
              <a:gd name="T106" fmla="*/ 3906 w 4310"/>
              <a:gd name="T107" fmla="*/ 2261 h 3842"/>
              <a:gd name="T108" fmla="*/ 4109 w 4310"/>
              <a:gd name="T109" fmla="*/ 2417 h 3842"/>
              <a:gd name="T110" fmla="*/ 4310 w 4310"/>
              <a:gd name="T111" fmla="*/ 2527 h 3842"/>
              <a:gd name="T112" fmla="*/ 4286 w 4310"/>
              <a:gd name="T113" fmla="*/ 2808 h 3842"/>
              <a:gd name="T114" fmla="*/ 4206 w 4310"/>
              <a:gd name="T115" fmla="*/ 2878 h 3842"/>
              <a:gd name="T116" fmla="*/ 4042 w 4310"/>
              <a:gd name="T117" fmla="*/ 3044 h 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10" h="3842">
                <a:moveTo>
                  <a:pt x="4013" y="3050"/>
                </a:moveTo>
                <a:cubicBezTo>
                  <a:pt x="3913" y="2968"/>
                  <a:pt x="3841" y="2971"/>
                  <a:pt x="3758" y="2973"/>
                </a:cubicBezTo>
                <a:cubicBezTo>
                  <a:pt x="3741" y="2981"/>
                  <a:pt x="3719" y="2988"/>
                  <a:pt x="3691" y="2993"/>
                </a:cubicBezTo>
                <a:cubicBezTo>
                  <a:pt x="3623" y="3092"/>
                  <a:pt x="3657" y="3211"/>
                  <a:pt x="3714" y="3340"/>
                </a:cubicBezTo>
                <a:cubicBezTo>
                  <a:pt x="3717" y="3393"/>
                  <a:pt x="3726" y="3445"/>
                  <a:pt x="3707" y="3517"/>
                </a:cubicBezTo>
                <a:cubicBezTo>
                  <a:pt x="3655" y="3516"/>
                  <a:pt x="3604" y="3514"/>
                  <a:pt x="3553" y="3513"/>
                </a:cubicBezTo>
                <a:cubicBezTo>
                  <a:pt x="3502" y="3538"/>
                  <a:pt x="3521" y="3535"/>
                  <a:pt x="3511" y="3600"/>
                </a:cubicBezTo>
                <a:cubicBezTo>
                  <a:pt x="3530" y="3614"/>
                  <a:pt x="3553" y="3631"/>
                  <a:pt x="3575" y="3648"/>
                </a:cubicBezTo>
                <a:cubicBezTo>
                  <a:pt x="3575" y="3664"/>
                  <a:pt x="3575" y="3681"/>
                  <a:pt x="3575" y="3697"/>
                </a:cubicBezTo>
                <a:cubicBezTo>
                  <a:pt x="3562" y="3726"/>
                  <a:pt x="3552" y="3759"/>
                  <a:pt x="3542" y="3791"/>
                </a:cubicBezTo>
                <a:cubicBezTo>
                  <a:pt x="3465" y="3789"/>
                  <a:pt x="3446" y="3825"/>
                  <a:pt x="3395" y="3840"/>
                </a:cubicBezTo>
                <a:cubicBezTo>
                  <a:pt x="3337" y="3838"/>
                  <a:pt x="3280" y="3840"/>
                  <a:pt x="3222" y="3842"/>
                </a:cubicBezTo>
                <a:cubicBezTo>
                  <a:pt x="3216" y="3839"/>
                  <a:pt x="3210" y="3835"/>
                  <a:pt x="3206" y="3835"/>
                </a:cubicBezTo>
                <a:cubicBezTo>
                  <a:pt x="3178" y="3789"/>
                  <a:pt x="3146" y="3765"/>
                  <a:pt x="3130" y="3764"/>
                </a:cubicBezTo>
                <a:cubicBezTo>
                  <a:pt x="3124" y="3748"/>
                  <a:pt x="3117" y="3731"/>
                  <a:pt x="3111" y="3715"/>
                </a:cubicBezTo>
                <a:cubicBezTo>
                  <a:pt x="3089" y="3665"/>
                  <a:pt x="3067" y="3619"/>
                  <a:pt x="3045" y="3572"/>
                </a:cubicBezTo>
                <a:cubicBezTo>
                  <a:pt x="3019" y="3552"/>
                  <a:pt x="2994" y="3532"/>
                  <a:pt x="2972" y="3512"/>
                </a:cubicBezTo>
                <a:cubicBezTo>
                  <a:pt x="2934" y="3448"/>
                  <a:pt x="2870" y="3424"/>
                  <a:pt x="2838" y="3413"/>
                </a:cubicBezTo>
                <a:cubicBezTo>
                  <a:pt x="2816" y="3400"/>
                  <a:pt x="2797" y="3386"/>
                  <a:pt x="2778" y="3372"/>
                </a:cubicBezTo>
                <a:cubicBezTo>
                  <a:pt x="2702" y="3210"/>
                  <a:pt x="2670" y="3222"/>
                  <a:pt x="2551" y="3295"/>
                </a:cubicBezTo>
                <a:cubicBezTo>
                  <a:pt x="2506" y="3339"/>
                  <a:pt x="2503" y="3326"/>
                  <a:pt x="2503" y="3408"/>
                </a:cubicBezTo>
                <a:cubicBezTo>
                  <a:pt x="2519" y="3431"/>
                  <a:pt x="2538" y="3465"/>
                  <a:pt x="2537" y="3524"/>
                </a:cubicBezTo>
                <a:cubicBezTo>
                  <a:pt x="2512" y="3539"/>
                  <a:pt x="2499" y="3555"/>
                  <a:pt x="2460" y="3567"/>
                </a:cubicBezTo>
                <a:cubicBezTo>
                  <a:pt x="2444" y="3567"/>
                  <a:pt x="2428" y="3567"/>
                  <a:pt x="2412" y="3569"/>
                </a:cubicBezTo>
                <a:cubicBezTo>
                  <a:pt x="2310" y="3508"/>
                  <a:pt x="2221" y="3437"/>
                  <a:pt x="2171" y="3370"/>
                </a:cubicBezTo>
                <a:cubicBezTo>
                  <a:pt x="2104" y="3336"/>
                  <a:pt x="2108" y="3211"/>
                  <a:pt x="2108" y="3185"/>
                </a:cubicBezTo>
                <a:cubicBezTo>
                  <a:pt x="2149" y="3186"/>
                  <a:pt x="2191" y="3187"/>
                  <a:pt x="2236" y="3192"/>
                </a:cubicBezTo>
                <a:cubicBezTo>
                  <a:pt x="2267" y="3215"/>
                  <a:pt x="2302" y="3239"/>
                  <a:pt x="2337" y="3263"/>
                </a:cubicBezTo>
                <a:cubicBezTo>
                  <a:pt x="2389" y="3264"/>
                  <a:pt x="2440" y="3285"/>
                  <a:pt x="2485" y="3227"/>
                </a:cubicBezTo>
                <a:cubicBezTo>
                  <a:pt x="2485" y="3211"/>
                  <a:pt x="2485" y="3195"/>
                  <a:pt x="2485" y="3178"/>
                </a:cubicBezTo>
                <a:cubicBezTo>
                  <a:pt x="2440" y="3135"/>
                  <a:pt x="2393" y="3091"/>
                  <a:pt x="2383" y="3068"/>
                </a:cubicBezTo>
                <a:cubicBezTo>
                  <a:pt x="2451" y="3027"/>
                  <a:pt x="2573" y="2899"/>
                  <a:pt x="2592" y="2821"/>
                </a:cubicBezTo>
                <a:cubicBezTo>
                  <a:pt x="2621" y="2809"/>
                  <a:pt x="2657" y="2793"/>
                  <a:pt x="2676" y="2774"/>
                </a:cubicBezTo>
                <a:cubicBezTo>
                  <a:pt x="2692" y="2774"/>
                  <a:pt x="2718" y="2739"/>
                  <a:pt x="2734" y="2723"/>
                </a:cubicBezTo>
                <a:cubicBezTo>
                  <a:pt x="2731" y="2680"/>
                  <a:pt x="2728" y="2638"/>
                  <a:pt x="2728" y="2595"/>
                </a:cubicBezTo>
                <a:cubicBezTo>
                  <a:pt x="2658" y="2521"/>
                  <a:pt x="2687" y="2424"/>
                  <a:pt x="2675" y="2410"/>
                </a:cubicBezTo>
                <a:cubicBezTo>
                  <a:pt x="2653" y="2357"/>
                  <a:pt x="2631" y="2304"/>
                  <a:pt x="2612" y="2255"/>
                </a:cubicBezTo>
                <a:cubicBezTo>
                  <a:pt x="2606" y="2219"/>
                  <a:pt x="2599" y="2183"/>
                  <a:pt x="2593" y="2150"/>
                </a:cubicBezTo>
                <a:cubicBezTo>
                  <a:pt x="2568" y="2090"/>
                  <a:pt x="2527" y="1997"/>
                  <a:pt x="2511" y="1990"/>
                </a:cubicBezTo>
                <a:cubicBezTo>
                  <a:pt x="2463" y="1989"/>
                  <a:pt x="2415" y="1988"/>
                  <a:pt x="2367" y="1987"/>
                </a:cubicBezTo>
                <a:cubicBezTo>
                  <a:pt x="2278" y="1955"/>
                  <a:pt x="2186" y="1864"/>
                  <a:pt x="2138" y="1840"/>
                </a:cubicBezTo>
                <a:cubicBezTo>
                  <a:pt x="2091" y="1777"/>
                  <a:pt x="2043" y="1717"/>
                  <a:pt x="1995" y="1656"/>
                </a:cubicBezTo>
                <a:cubicBezTo>
                  <a:pt x="1944" y="1655"/>
                  <a:pt x="1938" y="1665"/>
                  <a:pt x="1906" y="1674"/>
                </a:cubicBezTo>
                <a:cubicBezTo>
                  <a:pt x="1880" y="1670"/>
                  <a:pt x="1855" y="1669"/>
                  <a:pt x="1829" y="1669"/>
                </a:cubicBezTo>
                <a:cubicBezTo>
                  <a:pt x="1782" y="1625"/>
                  <a:pt x="1734" y="1584"/>
                  <a:pt x="1689" y="1544"/>
                </a:cubicBezTo>
                <a:cubicBezTo>
                  <a:pt x="1645" y="1523"/>
                  <a:pt x="1603" y="1502"/>
                  <a:pt x="1562" y="1482"/>
                </a:cubicBezTo>
                <a:cubicBezTo>
                  <a:pt x="1482" y="1476"/>
                  <a:pt x="1415" y="1455"/>
                  <a:pt x="1371" y="1441"/>
                </a:cubicBezTo>
                <a:cubicBezTo>
                  <a:pt x="1272" y="1360"/>
                  <a:pt x="1243" y="1379"/>
                  <a:pt x="1154" y="1373"/>
                </a:cubicBezTo>
                <a:cubicBezTo>
                  <a:pt x="1134" y="1383"/>
                  <a:pt x="1115" y="1395"/>
                  <a:pt x="1099" y="1408"/>
                </a:cubicBezTo>
                <a:cubicBezTo>
                  <a:pt x="1099" y="1457"/>
                  <a:pt x="1127" y="1497"/>
                  <a:pt x="1111" y="1572"/>
                </a:cubicBezTo>
                <a:cubicBezTo>
                  <a:pt x="1024" y="1658"/>
                  <a:pt x="862" y="1497"/>
                  <a:pt x="824" y="1450"/>
                </a:cubicBezTo>
                <a:cubicBezTo>
                  <a:pt x="783" y="1416"/>
                  <a:pt x="741" y="1382"/>
                  <a:pt x="700" y="1349"/>
                </a:cubicBezTo>
                <a:cubicBezTo>
                  <a:pt x="614" y="1297"/>
                  <a:pt x="541" y="1250"/>
                  <a:pt x="477" y="1228"/>
                </a:cubicBezTo>
                <a:cubicBezTo>
                  <a:pt x="353" y="1225"/>
                  <a:pt x="215" y="1238"/>
                  <a:pt x="120" y="1187"/>
                </a:cubicBezTo>
                <a:cubicBezTo>
                  <a:pt x="107" y="1183"/>
                  <a:pt x="97" y="1183"/>
                  <a:pt x="88" y="1183"/>
                </a:cubicBezTo>
                <a:cubicBezTo>
                  <a:pt x="85" y="1133"/>
                  <a:pt x="63" y="1044"/>
                  <a:pt x="53" y="1034"/>
                </a:cubicBezTo>
                <a:cubicBezTo>
                  <a:pt x="41" y="962"/>
                  <a:pt x="0" y="905"/>
                  <a:pt x="64" y="887"/>
                </a:cubicBezTo>
                <a:cubicBezTo>
                  <a:pt x="83" y="855"/>
                  <a:pt x="103" y="826"/>
                  <a:pt x="112" y="790"/>
                </a:cubicBezTo>
                <a:cubicBezTo>
                  <a:pt x="183" y="792"/>
                  <a:pt x="298" y="795"/>
                  <a:pt x="362" y="731"/>
                </a:cubicBezTo>
                <a:cubicBezTo>
                  <a:pt x="372" y="702"/>
                  <a:pt x="381" y="676"/>
                  <a:pt x="394" y="650"/>
                </a:cubicBezTo>
                <a:cubicBezTo>
                  <a:pt x="417" y="624"/>
                  <a:pt x="439" y="599"/>
                  <a:pt x="462" y="576"/>
                </a:cubicBezTo>
                <a:cubicBezTo>
                  <a:pt x="523" y="418"/>
                  <a:pt x="581" y="429"/>
                  <a:pt x="757" y="414"/>
                </a:cubicBezTo>
                <a:cubicBezTo>
                  <a:pt x="779" y="414"/>
                  <a:pt x="945" y="431"/>
                  <a:pt x="993" y="384"/>
                </a:cubicBezTo>
                <a:cubicBezTo>
                  <a:pt x="984" y="334"/>
                  <a:pt x="975" y="285"/>
                  <a:pt x="969" y="239"/>
                </a:cubicBezTo>
                <a:cubicBezTo>
                  <a:pt x="969" y="150"/>
                  <a:pt x="973" y="0"/>
                  <a:pt x="1088" y="62"/>
                </a:cubicBezTo>
                <a:cubicBezTo>
                  <a:pt x="1174" y="74"/>
                  <a:pt x="1263" y="89"/>
                  <a:pt x="1353" y="104"/>
                </a:cubicBezTo>
                <a:cubicBezTo>
                  <a:pt x="1340" y="134"/>
                  <a:pt x="1343" y="186"/>
                  <a:pt x="1346" y="239"/>
                </a:cubicBezTo>
                <a:cubicBezTo>
                  <a:pt x="1374" y="282"/>
                  <a:pt x="1400" y="312"/>
                  <a:pt x="1421" y="385"/>
                </a:cubicBezTo>
                <a:cubicBezTo>
                  <a:pt x="1421" y="411"/>
                  <a:pt x="1421" y="437"/>
                  <a:pt x="1421" y="463"/>
                </a:cubicBezTo>
                <a:cubicBezTo>
                  <a:pt x="1405" y="505"/>
                  <a:pt x="1376" y="550"/>
                  <a:pt x="1385" y="616"/>
                </a:cubicBezTo>
                <a:cubicBezTo>
                  <a:pt x="1429" y="660"/>
                  <a:pt x="1474" y="703"/>
                  <a:pt x="1518" y="750"/>
                </a:cubicBezTo>
                <a:cubicBezTo>
                  <a:pt x="1525" y="764"/>
                  <a:pt x="1531" y="777"/>
                  <a:pt x="1541" y="790"/>
                </a:cubicBezTo>
                <a:cubicBezTo>
                  <a:pt x="1537" y="833"/>
                  <a:pt x="1537" y="875"/>
                  <a:pt x="1537" y="921"/>
                </a:cubicBezTo>
                <a:cubicBezTo>
                  <a:pt x="1546" y="931"/>
                  <a:pt x="1584" y="935"/>
                  <a:pt x="1629" y="937"/>
                </a:cubicBezTo>
                <a:cubicBezTo>
                  <a:pt x="1719" y="867"/>
                  <a:pt x="1872" y="851"/>
                  <a:pt x="2013" y="855"/>
                </a:cubicBezTo>
                <a:cubicBezTo>
                  <a:pt x="2016" y="871"/>
                  <a:pt x="2022" y="888"/>
                  <a:pt x="2029" y="907"/>
                </a:cubicBezTo>
                <a:cubicBezTo>
                  <a:pt x="2013" y="936"/>
                  <a:pt x="2000" y="969"/>
                  <a:pt x="1987" y="1001"/>
                </a:cubicBezTo>
                <a:cubicBezTo>
                  <a:pt x="1919" y="1078"/>
                  <a:pt x="1839" y="1070"/>
                  <a:pt x="1854" y="1191"/>
                </a:cubicBezTo>
                <a:cubicBezTo>
                  <a:pt x="1883" y="1202"/>
                  <a:pt x="1915" y="1216"/>
                  <a:pt x="1947" y="1230"/>
                </a:cubicBezTo>
                <a:cubicBezTo>
                  <a:pt x="1988" y="1286"/>
                  <a:pt x="2017" y="1320"/>
                  <a:pt x="2096" y="1371"/>
                </a:cubicBezTo>
                <a:cubicBezTo>
                  <a:pt x="2125" y="1401"/>
                  <a:pt x="2134" y="1496"/>
                  <a:pt x="2198" y="1524"/>
                </a:cubicBezTo>
                <a:cubicBezTo>
                  <a:pt x="2226" y="1564"/>
                  <a:pt x="2258" y="1604"/>
                  <a:pt x="2289" y="1647"/>
                </a:cubicBezTo>
                <a:cubicBezTo>
                  <a:pt x="2312" y="1658"/>
                  <a:pt x="2426" y="1723"/>
                  <a:pt x="2462" y="1652"/>
                </a:cubicBezTo>
                <a:cubicBezTo>
                  <a:pt x="2472" y="1511"/>
                  <a:pt x="2444" y="1491"/>
                  <a:pt x="2562" y="1474"/>
                </a:cubicBezTo>
                <a:cubicBezTo>
                  <a:pt x="2613" y="1476"/>
                  <a:pt x="2648" y="1460"/>
                  <a:pt x="2709" y="1524"/>
                </a:cubicBezTo>
                <a:cubicBezTo>
                  <a:pt x="2725" y="1524"/>
                  <a:pt x="2741" y="1525"/>
                  <a:pt x="2760" y="1528"/>
                </a:cubicBezTo>
                <a:cubicBezTo>
                  <a:pt x="2814" y="1504"/>
                  <a:pt x="2869" y="1456"/>
                  <a:pt x="2914" y="1434"/>
                </a:cubicBezTo>
                <a:cubicBezTo>
                  <a:pt x="2943" y="1405"/>
                  <a:pt x="2971" y="1409"/>
                  <a:pt x="3029" y="1404"/>
                </a:cubicBezTo>
                <a:cubicBezTo>
                  <a:pt x="3042" y="1424"/>
                  <a:pt x="3057" y="1444"/>
                  <a:pt x="3073" y="1468"/>
                </a:cubicBezTo>
                <a:cubicBezTo>
                  <a:pt x="3073" y="1533"/>
                  <a:pt x="2973" y="1603"/>
                  <a:pt x="2922" y="1637"/>
                </a:cubicBezTo>
                <a:cubicBezTo>
                  <a:pt x="2861" y="1714"/>
                  <a:pt x="2854" y="1760"/>
                  <a:pt x="2854" y="1881"/>
                </a:cubicBezTo>
                <a:cubicBezTo>
                  <a:pt x="2876" y="1928"/>
                  <a:pt x="2898" y="1974"/>
                  <a:pt x="2923" y="2020"/>
                </a:cubicBezTo>
                <a:cubicBezTo>
                  <a:pt x="2955" y="2061"/>
                  <a:pt x="3005" y="2140"/>
                  <a:pt x="3092" y="2143"/>
                </a:cubicBezTo>
                <a:cubicBezTo>
                  <a:pt x="3095" y="2136"/>
                  <a:pt x="3098" y="2133"/>
                  <a:pt x="3101" y="2130"/>
                </a:cubicBezTo>
                <a:cubicBezTo>
                  <a:pt x="3114" y="2130"/>
                  <a:pt x="3127" y="2130"/>
                  <a:pt x="3140" y="2131"/>
                </a:cubicBezTo>
                <a:cubicBezTo>
                  <a:pt x="3184" y="2145"/>
                  <a:pt x="3311" y="2282"/>
                  <a:pt x="3362" y="2365"/>
                </a:cubicBezTo>
                <a:cubicBezTo>
                  <a:pt x="3374" y="2435"/>
                  <a:pt x="3393" y="2520"/>
                  <a:pt x="3399" y="2628"/>
                </a:cubicBezTo>
                <a:cubicBezTo>
                  <a:pt x="3405" y="2658"/>
                  <a:pt x="3411" y="2691"/>
                  <a:pt x="3421" y="2724"/>
                </a:cubicBezTo>
                <a:cubicBezTo>
                  <a:pt x="3474" y="2797"/>
                  <a:pt x="3483" y="2777"/>
                  <a:pt x="3581" y="2861"/>
                </a:cubicBezTo>
                <a:cubicBezTo>
                  <a:pt x="3593" y="2862"/>
                  <a:pt x="3665" y="2827"/>
                  <a:pt x="3709" y="2811"/>
                </a:cubicBezTo>
                <a:cubicBezTo>
                  <a:pt x="3712" y="2771"/>
                  <a:pt x="3726" y="2769"/>
                  <a:pt x="3807" y="2750"/>
                </a:cubicBezTo>
                <a:cubicBezTo>
                  <a:pt x="3881" y="2677"/>
                  <a:pt x="3837" y="2590"/>
                  <a:pt x="3792" y="2543"/>
                </a:cubicBezTo>
                <a:cubicBezTo>
                  <a:pt x="3690" y="2515"/>
                  <a:pt x="3706" y="2499"/>
                  <a:pt x="3713" y="2423"/>
                </a:cubicBezTo>
                <a:cubicBezTo>
                  <a:pt x="3732" y="2394"/>
                  <a:pt x="3752" y="2365"/>
                  <a:pt x="3774" y="2337"/>
                </a:cubicBezTo>
                <a:cubicBezTo>
                  <a:pt x="3774" y="2304"/>
                  <a:pt x="3775" y="2271"/>
                  <a:pt x="3775" y="2238"/>
                </a:cubicBezTo>
                <a:cubicBezTo>
                  <a:pt x="3794" y="2219"/>
                  <a:pt x="3820" y="2230"/>
                  <a:pt x="3845" y="2227"/>
                </a:cubicBezTo>
                <a:cubicBezTo>
                  <a:pt x="3877" y="2195"/>
                  <a:pt x="3893" y="2179"/>
                  <a:pt x="3929" y="2164"/>
                </a:cubicBezTo>
                <a:cubicBezTo>
                  <a:pt x="3929" y="2180"/>
                  <a:pt x="3941" y="2226"/>
                  <a:pt x="3906" y="2261"/>
                </a:cubicBezTo>
                <a:cubicBezTo>
                  <a:pt x="3902" y="2281"/>
                  <a:pt x="3902" y="2304"/>
                  <a:pt x="3902" y="2327"/>
                </a:cubicBezTo>
                <a:cubicBezTo>
                  <a:pt x="3931" y="2373"/>
                  <a:pt x="4036" y="2392"/>
                  <a:pt x="4109" y="2417"/>
                </a:cubicBezTo>
                <a:cubicBezTo>
                  <a:pt x="4160" y="2451"/>
                  <a:pt x="4211" y="2488"/>
                  <a:pt x="4262" y="2526"/>
                </a:cubicBezTo>
                <a:cubicBezTo>
                  <a:pt x="4278" y="2526"/>
                  <a:pt x="4294" y="2527"/>
                  <a:pt x="4310" y="2527"/>
                </a:cubicBezTo>
                <a:cubicBezTo>
                  <a:pt x="4294" y="2556"/>
                  <a:pt x="4281" y="2588"/>
                  <a:pt x="4268" y="2621"/>
                </a:cubicBezTo>
                <a:cubicBezTo>
                  <a:pt x="4274" y="2683"/>
                  <a:pt x="4280" y="2746"/>
                  <a:pt x="4286" y="2808"/>
                </a:cubicBezTo>
                <a:cubicBezTo>
                  <a:pt x="4276" y="2837"/>
                  <a:pt x="4266" y="2866"/>
                  <a:pt x="4260" y="2896"/>
                </a:cubicBezTo>
                <a:cubicBezTo>
                  <a:pt x="4241" y="2895"/>
                  <a:pt x="4221" y="2895"/>
                  <a:pt x="4206" y="2878"/>
                </a:cubicBezTo>
                <a:cubicBezTo>
                  <a:pt x="4129" y="2863"/>
                  <a:pt x="4081" y="2862"/>
                  <a:pt x="4042" y="2920"/>
                </a:cubicBezTo>
                <a:cubicBezTo>
                  <a:pt x="4042" y="2959"/>
                  <a:pt x="4042" y="3002"/>
                  <a:pt x="4042" y="3044"/>
                </a:cubicBezTo>
                <a:cubicBezTo>
                  <a:pt x="4032" y="3044"/>
                  <a:pt x="4023" y="3047"/>
                  <a:pt x="4013" y="30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5"/>
          <p:cNvSpPr/>
          <p:nvPr/>
        </p:nvSpPr>
        <p:spPr bwMode="auto">
          <a:xfrm>
            <a:off x="5313363" y="5394325"/>
            <a:ext cx="1038225" cy="803275"/>
          </a:xfrm>
          <a:custGeom>
            <a:avLst/>
            <a:gdLst>
              <a:gd name="T0" fmla="*/ 161 w 2389"/>
              <a:gd name="T1" fmla="*/ 1841 h 1841"/>
              <a:gd name="T2" fmla="*/ 82 w 2389"/>
              <a:gd name="T3" fmla="*/ 1705 h 1841"/>
              <a:gd name="T4" fmla="*/ 3 w 2389"/>
              <a:gd name="T5" fmla="*/ 1582 h 1841"/>
              <a:gd name="T6" fmla="*/ 58 w 2389"/>
              <a:gd name="T7" fmla="*/ 1456 h 1841"/>
              <a:gd name="T8" fmla="*/ 203 w 2389"/>
              <a:gd name="T9" fmla="*/ 1201 h 1841"/>
              <a:gd name="T10" fmla="*/ 383 w 2389"/>
              <a:gd name="T11" fmla="*/ 1035 h 1841"/>
              <a:gd name="T12" fmla="*/ 566 w 2389"/>
              <a:gd name="T13" fmla="*/ 833 h 1841"/>
              <a:gd name="T14" fmla="*/ 653 w 2389"/>
              <a:gd name="T15" fmla="*/ 695 h 1841"/>
              <a:gd name="T16" fmla="*/ 760 w 2389"/>
              <a:gd name="T17" fmla="*/ 491 h 1841"/>
              <a:gd name="T18" fmla="*/ 751 w 2389"/>
              <a:gd name="T19" fmla="*/ 314 h 1841"/>
              <a:gd name="T20" fmla="*/ 810 w 2389"/>
              <a:gd name="T21" fmla="*/ 171 h 1841"/>
              <a:gd name="T22" fmla="*/ 855 w 2389"/>
              <a:gd name="T23" fmla="*/ 97 h 1841"/>
              <a:gd name="T24" fmla="*/ 915 w 2389"/>
              <a:gd name="T25" fmla="*/ 99 h 1841"/>
              <a:gd name="T26" fmla="*/ 1017 w 2389"/>
              <a:gd name="T27" fmla="*/ 199 h 1841"/>
              <a:gd name="T28" fmla="*/ 1078 w 2389"/>
              <a:gd name="T29" fmla="*/ 201 h 1841"/>
              <a:gd name="T30" fmla="*/ 1101 w 2389"/>
              <a:gd name="T31" fmla="*/ 90 h 1841"/>
              <a:gd name="T32" fmla="*/ 1044 w 2389"/>
              <a:gd name="T33" fmla="*/ 20 h 1841"/>
              <a:gd name="T34" fmla="*/ 1060 w 2389"/>
              <a:gd name="T35" fmla="*/ 14 h 1841"/>
              <a:gd name="T36" fmla="*/ 1354 w 2389"/>
              <a:gd name="T37" fmla="*/ 21 h 1841"/>
              <a:gd name="T38" fmla="*/ 1549 w 2389"/>
              <a:gd name="T39" fmla="*/ 0 h 1841"/>
              <a:gd name="T40" fmla="*/ 1584 w 2389"/>
              <a:gd name="T41" fmla="*/ 1 h 1841"/>
              <a:gd name="T42" fmla="*/ 1583 w 2389"/>
              <a:gd name="T43" fmla="*/ 63 h 1841"/>
              <a:gd name="T44" fmla="*/ 1458 w 2389"/>
              <a:gd name="T45" fmla="*/ 211 h 1841"/>
              <a:gd name="T46" fmla="*/ 1601 w 2389"/>
              <a:gd name="T47" fmla="*/ 306 h 1841"/>
              <a:gd name="T48" fmla="*/ 1774 w 2389"/>
              <a:gd name="T49" fmla="*/ 232 h 1841"/>
              <a:gd name="T50" fmla="*/ 1832 w 2389"/>
              <a:gd name="T51" fmla="*/ 233 h 1841"/>
              <a:gd name="T52" fmla="*/ 1867 w 2389"/>
              <a:gd name="T53" fmla="*/ 270 h 1841"/>
              <a:gd name="T54" fmla="*/ 2167 w 2389"/>
              <a:gd name="T55" fmla="*/ 189 h 1841"/>
              <a:gd name="T56" fmla="*/ 2256 w 2389"/>
              <a:gd name="T57" fmla="*/ 303 h 1841"/>
              <a:gd name="T58" fmla="*/ 2389 w 2389"/>
              <a:gd name="T59" fmla="*/ 493 h 1841"/>
              <a:gd name="T60" fmla="*/ 2389 w 2389"/>
              <a:gd name="T61" fmla="*/ 545 h 1841"/>
              <a:gd name="T62" fmla="*/ 2293 w 2389"/>
              <a:gd name="T63" fmla="*/ 562 h 1841"/>
              <a:gd name="T64" fmla="*/ 2219 w 2389"/>
              <a:gd name="T65" fmla="*/ 718 h 1841"/>
              <a:gd name="T66" fmla="*/ 2218 w 2389"/>
              <a:gd name="T67" fmla="*/ 734 h 1841"/>
              <a:gd name="T68" fmla="*/ 1933 w 2389"/>
              <a:gd name="T69" fmla="*/ 891 h 1841"/>
              <a:gd name="T70" fmla="*/ 1885 w 2389"/>
              <a:gd name="T71" fmla="*/ 939 h 1841"/>
              <a:gd name="T72" fmla="*/ 1831 w 2389"/>
              <a:gd name="T73" fmla="*/ 908 h 1841"/>
              <a:gd name="T74" fmla="*/ 1773 w 2389"/>
              <a:gd name="T75" fmla="*/ 906 h 1841"/>
              <a:gd name="T76" fmla="*/ 1738 w 2389"/>
              <a:gd name="T77" fmla="*/ 954 h 1841"/>
              <a:gd name="T78" fmla="*/ 1696 w 2389"/>
              <a:gd name="T79" fmla="*/ 953 h 1841"/>
              <a:gd name="T80" fmla="*/ 1604 w 2389"/>
              <a:gd name="T81" fmla="*/ 918 h 1841"/>
              <a:gd name="T82" fmla="*/ 1604 w 2389"/>
              <a:gd name="T83" fmla="*/ 994 h 1841"/>
              <a:gd name="T84" fmla="*/ 1507 w 2389"/>
              <a:gd name="T85" fmla="*/ 1080 h 1841"/>
              <a:gd name="T86" fmla="*/ 1424 w 2389"/>
              <a:gd name="T87" fmla="*/ 1015 h 1841"/>
              <a:gd name="T88" fmla="*/ 1409 w 2389"/>
              <a:gd name="T89" fmla="*/ 1012 h 1841"/>
              <a:gd name="T90" fmla="*/ 1329 w 2389"/>
              <a:gd name="T91" fmla="*/ 934 h 1841"/>
              <a:gd name="T92" fmla="*/ 1281 w 2389"/>
              <a:gd name="T93" fmla="*/ 933 h 1841"/>
              <a:gd name="T94" fmla="*/ 1245 w 2389"/>
              <a:gd name="T95" fmla="*/ 1021 h 1841"/>
              <a:gd name="T96" fmla="*/ 1181 w 2389"/>
              <a:gd name="T97" fmla="*/ 1117 h 1841"/>
              <a:gd name="T98" fmla="*/ 1069 w 2389"/>
              <a:gd name="T99" fmla="*/ 1216 h 1841"/>
              <a:gd name="T100" fmla="*/ 998 w 2389"/>
              <a:gd name="T101" fmla="*/ 1231 h 1841"/>
              <a:gd name="T102" fmla="*/ 931 w 2389"/>
              <a:gd name="T103" fmla="*/ 1288 h 1841"/>
              <a:gd name="T104" fmla="*/ 796 w 2389"/>
              <a:gd name="T105" fmla="*/ 1311 h 1841"/>
              <a:gd name="T106" fmla="*/ 777 w 2389"/>
              <a:gd name="T107" fmla="*/ 1349 h 1841"/>
              <a:gd name="T108" fmla="*/ 742 w 2389"/>
              <a:gd name="T109" fmla="*/ 1348 h 1841"/>
              <a:gd name="T110" fmla="*/ 605 w 2389"/>
              <a:gd name="T111" fmla="*/ 1352 h 1841"/>
              <a:gd name="T112" fmla="*/ 425 w 2389"/>
              <a:gd name="T113" fmla="*/ 1413 h 1841"/>
              <a:gd name="T114" fmla="*/ 240 w 2389"/>
              <a:gd name="T115" fmla="*/ 1480 h 1841"/>
              <a:gd name="T116" fmla="*/ 233 w 2389"/>
              <a:gd name="T117" fmla="*/ 1555 h 1841"/>
              <a:gd name="T118" fmla="*/ 159 w 2389"/>
              <a:gd name="T119" fmla="*/ 1655 h 1841"/>
              <a:gd name="T120" fmla="*/ 263 w 2389"/>
              <a:gd name="T121" fmla="*/ 1805 h 1841"/>
              <a:gd name="T122" fmla="*/ 161 w 2389"/>
              <a:gd name="T123" fmla="*/ 1841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9" h="1841">
                <a:moveTo>
                  <a:pt x="161" y="1841"/>
                </a:moveTo>
                <a:cubicBezTo>
                  <a:pt x="91" y="1794"/>
                  <a:pt x="97" y="1748"/>
                  <a:pt x="82" y="1705"/>
                </a:cubicBezTo>
                <a:cubicBezTo>
                  <a:pt x="53" y="1662"/>
                  <a:pt x="28" y="1622"/>
                  <a:pt x="3" y="1582"/>
                </a:cubicBezTo>
                <a:cubicBezTo>
                  <a:pt x="3" y="1480"/>
                  <a:pt x="0" y="1497"/>
                  <a:pt x="58" y="1456"/>
                </a:cubicBezTo>
                <a:cubicBezTo>
                  <a:pt x="74" y="1305"/>
                  <a:pt x="87" y="1289"/>
                  <a:pt x="203" y="1201"/>
                </a:cubicBezTo>
                <a:cubicBezTo>
                  <a:pt x="261" y="1133"/>
                  <a:pt x="309" y="1085"/>
                  <a:pt x="383" y="1035"/>
                </a:cubicBezTo>
                <a:cubicBezTo>
                  <a:pt x="444" y="958"/>
                  <a:pt x="495" y="900"/>
                  <a:pt x="566" y="833"/>
                </a:cubicBezTo>
                <a:cubicBezTo>
                  <a:pt x="624" y="799"/>
                  <a:pt x="637" y="753"/>
                  <a:pt x="653" y="695"/>
                </a:cubicBezTo>
                <a:cubicBezTo>
                  <a:pt x="654" y="547"/>
                  <a:pt x="692" y="581"/>
                  <a:pt x="760" y="491"/>
                </a:cubicBezTo>
                <a:cubicBezTo>
                  <a:pt x="757" y="432"/>
                  <a:pt x="754" y="373"/>
                  <a:pt x="751" y="314"/>
                </a:cubicBezTo>
                <a:cubicBezTo>
                  <a:pt x="799" y="266"/>
                  <a:pt x="803" y="220"/>
                  <a:pt x="810" y="171"/>
                </a:cubicBezTo>
                <a:cubicBezTo>
                  <a:pt x="823" y="145"/>
                  <a:pt x="839" y="120"/>
                  <a:pt x="855" y="97"/>
                </a:cubicBezTo>
                <a:cubicBezTo>
                  <a:pt x="874" y="98"/>
                  <a:pt x="893" y="98"/>
                  <a:pt x="915" y="99"/>
                </a:cubicBezTo>
                <a:cubicBezTo>
                  <a:pt x="947" y="132"/>
                  <a:pt x="982" y="166"/>
                  <a:pt x="1017" y="199"/>
                </a:cubicBezTo>
                <a:cubicBezTo>
                  <a:pt x="1036" y="200"/>
                  <a:pt x="1055" y="200"/>
                  <a:pt x="1078" y="201"/>
                </a:cubicBezTo>
                <a:cubicBezTo>
                  <a:pt x="1104" y="175"/>
                  <a:pt x="1101" y="103"/>
                  <a:pt x="1101" y="90"/>
                </a:cubicBezTo>
                <a:cubicBezTo>
                  <a:pt x="1082" y="67"/>
                  <a:pt x="1063" y="43"/>
                  <a:pt x="1044" y="20"/>
                </a:cubicBezTo>
                <a:cubicBezTo>
                  <a:pt x="1047" y="17"/>
                  <a:pt x="1053" y="14"/>
                  <a:pt x="1060" y="14"/>
                </a:cubicBezTo>
                <a:cubicBezTo>
                  <a:pt x="1156" y="16"/>
                  <a:pt x="1255" y="19"/>
                  <a:pt x="1354" y="21"/>
                </a:cubicBezTo>
                <a:cubicBezTo>
                  <a:pt x="1389" y="39"/>
                  <a:pt x="1497" y="38"/>
                  <a:pt x="1549" y="0"/>
                </a:cubicBezTo>
                <a:cubicBezTo>
                  <a:pt x="1558" y="0"/>
                  <a:pt x="1571" y="1"/>
                  <a:pt x="1584" y="1"/>
                </a:cubicBezTo>
                <a:cubicBezTo>
                  <a:pt x="1584" y="21"/>
                  <a:pt x="1584" y="40"/>
                  <a:pt x="1583" y="63"/>
                </a:cubicBezTo>
                <a:cubicBezTo>
                  <a:pt x="1542" y="111"/>
                  <a:pt x="1500" y="159"/>
                  <a:pt x="1458" y="211"/>
                </a:cubicBezTo>
                <a:cubicBezTo>
                  <a:pt x="1461" y="286"/>
                  <a:pt x="1480" y="303"/>
                  <a:pt x="1601" y="306"/>
                </a:cubicBezTo>
                <a:cubicBezTo>
                  <a:pt x="1659" y="281"/>
                  <a:pt x="1717" y="256"/>
                  <a:pt x="1774" y="232"/>
                </a:cubicBezTo>
                <a:cubicBezTo>
                  <a:pt x="1793" y="232"/>
                  <a:pt x="1812" y="233"/>
                  <a:pt x="1832" y="233"/>
                </a:cubicBezTo>
                <a:cubicBezTo>
                  <a:pt x="1841" y="243"/>
                  <a:pt x="1854" y="257"/>
                  <a:pt x="1867" y="270"/>
                </a:cubicBezTo>
                <a:cubicBezTo>
                  <a:pt x="1972" y="273"/>
                  <a:pt x="2024" y="136"/>
                  <a:pt x="2167" y="189"/>
                </a:cubicBezTo>
                <a:cubicBezTo>
                  <a:pt x="2196" y="226"/>
                  <a:pt x="2224" y="263"/>
                  <a:pt x="2256" y="303"/>
                </a:cubicBezTo>
                <a:cubicBezTo>
                  <a:pt x="2301" y="366"/>
                  <a:pt x="2345" y="429"/>
                  <a:pt x="2389" y="493"/>
                </a:cubicBezTo>
                <a:cubicBezTo>
                  <a:pt x="2389" y="509"/>
                  <a:pt x="2389" y="526"/>
                  <a:pt x="2389" y="545"/>
                </a:cubicBezTo>
                <a:cubicBezTo>
                  <a:pt x="2331" y="544"/>
                  <a:pt x="2328" y="547"/>
                  <a:pt x="2293" y="562"/>
                </a:cubicBezTo>
                <a:cubicBezTo>
                  <a:pt x="2258" y="614"/>
                  <a:pt x="2162" y="628"/>
                  <a:pt x="2219" y="718"/>
                </a:cubicBezTo>
                <a:cubicBezTo>
                  <a:pt x="2219" y="721"/>
                  <a:pt x="2219" y="728"/>
                  <a:pt x="2218" y="734"/>
                </a:cubicBezTo>
                <a:cubicBezTo>
                  <a:pt x="2122" y="774"/>
                  <a:pt x="2020" y="850"/>
                  <a:pt x="1933" y="891"/>
                </a:cubicBezTo>
                <a:cubicBezTo>
                  <a:pt x="1917" y="907"/>
                  <a:pt x="1901" y="923"/>
                  <a:pt x="1885" y="939"/>
                </a:cubicBezTo>
                <a:cubicBezTo>
                  <a:pt x="1853" y="938"/>
                  <a:pt x="1837" y="924"/>
                  <a:pt x="1831" y="908"/>
                </a:cubicBezTo>
                <a:cubicBezTo>
                  <a:pt x="1812" y="907"/>
                  <a:pt x="1793" y="907"/>
                  <a:pt x="1773" y="906"/>
                </a:cubicBezTo>
                <a:cubicBezTo>
                  <a:pt x="1760" y="922"/>
                  <a:pt x="1748" y="938"/>
                  <a:pt x="1738" y="954"/>
                </a:cubicBezTo>
                <a:cubicBezTo>
                  <a:pt x="1722" y="954"/>
                  <a:pt x="1709" y="954"/>
                  <a:pt x="1696" y="953"/>
                </a:cubicBezTo>
                <a:cubicBezTo>
                  <a:pt x="1658" y="894"/>
                  <a:pt x="1633" y="916"/>
                  <a:pt x="1604" y="918"/>
                </a:cubicBezTo>
                <a:cubicBezTo>
                  <a:pt x="1604" y="941"/>
                  <a:pt x="1604" y="967"/>
                  <a:pt x="1604" y="994"/>
                </a:cubicBezTo>
                <a:cubicBezTo>
                  <a:pt x="1555" y="1042"/>
                  <a:pt x="1530" y="989"/>
                  <a:pt x="1507" y="1080"/>
                </a:cubicBezTo>
                <a:cubicBezTo>
                  <a:pt x="1437" y="1078"/>
                  <a:pt x="1447" y="1049"/>
                  <a:pt x="1424" y="1015"/>
                </a:cubicBezTo>
                <a:cubicBezTo>
                  <a:pt x="1418" y="1012"/>
                  <a:pt x="1412" y="1012"/>
                  <a:pt x="1409" y="1012"/>
                </a:cubicBezTo>
                <a:cubicBezTo>
                  <a:pt x="1380" y="985"/>
                  <a:pt x="1355" y="958"/>
                  <a:pt x="1329" y="934"/>
                </a:cubicBezTo>
                <a:cubicBezTo>
                  <a:pt x="1313" y="934"/>
                  <a:pt x="1297" y="934"/>
                  <a:pt x="1281" y="933"/>
                </a:cubicBezTo>
                <a:cubicBezTo>
                  <a:pt x="1259" y="969"/>
                  <a:pt x="1259" y="975"/>
                  <a:pt x="1245" y="1021"/>
                </a:cubicBezTo>
                <a:cubicBezTo>
                  <a:pt x="1223" y="1053"/>
                  <a:pt x="1200" y="1085"/>
                  <a:pt x="1181" y="1117"/>
                </a:cubicBezTo>
                <a:cubicBezTo>
                  <a:pt x="1111" y="1151"/>
                  <a:pt x="1107" y="1155"/>
                  <a:pt x="1069" y="1216"/>
                </a:cubicBezTo>
                <a:cubicBezTo>
                  <a:pt x="1043" y="1219"/>
                  <a:pt x="1021" y="1225"/>
                  <a:pt x="998" y="1231"/>
                </a:cubicBezTo>
                <a:cubicBezTo>
                  <a:pt x="976" y="1250"/>
                  <a:pt x="953" y="1269"/>
                  <a:pt x="931" y="1288"/>
                </a:cubicBezTo>
                <a:cubicBezTo>
                  <a:pt x="851" y="1286"/>
                  <a:pt x="835" y="1289"/>
                  <a:pt x="796" y="1311"/>
                </a:cubicBezTo>
                <a:cubicBezTo>
                  <a:pt x="790" y="1323"/>
                  <a:pt x="784" y="1336"/>
                  <a:pt x="777" y="1349"/>
                </a:cubicBezTo>
                <a:cubicBezTo>
                  <a:pt x="764" y="1349"/>
                  <a:pt x="752" y="1349"/>
                  <a:pt x="742" y="1348"/>
                </a:cubicBezTo>
                <a:cubicBezTo>
                  <a:pt x="666" y="1307"/>
                  <a:pt x="659" y="1327"/>
                  <a:pt x="605" y="1352"/>
                </a:cubicBezTo>
                <a:cubicBezTo>
                  <a:pt x="544" y="1370"/>
                  <a:pt x="483" y="1391"/>
                  <a:pt x="425" y="1413"/>
                </a:cubicBezTo>
                <a:cubicBezTo>
                  <a:pt x="333" y="1413"/>
                  <a:pt x="297" y="1422"/>
                  <a:pt x="240" y="1480"/>
                </a:cubicBezTo>
                <a:cubicBezTo>
                  <a:pt x="236" y="1503"/>
                  <a:pt x="233" y="1529"/>
                  <a:pt x="233" y="1555"/>
                </a:cubicBezTo>
                <a:cubicBezTo>
                  <a:pt x="165" y="1580"/>
                  <a:pt x="159" y="1579"/>
                  <a:pt x="159" y="1655"/>
                </a:cubicBezTo>
                <a:cubicBezTo>
                  <a:pt x="181" y="1672"/>
                  <a:pt x="264" y="1733"/>
                  <a:pt x="263" y="1805"/>
                </a:cubicBezTo>
                <a:cubicBezTo>
                  <a:pt x="228" y="1833"/>
                  <a:pt x="183" y="1839"/>
                  <a:pt x="161" y="184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组合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09938"/>
            <a:ext cx="3724275" cy="5365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180"/>
          <p:cNvSpPr txBox="1">
            <a:spLocks noChangeArrowheads="1"/>
          </p:cNvSpPr>
          <p:nvPr/>
        </p:nvSpPr>
        <p:spPr bwMode="auto">
          <a:xfrm>
            <a:off x="7160759" y="2843415"/>
            <a:ext cx="2676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文本框 180"/>
          <p:cNvSpPr txBox="1">
            <a:spLocks noChangeArrowheads="1"/>
          </p:cNvSpPr>
          <p:nvPr/>
        </p:nvSpPr>
        <p:spPr bwMode="auto">
          <a:xfrm>
            <a:off x="561432" y="5186363"/>
            <a:ext cx="266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41" name="组合 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621213"/>
            <a:ext cx="3717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55"/>
          <p:cNvSpPr txBox="1">
            <a:spLocks noChangeArrowheads="1"/>
          </p:cNvSpPr>
          <p:nvPr/>
        </p:nvSpPr>
        <p:spPr bwMode="auto">
          <a:xfrm>
            <a:off x="7725906" y="4509576"/>
            <a:ext cx="3930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"/>
                            </p:stCondLst>
                            <p:childTnLst>
                              <p:par>
                                <p:cTn id="2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39" grpId="0" autoUpdateAnimBg="0"/>
      <p:bldP spid="40" grpId="0" autoUpdateAnimBg="0"/>
      <p:bldP spid="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861812" y="2257871"/>
            <a:ext cx="6468375" cy="2512084"/>
          </a:xfrm>
          <a:prstGeom prst="roundRect">
            <a:avLst>
              <a:gd name="adj" fmla="val 12552"/>
            </a:avLst>
          </a:prstGeom>
          <a:solidFill>
            <a:schemeClr val="bg1"/>
          </a:solidFill>
          <a:ln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35092" y="2468947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</a:p>
        </p:txBody>
      </p:sp>
      <p:sp>
        <p:nvSpPr>
          <p:cNvPr id="6" name="矩形 5"/>
          <p:cNvSpPr/>
          <p:nvPr/>
        </p:nvSpPr>
        <p:spPr>
          <a:xfrm>
            <a:off x="3255473" y="3360780"/>
            <a:ext cx="5681053" cy="45719"/>
          </a:xfrm>
          <a:prstGeom prst="rect">
            <a:avLst/>
          </a:prstGeom>
          <a:solidFill>
            <a:srgbClr val="D1E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1324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2749" y="3513913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Freeform 6"/>
          <p:cNvSpPr/>
          <p:nvPr/>
        </p:nvSpPr>
        <p:spPr bwMode="auto">
          <a:xfrm rot="5400000">
            <a:off x="8877641" y="-366814"/>
            <a:ext cx="540401" cy="605904"/>
          </a:xfrm>
          <a:custGeom>
            <a:avLst/>
            <a:gdLst>
              <a:gd name="T0" fmla="*/ 347 w 385"/>
              <a:gd name="T1" fmla="*/ 82 h 432"/>
              <a:gd name="T2" fmla="*/ 303 w 385"/>
              <a:gd name="T3" fmla="*/ 41 h 432"/>
              <a:gd name="T4" fmla="*/ 252 w 385"/>
              <a:gd name="T5" fmla="*/ 16 h 432"/>
              <a:gd name="T6" fmla="*/ 201 w 385"/>
              <a:gd name="T7" fmla="*/ 3 h 432"/>
              <a:gd name="T8" fmla="*/ 149 w 385"/>
              <a:gd name="T9" fmla="*/ 0 h 432"/>
              <a:gd name="T10" fmla="*/ 99 w 385"/>
              <a:gd name="T11" fmla="*/ 7 h 432"/>
              <a:gd name="T12" fmla="*/ 143 w 385"/>
              <a:gd name="T13" fmla="*/ 29 h 432"/>
              <a:gd name="T14" fmla="*/ 184 w 385"/>
              <a:gd name="T15" fmla="*/ 53 h 432"/>
              <a:gd name="T16" fmla="*/ 249 w 385"/>
              <a:gd name="T17" fmla="*/ 105 h 432"/>
              <a:gd name="T18" fmla="*/ 278 w 385"/>
              <a:gd name="T19" fmla="*/ 164 h 432"/>
              <a:gd name="T20" fmla="*/ 269 w 385"/>
              <a:gd name="T21" fmla="*/ 225 h 432"/>
              <a:gd name="T22" fmla="*/ 230 w 385"/>
              <a:gd name="T23" fmla="*/ 286 h 432"/>
              <a:gd name="T24" fmla="*/ 168 w 385"/>
              <a:gd name="T25" fmla="*/ 339 h 432"/>
              <a:gd name="T26" fmla="*/ 91 w 385"/>
              <a:gd name="T27" fmla="*/ 379 h 432"/>
              <a:gd name="T28" fmla="*/ 47 w 385"/>
              <a:gd name="T29" fmla="*/ 394 h 432"/>
              <a:gd name="T30" fmla="*/ 0 w 385"/>
              <a:gd name="T31" fmla="*/ 407 h 432"/>
              <a:gd name="T32" fmla="*/ 48 w 385"/>
              <a:gd name="T33" fmla="*/ 424 h 432"/>
              <a:gd name="T34" fmla="*/ 99 w 385"/>
              <a:gd name="T35" fmla="*/ 431 h 432"/>
              <a:gd name="T36" fmla="*/ 204 w 385"/>
              <a:gd name="T37" fmla="*/ 415 h 432"/>
              <a:gd name="T38" fmla="*/ 300 w 385"/>
              <a:gd name="T39" fmla="*/ 360 h 432"/>
              <a:gd name="T40" fmla="*/ 369 w 385"/>
              <a:gd name="T41" fmla="*/ 265 h 432"/>
              <a:gd name="T42" fmla="*/ 383 w 385"/>
              <a:gd name="T43" fmla="*/ 204 h 432"/>
              <a:gd name="T44" fmla="*/ 377 w 385"/>
              <a:gd name="T45" fmla="*/ 139 h 432"/>
              <a:gd name="T46" fmla="*/ 347 w 385"/>
              <a:gd name="T47" fmla="*/ 8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5" h="432">
                <a:moveTo>
                  <a:pt x="347" y="82"/>
                </a:moveTo>
                <a:cubicBezTo>
                  <a:pt x="334" y="65"/>
                  <a:pt x="319" y="51"/>
                  <a:pt x="303" y="41"/>
                </a:cubicBezTo>
                <a:cubicBezTo>
                  <a:pt x="287" y="30"/>
                  <a:pt x="270" y="22"/>
                  <a:pt x="252" y="16"/>
                </a:cubicBezTo>
                <a:cubicBezTo>
                  <a:pt x="235" y="10"/>
                  <a:pt x="218" y="6"/>
                  <a:pt x="201" y="3"/>
                </a:cubicBezTo>
                <a:cubicBezTo>
                  <a:pt x="183" y="1"/>
                  <a:pt x="166" y="0"/>
                  <a:pt x="149" y="0"/>
                </a:cubicBezTo>
                <a:cubicBezTo>
                  <a:pt x="132" y="1"/>
                  <a:pt x="116" y="3"/>
                  <a:pt x="99" y="7"/>
                </a:cubicBezTo>
                <a:cubicBezTo>
                  <a:pt x="114" y="15"/>
                  <a:pt x="129" y="22"/>
                  <a:pt x="143" y="29"/>
                </a:cubicBezTo>
                <a:cubicBezTo>
                  <a:pt x="157" y="37"/>
                  <a:pt x="171" y="45"/>
                  <a:pt x="184" y="53"/>
                </a:cubicBezTo>
                <a:cubicBezTo>
                  <a:pt x="209" y="69"/>
                  <a:pt x="232" y="86"/>
                  <a:pt x="249" y="105"/>
                </a:cubicBezTo>
                <a:cubicBezTo>
                  <a:pt x="266" y="125"/>
                  <a:pt x="275" y="144"/>
                  <a:pt x="278" y="164"/>
                </a:cubicBezTo>
                <a:cubicBezTo>
                  <a:pt x="281" y="183"/>
                  <a:pt x="278" y="204"/>
                  <a:pt x="269" y="225"/>
                </a:cubicBezTo>
                <a:cubicBezTo>
                  <a:pt x="261" y="246"/>
                  <a:pt x="247" y="267"/>
                  <a:pt x="230" y="286"/>
                </a:cubicBezTo>
                <a:cubicBezTo>
                  <a:pt x="212" y="306"/>
                  <a:pt x="191" y="323"/>
                  <a:pt x="168" y="339"/>
                </a:cubicBezTo>
                <a:cubicBezTo>
                  <a:pt x="145" y="354"/>
                  <a:pt x="119" y="368"/>
                  <a:pt x="91" y="379"/>
                </a:cubicBezTo>
                <a:cubicBezTo>
                  <a:pt x="77" y="384"/>
                  <a:pt x="62" y="389"/>
                  <a:pt x="47" y="394"/>
                </a:cubicBezTo>
                <a:cubicBezTo>
                  <a:pt x="32" y="399"/>
                  <a:pt x="16" y="403"/>
                  <a:pt x="0" y="407"/>
                </a:cubicBezTo>
                <a:cubicBezTo>
                  <a:pt x="15" y="415"/>
                  <a:pt x="31" y="420"/>
                  <a:pt x="48" y="424"/>
                </a:cubicBezTo>
                <a:cubicBezTo>
                  <a:pt x="65" y="428"/>
                  <a:pt x="82" y="430"/>
                  <a:pt x="99" y="431"/>
                </a:cubicBezTo>
                <a:cubicBezTo>
                  <a:pt x="134" y="432"/>
                  <a:pt x="170" y="427"/>
                  <a:pt x="204" y="415"/>
                </a:cubicBezTo>
                <a:cubicBezTo>
                  <a:pt x="239" y="403"/>
                  <a:pt x="271" y="385"/>
                  <a:pt x="300" y="360"/>
                </a:cubicBezTo>
                <a:cubicBezTo>
                  <a:pt x="329" y="335"/>
                  <a:pt x="353" y="304"/>
                  <a:pt x="369" y="265"/>
                </a:cubicBezTo>
                <a:cubicBezTo>
                  <a:pt x="377" y="246"/>
                  <a:pt x="382" y="226"/>
                  <a:pt x="383" y="204"/>
                </a:cubicBezTo>
                <a:cubicBezTo>
                  <a:pt x="385" y="183"/>
                  <a:pt x="383" y="160"/>
                  <a:pt x="377" y="139"/>
                </a:cubicBezTo>
                <a:cubicBezTo>
                  <a:pt x="371" y="118"/>
                  <a:pt x="360" y="98"/>
                  <a:pt x="347" y="8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Freeform 8"/>
          <p:cNvSpPr/>
          <p:nvPr/>
        </p:nvSpPr>
        <p:spPr bwMode="auto">
          <a:xfrm rot="5400000">
            <a:off x="9096531" y="-430680"/>
            <a:ext cx="898485" cy="810055"/>
          </a:xfrm>
          <a:custGeom>
            <a:avLst/>
            <a:gdLst>
              <a:gd name="T0" fmla="*/ 590 w 640"/>
              <a:gd name="T1" fmla="*/ 166 h 577"/>
              <a:gd name="T2" fmla="*/ 568 w 640"/>
              <a:gd name="T3" fmla="*/ 135 h 577"/>
              <a:gd name="T4" fmla="*/ 542 w 640"/>
              <a:gd name="T5" fmla="*/ 107 h 577"/>
              <a:gd name="T6" fmla="*/ 528 w 640"/>
              <a:gd name="T7" fmla="*/ 94 h 577"/>
              <a:gd name="T8" fmla="*/ 513 w 640"/>
              <a:gd name="T9" fmla="*/ 82 h 577"/>
              <a:gd name="T10" fmla="*/ 384 w 640"/>
              <a:gd name="T11" fmla="*/ 18 h 577"/>
              <a:gd name="T12" fmla="*/ 243 w 640"/>
              <a:gd name="T13" fmla="*/ 4 h 577"/>
              <a:gd name="T14" fmla="*/ 112 w 640"/>
              <a:gd name="T15" fmla="*/ 36 h 577"/>
              <a:gd name="T16" fmla="*/ 53 w 640"/>
              <a:gd name="T17" fmla="*/ 66 h 577"/>
              <a:gd name="T18" fmla="*/ 0 w 640"/>
              <a:gd name="T19" fmla="*/ 105 h 577"/>
              <a:gd name="T20" fmla="*/ 64 w 640"/>
              <a:gd name="T21" fmla="*/ 101 h 577"/>
              <a:gd name="T22" fmla="*/ 125 w 640"/>
              <a:gd name="T23" fmla="*/ 98 h 577"/>
              <a:gd name="T24" fmla="*/ 240 w 640"/>
              <a:gd name="T25" fmla="*/ 106 h 577"/>
              <a:gd name="T26" fmla="*/ 344 w 640"/>
              <a:gd name="T27" fmla="*/ 135 h 577"/>
              <a:gd name="T28" fmla="*/ 434 w 640"/>
              <a:gd name="T29" fmla="*/ 187 h 577"/>
              <a:gd name="T30" fmla="*/ 443 w 640"/>
              <a:gd name="T31" fmla="*/ 195 h 577"/>
              <a:gd name="T32" fmla="*/ 452 w 640"/>
              <a:gd name="T33" fmla="*/ 203 h 577"/>
              <a:gd name="T34" fmla="*/ 469 w 640"/>
              <a:gd name="T35" fmla="*/ 219 h 577"/>
              <a:gd name="T36" fmla="*/ 484 w 640"/>
              <a:gd name="T37" fmla="*/ 238 h 577"/>
              <a:gd name="T38" fmla="*/ 497 w 640"/>
              <a:gd name="T39" fmla="*/ 258 h 577"/>
              <a:gd name="T40" fmla="*/ 534 w 640"/>
              <a:gd name="T41" fmla="*/ 351 h 577"/>
              <a:gd name="T42" fmla="*/ 539 w 640"/>
              <a:gd name="T43" fmla="*/ 459 h 577"/>
              <a:gd name="T44" fmla="*/ 529 w 640"/>
              <a:gd name="T45" fmla="*/ 517 h 577"/>
              <a:gd name="T46" fmla="*/ 509 w 640"/>
              <a:gd name="T47" fmla="*/ 577 h 577"/>
              <a:gd name="T48" fmla="*/ 562 w 640"/>
              <a:gd name="T49" fmla="*/ 535 h 577"/>
              <a:gd name="T50" fmla="*/ 602 w 640"/>
              <a:gd name="T51" fmla="*/ 480 h 577"/>
              <a:gd name="T52" fmla="*/ 639 w 640"/>
              <a:gd name="T53" fmla="*/ 344 h 577"/>
              <a:gd name="T54" fmla="*/ 609 w 640"/>
              <a:gd name="T55" fmla="*/ 199 h 577"/>
              <a:gd name="T56" fmla="*/ 590 w 640"/>
              <a:gd name="T57" fmla="*/ 16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0" h="577">
                <a:moveTo>
                  <a:pt x="590" y="166"/>
                </a:moveTo>
                <a:cubicBezTo>
                  <a:pt x="584" y="155"/>
                  <a:pt x="576" y="144"/>
                  <a:pt x="568" y="135"/>
                </a:cubicBezTo>
                <a:cubicBezTo>
                  <a:pt x="560" y="125"/>
                  <a:pt x="551" y="115"/>
                  <a:pt x="542" y="107"/>
                </a:cubicBezTo>
                <a:cubicBezTo>
                  <a:pt x="537" y="102"/>
                  <a:pt x="532" y="98"/>
                  <a:pt x="528" y="94"/>
                </a:cubicBezTo>
                <a:cubicBezTo>
                  <a:pt x="523" y="90"/>
                  <a:pt x="518" y="86"/>
                  <a:pt x="513" y="82"/>
                </a:cubicBezTo>
                <a:cubicBezTo>
                  <a:pt x="474" y="53"/>
                  <a:pt x="430" y="31"/>
                  <a:pt x="384" y="18"/>
                </a:cubicBezTo>
                <a:cubicBezTo>
                  <a:pt x="338" y="4"/>
                  <a:pt x="290" y="0"/>
                  <a:pt x="243" y="4"/>
                </a:cubicBezTo>
                <a:cubicBezTo>
                  <a:pt x="197" y="7"/>
                  <a:pt x="153" y="19"/>
                  <a:pt x="112" y="36"/>
                </a:cubicBezTo>
                <a:cubicBezTo>
                  <a:pt x="91" y="45"/>
                  <a:pt x="72" y="55"/>
                  <a:pt x="53" y="66"/>
                </a:cubicBezTo>
                <a:cubicBezTo>
                  <a:pt x="34" y="78"/>
                  <a:pt x="17" y="90"/>
                  <a:pt x="0" y="105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85" y="99"/>
                  <a:pt x="105" y="98"/>
                  <a:pt x="125" y="98"/>
                </a:cubicBezTo>
                <a:cubicBezTo>
                  <a:pt x="165" y="98"/>
                  <a:pt x="204" y="100"/>
                  <a:pt x="240" y="106"/>
                </a:cubicBezTo>
                <a:cubicBezTo>
                  <a:pt x="277" y="112"/>
                  <a:pt x="311" y="122"/>
                  <a:pt x="344" y="135"/>
                </a:cubicBezTo>
                <a:cubicBezTo>
                  <a:pt x="376" y="149"/>
                  <a:pt x="406" y="166"/>
                  <a:pt x="434" y="187"/>
                </a:cubicBezTo>
                <a:cubicBezTo>
                  <a:pt x="436" y="190"/>
                  <a:pt x="440" y="192"/>
                  <a:pt x="443" y="195"/>
                </a:cubicBezTo>
                <a:cubicBezTo>
                  <a:pt x="446" y="197"/>
                  <a:pt x="449" y="200"/>
                  <a:pt x="452" y="203"/>
                </a:cubicBezTo>
                <a:cubicBezTo>
                  <a:pt x="458" y="208"/>
                  <a:pt x="463" y="214"/>
                  <a:pt x="469" y="219"/>
                </a:cubicBezTo>
                <a:cubicBezTo>
                  <a:pt x="474" y="225"/>
                  <a:pt x="479" y="231"/>
                  <a:pt x="484" y="238"/>
                </a:cubicBezTo>
                <a:cubicBezTo>
                  <a:pt x="489" y="244"/>
                  <a:pt x="493" y="251"/>
                  <a:pt x="497" y="258"/>
                </a:cubicBezTo>
                <a:cubicBezTo>
                  <a:pt x="514" y="285"/>
                  <a:pt x="527" y="316"/>
                  <a:pt x="534" y="351"/>
                </a:cubicBezTo>
                <a:cubicBezTo>
                  <a:pt x="541" y="385"/>
                  <a:pt x="543" y="421"/>
                  <a:pt x="539" y="459"/>
                </a:cubicBezTo>
                <a:cubicBezTo>
                  <a:pt x="538" y="478"/>
                  <a:pt x="534" y="497"/>
                  <a:pt x="529" y="517"/>
                </a:cubicBezTo>
                <a:cubicBezTo>
                  <a:pt x="524" y="537"/>
                  <a:pt x="517" y="556"/>
                  <a:pt x="509" y="577"/>
                </a:cubicBezTo>
                <a:cubicBezTo>
                  <a:pt x="529" y="566"/>
                  <a:pt x="546" y="552"/>
                  <a:pt x="562" y="535"/>
                </a:cubicBezTo>
                <a:cubicBezTo>
                  <a:pt x="577" y="519"/>
                  <a:pt x="591" y="500"/>
                  <a:pt x="602" y="480"/>
                </a:cubicBezTo>
                <a:cubicBezTo>
                  <a:pt x="624" y="439"/>
                  <a:pt x="637" y="392"/>
                  <a:pt x="639" y="344"/>
                </a:cubicBezTo>
                <a:cubicBezTo>
                  <a:pt x="640" y="295"/>
                  <a:pt x="630" y="245"/>
                  <a:pt x="609" y="199"/>
                </a:cubicBezTo>
                <a:cubicBezTo>
                  <a:pt x="603" y="187"/>
                  <a:pt x="597" y="176"/>
                  <a:pt x="590" y="16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9"/>
          <p:cNvSpPr/>
          <p:nvPr/>
        </p:nvSpPr>
        <p:spPr bwMode="auto">
          <a:xfrm rot="5400000">
            <a:off x="8857444" y="-63863"/>
            <a:ext cx="694333" cy="920319"/>
          </a:xfrm>
          <a:custGeom>
            <a:avLst/>
            <a:gdLst>
              <a:gd name="T0" fmla="*/ 445 w 495"/>
              <a:gd name="T1" fmla="*/ 79 h 655"/>
              <a:gd name="T2" fmla="*/ 402 w 495"/>
              <a:gd name="T3" fmla="*/ 31 h 655"/>
              <a:gd name="T4" fmla="*/ 347 w 495"/>
              <a:gd name="T5" fmla="*/ 0 h 655"/>
              <a:gd name="T6" fmla="*/ 366 w 495"/>
              <a:gd name="T7" fmla="*/ 55 h 655"/>
              <a:gd name="T8" fmla="*/ 374 w 495"/>
              <a:gd name="T9" fmla="*/ 106 h 655"/>
              <a:gd name="T10" fmla="*/ 367 w 495"/>
              <a:gd name="T11" fmla="*/ 203 h 655"/>
              <a:gd name="T12" fmla="*/ 303 w 495"/>
              <a:gd name="T13" fmla="*/ 379 h 655"/>
              <a:gd name="T14" fmla="*/ 186 w 495"/>
              <a:gd name="T15" fmla="*/ 524 h 655"/>
              <a:gd name="T16" fmla="*/ 104 w 495"/>
              <a:gd name="T17" fmla="*/ 579 h 655"/>
              <a:gd name="T18" fmla="*/ 55 w 495"/>
              <a:gd name="T19" fmla="*/ 602 h 655"/>
              <a:gd name="T20" fmla="*/ 0 w 495"/>
              <a:gd name="T21" fmla="*/ 621 h 655"/>
              <a:gd name="T22" fmla="*/ 57 w 495"/>
              <a:gd name="T23" fmla="*/ 644 h 655"/>
              <a:gd name="T24" fmla="*/ 119 w 495"/>
              <a:gd name="T25" fmla="*/ 654 h 655"/>
              <a:gd name="T26" fmla="*/ 246 w 495"/>
              <a:gd name="T27" fmla="*/ 629 h 655"/>
              <a:gd name="T28" fmla="*/ 357 w 495"/>
              <a:gd name="T29" fmla="*/ 558 h 655"/>
              <a:gd name="T30" fmla="*/ 438 w 495"/>
              <a:gd name="T31" fmla="*/ 455 h 655"/>
              <a:gd name="T32" fmla="*/ 484 w 495"/>
              <a:gd name="T33" fmla="*/ 333 h 655"/>
              <a:gd name="T34" fmla="*/ 489 w 495"/>
              <a:gd name="T35" fmla="*/ 203 h 655"/>
              <a:gd name="T36" fmla="*/ 445 w 495"/>
              <a:gd name="T37" fmla="*/ 79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5" h="655">
                <a:moveTo>
                  <a:pt x="445" y="79"/>
                </a:moveTo>
                <a:cubicBezTo>
                  <a:pt x="433" y="61"/>
                  <a:pt x="419" y="44"/>
                  <a:pt x="402" y="31"/>
                </a:cubicBezTo>
                <a:cubicBezTo>
                  <a:pt x="385" y="17"/>
                  <a:pt x="367" y="6"/>
                  <a:pt x="347" y="0"/>
                </a:cubicBezTo>
                <a:cubicBezTo>
                  <a:pt x="356" y="19"/>
                  <a:pt x="362" y="37"/>
                  <a:pt x="366" y="55"/>
                </a:cubicBezTo>
                <a:cubicBezTo>
                  <a:pt x="370" y="72"/>
                  <a:pt x="373" y="89"/>
                  <a:pt x="374" y="106"/>
                </a:cubicBezTo>
                <a:cubicBezTo>
                  <a:pt x="376" y="139"/>
                  <a:pt x="373" y="171"/>
                  <a:pt x="367" y="203"/>
                </a:cubicBezTo>
                <a:cubicBezTo>
                  <a:pt x="356" y="265"/>
                  <a:pt x="333" y="325"/>
                  <a:pt x="303" y="379"/>
                </a:cubicBezTo>
                <a:cubicBezTo>
                  <a:pt x="272" y="434"/>
                  <a:pt x="234" y="483"/>
                  <a:pt x="186" y="524"/>
                </a:cubicBezTo>
                <a:cubicBezTo>
                  <a:pt x="162" y="545"/>
                  <a:pt x="135" y="563"/>
                  <a:pt x="104" y="579"/>
                </a:cubicBezTo>
                <a:cubicBezTo>
                  <a:pt x="89" y="587"/>
                  <a:pt x="72" y="595"/>
                  <a:pt x="55" y="602"/>
                </a:cubicBezTo>
                <a:cubicBezTo>
                  <a:pt x="38" y="608"/>
                  <a:pt x="19" y="614"/>
                  <a:pt x="0" y="621"/>
                </a:cubicBezTo>
                <a:cubicBezTo>
                  <a:pt x="18" y="632"/>
                  <a:pt x="37" y="639"/>
                  <a:pt x="57" y="644"/>
                </a:cubicBezTo>
                <a:cubicBezTo>
                  <a:pt x="77" y="650"/>
                  <a:pt x="98" y="653"/>
                  <a:pt x="119" y="654"/>
                </a:cubicBezTo>
                <a:cubicBezTo>
                  <a:pt x="162" y="655"/>
                  <a:pt x="206" y="646"/>
                  <a:pt x="246" y="629"/>
                </a:cubicBezTo>
                <a:cubicBezTo>
                  <a:pt x="287" y="613"/>
                  <a:pt x="325" y="588"/>
                  <a:pt x="357" y="558"/>
                </a:cubicBezTo>
                <a:cubicBezTo>
                  <a:pt x="389" y="528"/>
                  <a:pt x="416" y="493"/>
                  <a:pt x="438" y="455"/>
                </a:cubicBezTo>
                <a:cubicBezTo>
                  <a:pt x="459" y="417"/>
                  <a:pt x="475" y="376"/>
                  <a:pt x="484" y="333"/>
                </a:cubicBezTo>
                <a:cubicBezTo>
                  <a:pt x="492" y="290"/>
                  <a:pt x="495" y="246"/>
                  <a:pt x="489" y="203"/>
                </a:cubicBezTo>
                <a:cubicBezTo>
                  <a:pt x="483" y="159"/>
                  <a:pt x="469" y="116"/>
                  <a:pt x="445" y="7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11"/>
          <p:cNvSpPr/>
          <p:nvPr/>
        </p:nvSpPr>
        <p:spPr bwMode="auto">
          <a:xfrm rot="5400000">
            <a:off x="7992803" y="-221070"/>
            <a:ext cx="1192156" cy="634289"/>
          </a:xfrm>
          <a:custGeom>
            <a:avLst/>
            <a:gdLst>
              <a:gd name="T0" fmla="*/ 810 w 849"/>
              <a:gd name="T1" fmla="*/ 59 h 452"/>
              <a:gd name="T2" fmla="*/ 774 w 849"/>
              <a:gd name="T3" fmla="*/ 109 h 452"/>
              <a:gd name="T4" fmla="*/ 688 w 849"/>
              <a:gd name="T5" fmla="*/ 188 h 452"/>
              <a:gd name="T6" fmla="*/ 483 w 849"/>
              <a:gd name="T7" fmla="*/ 287 h 452"/>
              <a:gd name="T8" fmla="*/ 253 w 849"/>
              <a:gd name="T9" fmla="*/ 318 h 452"/>
              <a:gd name="T10" fmla="*/ 130 w 849"/>
              <a:gd name="T11" fmla="*/ 310 h 452"/>
              <a:gd name="T12" fmla="*/ 66 w 849"/>
              <a:gd name="T13" fmla="*/ 302 h 452"/>
              <a:gd name="T14" fmla="*/ 0 w 849"/>
              <a:gd name="T15" fmla="*/ 292 h 452"/>
              <a:gd name="T16" fmla="*/ 51 w 849"/>
              <a:gd name="T17" fmla="*/ 338 h 452"/>
              <a:gd name="T18" fmla="*/ 108 w 849"/>
              <a:gd name="T19" fmla="*/ 376 h 452"/>
              <a:gd name="T20" fmla="*/ 238 w 849"/>
              <a:gd name="T21" fmla="*/ 428 h 452"/>
              <a:gd name="T22" fmla="*/ 523 w 849"/>
              <a:gd name="T23" fmla="*/ 423 h 452"/>
              <a:gd name="T24" fmla="*/ 656 w 849"/>
              <a:gd name="T25" fmla="*/ 364 h 452"/>
              <a:gd name="T26" fmla="*/ 766 w 849"/>
              <a:gd name="T27" fmla="*/ 268 h 452"/>
              <a:gd name="T28" fmla="*/ 836 w 849"/>
              <a:gd name="T29" fmla="*/ 141 h 452"/>
              <a:gd name="T30" fmla="*/ 848 w 849"/>
              <a:gd name="T31" fmla="*/ 70 h 452"/>
              <a:gd name="T32" fmla="*/ 838 w 849"/>
              <a:gd name="T33" fmla="*/ 0 h 452"/>
              <a:gd name="T34" fmla="*/ 810 w 849"/>
              <a:gd name="T35" fmla="*/ 5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49" h="452">
                <a:moveTo>
                  <a:pt x="810" y="59"/>
                </a:moveTo>
                <a:cubicBezTo>
                  <a:pt x="799" y="77"/>
                  <a:pt x="787" y="93"/>
                  <a:pt x="774" y="109"/>
                </a:cubicBezTo>
                <a:cubicBezTo>
                  <a:pt x="748" y="139"/>
                  <a:pt x="719" y="165"/>
                  <a:pt x="688" y="188"/>
                </a:cubicBezTo>
                <a:cubicBezTo>
                  <a:pt x="625" y="233"/>
                  <a:pt x="556" y="266"/>
                  <a:pt x="483" y="287"/>
                </a:cubicBezTo>
                <a:cubicBezTo>
                  <a:pt x="410" y="309"/>
                  <a:pt x="333" y="318"/>
                  <a:pt x="253" y="318"/>
                </a:cubicBezTo>
                <a:cubicBezTo>
                  <a:pt x="213" y="318"/>
                  <a:pt x="172" y="315"/>
                  <a:pt x="130" y="310"/>
                </a:cubicBezTo>
                <a:cubicBezTo>
                  <a:pt x="109" y="308"/>
                  <a:pt x="88" y="305"/>
                  <a:pt x="66" y="302"/>
                </a:cubicBezTo>
                <a:cubicBezTo>
                  <a:pt x="45" y="299"/>
                  <a:pt x="23" y="295"/>
                  <a:pt x="0" y="292"/>
                </a:cubicBezTo>
                <a:cubicBezTo>
                  <a:pt x="15" y="309"/>
                  <a:pt x="33" y="324"/>
                  <a:pt x="51" y="338"/>
                </a:cubicBezTo>
                <a:cubicBezTo>
                  <a:pt x="69" y="352"/>
                  <a:pt x="88" y="365"/>
                  <a:pt x="108" y="376"/>
                </a:cubicBezTo>
                <a:cubicBezTo>
                  <a:pt x="148" y="399"/>
                  <a:pt x="192" y="416"/>
                  <a:pt x="238" y="428"/>
                </a:cubicBezTo>
                <a:cubicBezTo>
                  <a:pt x="329" y="452"/>
                  <a:pt x="429" y="451"/>
                  <a:pt x="523" y="423"/>
                </a:cubicBezTo>
                <a:cubicBezTo>
                  <a:pt x="570" y="410"/>
                  <a:pt x="615" y="390"/>
                  <a:pt x="656" y="364"/>
                </a:cubicBezTo>
                <a:cubicBezTo>
                  <a:pt x="697" y="338"/>
                  <a:pt x="734" y="306"/>
                  <a:pt x="766" y="268"/>
                </a:cubicBezTo>
                <a:cubicBezTo>
                  <a:pt x="797" y="231"/>
                  <a:pt x="822" y="187"/>
                  <a:pt x="836" y="141"/>
                </a:cubicBezTo>
                <a:cubicBezTo>
                  <a:pt x="843" y="118"/>
                  <a:pt x="847" y="94"/>
                  <a:pt x="848" y="70"/>
                </a:cubicBezTo>
                <a:cubicBezTo>
                  <a:pt x="849" y="46"/>
                  <a:pt x="846" y="22"/>
                  <a:pt x="838" y="0"/>
                </a:cubicBezTo>
                <a:cubicBezTo>
                  <a:pt x="830" y="22"/>
                  <a:pt x="821" y="41"/>
                  <a:pt x="810" y="5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12"/>
          <p:cNvSpPr/>
          <p:nvPr/>
        </p:nvSpPr>
        <p:spPr bwMode="auto">
          <a:xfrm rot="5400000">
            <a:off x="9310507" y="23475"/>
            <a:ext cx="914860" cy="743461"/>
          </a:xfrm>
          <a:custGeom>
            <a:avLst/>
            <a:gdLst>
              <a:gd name="T0" fmla="*/ 573 w 651"/>
              <a:gd name="T1" fmla="*/ 169 h 529"/>
              <a:gd name="T2" fmla="*/ 480 w 651"/>
              <a:gd name="T3" fmla="*/ 74 h 529"/>
              <a:gd name="T4" fmla="*/ 358 w 651"/>
              <a:gd name="T5" fmla="*/ 16 h 529"/>
              <a:gd name="T6" fmla="*/ 227 w 651"/>
              <a:gd name="T7" fmla="*/ 3 h 529"/>
              <a:gd name="T8" fmla="*/ 105 w 651"/>
              <a:gd name="T9" fmla="*/ 32 h 529"/>
              <a:gd name="T10" fmla="*/ 50 w 651"/>
              <a:gd name="T11" fmla="*/ 58 h 529"/>
              <a:gd name="T12" fmla="*/ 0 w 651"/>
              <a:gd name="T13" fmla="*/ 93 h 529"/>
              <a:gd name="T14" fmla="*/ 59 w 651"/>
              <a:gd name="T15" fmla="*/ 97 h 529"/>
              <a:gd name="T16" fmla="*/ 116 w 651"/>
              <a:gd name="T17" fmla="*/ 102 h 529"/>
              <a:gd name="T18" fmla="*/ 221 w 651"/>
              <a:gd name="T19" fmla="*/ 117 h 529"/>
              <a:gd name="T20" fmla="*/ 314 w 651"/>
              <a:gd name="T21" fmla="*/ 146 h 529"/>
              <a:gd name="T22" fmla="*/ 395 w 651"/>
              <a:gd name="T23" fmla="*/ 192 h 529"/>
              <a:gd name="T24" fmla="*/ 528 w 651"/>
              <a:gd name="T25" fmla="*/ 333 h 529"/>
              <a:gd name="T26" fmla="*/ 582 w 651"/>
              <a:gd name="T27" fmla="*/ 424 h 529"/>
              <a:gd name="T28" fmla="*/ 605 w 651"/>
              <a:gd name="T29" fmla="*/ 474 h 529"/>
              <a:gd name="T30" fmla="*/ 615 w 651"/>
              <a:gd name="T31" fmla="*/ 500 h 529"/>
              <a:gd name="T32" fmla="*/ 622 w 651"/>
              <a:gd name="T33" fmla="*/ 529 h 529"/>
              <a:gd name="T34" fmla="*/ 637 w 651"/>
              <a:gd name="T35" fmla="*/ 501 h 529"/>
              <a:gd name="T36" fmla="*/ 646 w 651"/>
              <a:gd name="T37" fmla="*/ 471 h 529"/>
              <a:gd name="T38" fmla="*/ 651 w 651"/>
              <a:gd name="T39" fmla="*/ 408 h 529"/>
              <a:gd name="T40" fmla="*/ 631 w 651"/>
              <a:gd name="T41" fmla="*/ 284 h 529"/>
              <a:gd name="T42" fmla="*/ 573 w 651"/>
              <a:gd name="T43" fmla="*/ 16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1" h="529">
                <a:moveTo>
                  <a:pt x="573" y="169"/>
                </a:moveTo>
                <a:cubicBezTo>
                  <a:pt x="548" y="133"/>
                  <a:pt x="516" y="100"/>
                  <a:pt x="480" y="74"/>
                </a:cubicBezTo>
                <a:cubicBezTo>
                  <a:pt x="443" y="48"/>
                  <a:pt x="401" y="28"/>
                  <a:pt x="358" y="16"/>
                </a:cubicBezTo>
                <a:cubicBezTo>
                  <a:pt x="315" y="4"/>
                  <a:pt x="270" y="0"/>
                  <a:pt x="227" y="3"/>
                </a:cubicBezTo>
                <a:cubicBezTo>
                  <a:pt x="185" y="6"/>
                  <a:pt x="143" y="16"/>
                  <a:pt x="105" y="32"/>
                </a:cubicBezTo>
                <a:cubicBezTo>
                  <a:pt x="86" y="39"/>
                  <a:pt x="68" y="48"/>
                  <a:pt x="50" y="58"/>
                </a:cubicBezTo>
                <a:cubicBezTo>
                  <a:pt x="32" y="68"/>
                  <a:pt x="15" y="80"/>
                  <a:pt x="0" y="93"/>
                </a:cubicBezTo>
                <a:cubicBezTo>
                  <a:pt x="20" y="95"/>
                  <a:pt x="40" y="96"/>
                  <a:pt x="59" y="97"/>
                </a:cubicBezTo>
                <a:cubicBezTo>
                  <a:pt x="79" y="99"/>
                  <a:pt x="98" y="100"/>
                  <a:pt x="116" y="102"/>
                </a:cubicBezTo>
                <a:cubicBezTo>
                  <a:pt x="153" y="105"/>
                  <a:pt x="188" y="110"/>
                  <a:pt x="221" y="117"/>
                </a:cubicBezTo>
                <a:cubicBezTo>
                  <a:pt x="254" y="124"/>
                  <a:pt x="285" y="134"/>
                  <a:pt x="314" y="146"/>
                </a:cubicBezTo>
                <a:cubicBezTo>
                  <a:pt x="343" y="158"/>
                  <a:pt x="370" y="173"/>
                  <a:pt x="395" y="192"/>
                </a:cubicBezTo>
                <a:cubicBezTo>
                  <a:pt x="445" y="228"/>
                  <a:pt x="489" y="276"/>
                  <a:pt x="528" y="333"/>
                </a:cubicBezTo>
                <a:cubicBezTo>
                  <a:pt x="547" y="361"/>
                  <a:pt x="565" y="391"/>
                  <a:pt x="582" y="424"/>
                </a:cubicBezTo>
                <a:cubicBezTo>
                  <a:pt x="590" y="440"/>
                  <a:pt x="598" y="456"/>
                  <a:pt x="605" y="474"/>
                </a:cubicBezTo>
                <a:cubicBezTo>
                  <a:pt x="609" y="482"/>
                  <a:pt x="612" y="491"/>
                  <a:pt x="615" y="500"/>
                </a:cubicBezTo>
                <a:cubicBezTo>
                  <a:pt x="618" y="509"/>
                  <a:pt x="621" y="519"/>
                  <a:pt x="622" y="529"/>
                </a:cubicBezTo>
                <a:cubicBezTo>
                  <a:pt x="629" y="521"/>
                  <a:pt x="633" y="511"/>
                  <a:pt x="637" y="501"/>
                </a:cubicBezTo>
                <a:cubicBezTo>
                  <a:pt x="641" y="491"/>
                  <a:pt x="643" y="481"/>
                  <a:pt x="646" y="471"/>
                </a:cubicBezTo>
                <a:cubicBezTo>
                  <a:pt x="650" y="450"/>
                  <a:pt x="651" y="429"/>
                  <a:pt x="651" y="408"/>
                </a:cubicBezTo>
                <a:cubicBezTo>
                  <a:pt x="651" y="366"/>
                  <a:pt x="644" y="324"/>
                  <a:pt x="631" y="284"/>
                </a:cubicBezTo>
                <a:cubicBezTo>
                  <a:pt x="618" y="243"/>
                  <a:pt x="599" y="204"/>
                  <a:pt x="573" y="16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14"/>
          <p:cNvSpPr/>
          <p:nvPr/>
        </p:nvSpPr>
        <p:spPr bwMode="auto">
          <a:xfrm rot="5400000">
            <a:off x="8683315" y="319877"/>
            <a:ext cx="593895" cy="1063334"/>
          </a:xfrm>
          <a:custGeom>
            <a:avLst/>
            <a:gdLst>
              <a:gd name="T0" fmla="*/ 399 w 423"/>
              <a:gd name="T1" fmla="*/ 203 h 757"/>
              <a:gd name="T2" fmla="*/ 339 w 423"/>
              <a:gd name="T3" fmla="*/ 85 h 757"/>
              <a:gd name="T4" fmla="*/ 295 w 423"/>
              <a:gd name="T5" fmla="*/ 36 h 757"/>
              <a:gd name="T6" fmla="*/ 242 w 423"/>
              <a:gd name="T7" fmla="*/ 0 h 757"/>
              <a:gd name="T8" fmla="*/ 265 w 423"/>
              <a:gd name="T9" fmla="*/ 57 h 757"/>
              <a:gd name="T10" fmla="*/ 282 w 423"/>
              <a:gd name="T11" fmla="*/ 113 h 757"/>
              <a:gd name="T12" fmla="*/ 299 w 423"/>
              <a:gd name="T13" fmla="*/ 224 h 757"/>
              <a:gd name="T14" fmla="*/ 281 w 423"/>
              <a:gd name="T15" fmla="*/ 437 h 757"/>
              <a:gd name="T16" fmla="*/ 186 w 423"/>
              <a:gd name="T17" fmla="*/ 619 h 757"/>
              <a:gd name="T18" fmla="*/ 105 w 423"/>
              <a:gd name="T19" fmla="*/ 691 h 757"/>
              <a:gd name="T20" fmla="*/ 55 w 423"/>
              <a:gd name="T21" fmla="*/ 722 h 757"/>
              <a:gd name="T22" fmla="*/ 0 w 423"/>
              <a:gd name="T23" fmla="*/ 750 h 757"/>
              <a:gd name="T24" fmla="*/ 64 w 423"/>
              <a:gd name="T25" fmla="*/ 757 h 757"/>
              <a:gd name="T26" fmla="*/ 129 w 423"/>
              <a:gd name="T27" fmla="*/ 750 h 757"/>
              <a:gd name="T28" fmla="*/ 253 w 423"/>
              <a:gd name="T29" fmla="*/ 697 h 757"/>
              <a:gd name="T30" fmla="*/ 350 w 423"/>
              <a:gd name="T31" fmla="*/ 597 h 757"/>
              <a:gd name="T32" fmla="*/ 407 w 423"/>
              <a:gd name="T33" fmla="*/ 470 h 757"/>
              <a:gd name="T34" fmla="*/ 422 w 423"/>
              <a:gd name="T35" fmla="*/ 335 h 757"/>
              <a:gd name="T36" fmla="*/ 399 w 423"/>
              <a:gd name="T37" fmla="*/ 203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3" h="757">
                <a:moveTo>
                  <a:pt x="399" y="203"/>
                </a:moveTo>
                <a:cubicBezTo>
                  <a:pt x="386" y="161"/>
                  <a:pt x="365" y="120"/>
                  <a:pt x="339" y="85"/>
                </a:cubicBezTo>
                <a:cubicBezTo>
                  <a:pt x="326" y="67"/>
                  <a:pt x="311" y="51"/>
                  <a:pt x="295" y="36"/>
                </a:cubicBezTo>
                <a:cubicBezTo>
                  <a:pt x="279" y="22"/>
                  <a:pt x="261" y="9"/>
                  <a:pt x="242" y="0"/>
                </a:cubicBezTo>
                <a:cubicBezTo>
                  <a:pt x="251" y="19"/>
                  <a:pt x="259" y="38"/>
                  <a:pt x="265" y="57"/>
                </a:cubicBezTo>
                <a:cubicBezTo>
                  <a:pt x="272" y="76"/>
                  <a:pt x="277" y="94"/>
                  <a:pt x="282" y="113"/>
                </a:cubicBezTo>
                <a:cubicBezTo>
                  <a:pt x="291" y="150"/>
                  <a:pt x="297" y="187"/>
                  <a:pt x="299" y="224"/>
                </a:cubicBezTo>
                <a:cubicBezTo>
                  <a:pt x="305" y="297"/>
                  <a:pt x="299" y="369"/>
                  <a:pt x="281" y="437"/>
                </a:cubicBezTo>
                <a:cubicBezTo>
                  <a:pt x="263" y="504"/>
                  <a:pt x="233" y="566"/>
                  <a:pt x="186" y="619"/>
                </a:cubicBezTo>
                <a:cubicBezTo>
                  <a:pt x="163" y="645"/>
                  <a:pt x="136" y="669"/>
                  <a:pt x="105" y="691"/>
                </a:cubicBezTo>
                <a:cubicBezTo>
                  <a:pt x="89" y="702"/>
                  <a:pt x="72" y="712"/>
                  <a:pt x="55" y="722"/>
                </a:cubicBezTo>
                <a:cubicBezTo>
                  <a:pt x="37" y="732"/>
                  <a:pt x="19" y="741"/>
                  <a:pt x="0" y="750"/>
                </a:cubicBezTo>
                <a:cubicBezTo>
                  <a:pt x="21" y="755"/>
                  <a:pt x="42" y="757"/>
                  <a:pt x="64" y="757"/>
                </a:cubicBezTo>
                <a:cubicBezTo>
                  <a:pt x="85" y="757"/>
                  <a:pt x="107" y="755"/>
                  <a:pt x="129" y="750"/>
                </a:cubicBezTo>
                <a:cubicBezTo>
                  <a:pt x="172" y="741"/>
                  <a:pt x="215" y="723"/>
                  <a:pt x="253" y="697"/>
                </a:cubicBezTo>
                <a:cubicBezTo>
                  <a:pt x="291" y="670"/>
                  <a:pt x="324" y="636"/>
                  <a:pt x="350" y="597"/>
                </a:cubicBezTo>
                <a:cubicBezTo>
                  <a:pt x="376" y="558"/>
                  <a:pt x="395" y="515"/>
                  <a:pt x="407" y="470"/>
                </a:cubicBezTo>
                <a:cubicBezTo>
                  <a:pt x="418" y="426"/>
                  <a:pt x="423" y="380"/>
                  <a:pt x="422" y="335"/>
                </a:cubicBezTo>
                <a:cubicBezTo>
                  <a:pt x="421" y="290"/>
                  <a:pt x="413" y="246"/>
                  <a:pt x="399" y="20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15"/>
          <p:cNvSpPr/>
          <p:nvPr/>
        </p:nvSpPr>
        <p:spPr bwMode="auto">
          <a:xfrm rot="5400000">
            <a:off x="7468778" y="-159933"/>
            <a:ext cx="1386482" cy="592803"/>
          </a:xfrm>
          <a:custGeom>
            <a:avLst/>
            <a:gdLst>
              <a:gd name="T0" fmla="*/ 966 w 987"/>
              <a:gd name="T1" fmla="*/ 31 h 422"/>
              <a:gd name="T2" fmla="*/ 943 w 987"/>
              <a:gd name="T3" fmla="*/ 58 h 422"/>
              <a:gd name="T4" fmla="*/ 918 w 987"/>
              <a:gd name="T5" fmla="*/ 82 h 422"/>
              <a:gd name="T6" fmla="*/ 892 w 987"/>
              <a:gd name="T7" fmla="*/ 105 h 422"/>
              <a:gd name="T8" fmla="*/ 778 w 987"/>
              <a:gd name="T9" fmla="*/ 182 h 422"/>
              <a:gd name="T10" fmla="*/ 531 w 987"/>
              <a:gd name="T11" fmla="*/ 281 h 422"/>
              <a:gd name="T12" fmla="*/ 269 w 987"/>
              <a:gd name="T13" fmla="*/ 294 h 422"/>
              <a:gd name="T14" fmla="*/ 135 w 987"/>
              <a:gd name="T15" fmla="*/ 263 h 422"/>
              <a:gd name="T16" fmla="*/ 68 w 987"/>
              <a:gd name="T17" fmla="*/ 240 h 422"/>
              <a:gd name="T18" fmla="*/ 0 w 987"/>
              <a:gd name="T19" fmla="*/ 212 h 422"/>
              <a:gd name="T20" fmla="*/ 49 w 987"/>
              <a:gd name="T21" fmla="*/ 269 h 422"/>
              <a:gd name="T22" fmla="*/ 107 w 987"/>
              <a:gd name="T23" fmla="*/ 318 h 422"/>
              <a:gd name="T24" fmla="*/ 245 w 987"/>
              <a:gd name="T25" fmla="*/ 390 h 422"/>
              <a:gd name="T26" fmla="*/ 401 w 987"/>
              <a:gd name="T27" fmla="*/ 420 h 422"/>
              <a:gd name="T28" fmla="*/ 559 w 987"/>
              <a:gd name="T29" fmla="*/ 405 h 422"/>
              <a:gd name="T30" fmla="*/ 707 w 987"/>
              <a:gd name="T31" fmla="*/ 350 h 422"/>
              <a:gd name="T32" fmla="*/ 837 w 987"/>
              <a:gd name="T33" fmla="*/ 263 h 422"/>
              <a:gd name="T34" fmla="*/ 938 w 987"/>
              <a:gd name="T35" fmla="*/ 146 h 422"/>
              <a:gd name="T36" fmla="*/ 973 w 987"/>
              <a:gd name="T37" fmla="*/ 76 h 422"/>
              <a:gd name="T38" fmla="*/ 984 w 987"/>
              <a:gd name="T39" fmla="*/ 39 h 422"/>
              <a:gd name="T40" fmla="*/ 986 w 987"/>
              <a:gd name="T41" fmla="*/ 0 h 422"/>
              <a:gd name="T42" fmla="*/ 966 w 987"/>
              <a:gd name="T43" fmla="*/ 3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87" h="422">
                <a:moveTo>
                  <a:pt x="966" y="31"/>
                </a:moveTo>
                <a:cubicBezTo>
                  <a:pt x="959" y="41"/>
                  <a:pt x="951" y="49"/>
                  <a:pt x="943" y="58"/>
                </a:cubicBezTo>
                <a:cubicBezTo>
                  <a:pt x="935" y="66"/>
                  <a:pt x="927" y="75"/>
                  <a:pt x="918" y="82"/>
                </a:cubicBezTo>
                <a:cubicBezTo>
                  <a:pt x="909" y="90"/>
                  <a:pt x="901" y="98"/>
                  <a:pt x="892" y="105"/>
                </a:cubicBezTo>
                <a:cubicBezTo>
                  <a:pt x="856" y="134"/>
                  <a:pt x="817" y="159"/>
                  <a:pt x="778" y="182"/>
                </a:cubicBezTo>
                <a:cubicBezTo>
                  <a:pt x="699" y="227"/>
                  <a:pt x="616" y="261"/>
                  <a:pt x="531" y="281"/>
                </a:cubicBezTo>
                <a:cubicBezTo>
                  <a:pt x="445" y="301"/>
                  <a:pt x="358" y="306"/>
                  <a:pt x="269" y="294"/>
                </a:cubicBezTo>
                <a:cubicBezTo>
                  <a:pt x="225" y="287"/>
                  <a:pt x="180" y="277"/>
                  <a:pt x="135" y="263"/>
                </a:cubicBezTo>
                <a:cubicBezTo>
                  <a:pt x="113" y="256"/>
                  <a:pt x="91" y="248"/>
                  <a:pt x="68" y="240"/>
                </a:cubicBezTo>
                <a:cubicBezTo>
                  <a:pt x="45" y="231"/>
                  <a:pt x="23" y="221"/>
                  <a:pt x="0" y="212"/>
                </a:cubicBezTo>
                <a:cubicBezTo>
                  <a:pt x="14" y="232"/>
                  <a:pt x="31" y="251"/>
                  <a:pt x="49" y="269"/>
                </a:cubicBezTo>
                <a:cubicBezTo>
                  <a:pt x="67" y="287"/>
                  <a:pt x="86" y="303"/>
                  <a:pt x="107" y="318"/>
                </a:cubicBezTo>
                <a:cubicBezTo>
                  <a:pt x="149" y="348"/>
                  <a:pt x="195" y="373"/>
                  <a:pt x="245" y="390"/>
                </a:cubicBezTo>
                <a:cubicBezTo>
                  <a:pt x="295" y="407"/>
                  <a:pt x="348" y="417"/>
                  <a:pt x="401" y="420"/>
                </a:cubicBezTo>
                <a:cubicBezTo>
                  <a:pt x="454" y="422"/>
                  <a:pt x="508" y="417"/>
                  <a:pt x="559" y="405"/>
                </a:cubicBezTo>
                <a:cubicBezTo>
                  <a:pt x="611" y="393"/>
                  <a:pt x="661" y="374"/>
                  <a:pt x="707" y="350"/>
                </a:cubicBezTo>
                <a:cubicBezTo>
                  <a:pt x="754" y="326"/>
                  <a:pt x="797" y="297"/>
                  <a:pt x="837" y="263"/>
                </a:cubicBezTo>
                <a:cubicBezTo>
                  <a:pt x="876" y="229"/>
                  <a:pt x="911" y="190"/>
                  <a:pt x="938" y="146"/>
                </a:cubicBezTo>
                <a:cubicBezTo>
                  <a:pt x="952" y="124"/>
                  <a:pt x="965" y="101"/>
                  <a:pt x="973" y="76"/>
                </a:cubicBezTo>
                <a:cubicBezTo>
                  <a:pt x="978" y="64"/>
                  <a:pt x="981" y="52"/>
                  <a:pt x="984" y="39"/>
                </a:cubicBezTo>
                <a:cubicBezTo>
                  <a:pt x="986" y="26"/>
                  <a:pt x="987" y="13"/>
                  <a:pt x="986" y="0"/>
                </a:cubicBezTo>
                <a:cubicBezTo>
                  <a:pt x="980" y="12"/>
                  <a:pt x="974" y="22"/>
                  <a:pt x="966" y="3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Freeform 35"/>
          <p:cNvSpPr/>
          <p:nvPr/>
        </p:nvSpPr>
        <p:spPr bwMode="auto">
          <a:xfrm rot="5400000">
            <a:off x="10246656" y="971633"/>
            <a:ext cx="2183" cy="2183"/>
          </a:xfrm>
          <a:custGeom>
            <a:avLst/>
            <a:gdLst>
              <a:gd name="T0" fmla="*/ 0 w 2"/>
              <a:gd name="T1" fmla="*/ 1 h 2"/>
              <a:gd name="T2" fmla="*/ 2 w 2"/>
              <a:gd name="T3" fmla="*/ 0 h 2"/>
              <a:gd name="T4" fmla="*/ 2 w 2"/>
              <a:gd name="T5" fmla="*/ 0 h 2"/>
              <a:gd name="T6" fmla="*/ 1 w 2"/>
              <a:gd name="T7" fmla="*/ 0 h 2"/>
              <a:gd name="T8" fmla="*/ 0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2"/>
                  <a:pt x="0" y="1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Freeform 36"/>
          <p:cNvSpPr>
            <a:spLocks noEditPoints="1"/>
          </p:cNvSpPr>
          <p:nvPr/>
        </p:nvSpPr>
        <p:spPr bwMode="auto">
          <a:xfrm rot="5400000">
            <a:off x="9834532" y="845539"/>
            <a:ext cx="557868" cy="526208"/>
          </a:xfrm>
          <a:custGeom>
            <a:avLst/>
            <a:gdLst>
              <a:gd name="T0" fmla="*/ 343 w 397"/>
              <a:gd name="T1" fmla="*/ 163 h 375"/>
              <a:gd name="T2" fmla="*/ 327 w 397"/>
              <a:gd name="T3" fmla="*/ 147 h 375"/>
              <a:gd name="T4" fmla="*/ 360 w 397"/>
              <a:gd name="T5" fmla="*/ 99 h 375"/>
              <a:gd name="T6" fmla="*/ 360 w 397"/>
              <a:gd name="T7" fmla="*/ 92 h 375"/>
              <a:gd name="T8" fmla="*/ 358 w 397"/>
              <a:gd name="T9" fmla="*/ 84 h 375"/>
              <a:gd name="T10" fmla="*/ 306 w 397"/>
              <a:gd name="T11" fmla="*/ 49 h 375"/>
              <a:gd name="T12" fmla="*/ 266 w 397"/>
              <a:gd name="T13" fmla="*/ 53 h 375"/>
              <a:gd name="T14" fmla="*/ 224 w 397"/>
              <a:gd name="T15" fmla="*/ 65 h 375"/>
              <a:gd name="T16" fmla="*/ 215 w 397"/>
              <a:gd name="T17" fmla="*/ 52 h 375"/>
              <a:gd name="T18" fmla="*/ 130 w 397"/>
              <a:gd name="T19" fmla="*/ 4 h 375"/>
              <a:gd name="T20" fmla="*/ 109 w 397"/>
              <a:gd name="T21" fmla="*/ 16 h 375"/>
              <a:gd name="T22" fmla="*/ 95 w 397"/>
              <a:gd name="T23" fmla="*/ 51 h 375"/>
              <a:gd name="T24" fmla="*/ 102 w 397"/>
              <a:gd name="T25" fmla="*/ 80 h 375"/>
              <a:gd name="T26" fmla="*/ 102 w 397"/>
              <a:gd name="T27" fmla="*/ 91 h 375"/>
              <a:gd name="T28" fmla="*/ 103 w 397"/>
              <a:gd name="T29" fmla="*/ 91 h 375"/>
              <a:gd name="T30" fmla="*/ 82 w 397"/>
              <a:gd name="T31" fmla="*/ 92 h 375"/>
              <a:gd name="T32" fmla="*/ 16 w 397"/>
              <a:gd name="T33" fmla="*/ 111 h 375"/>
              <a:gd name="T34" fmla="*/ 8 w 397"/>
              <a:gd name="T35" fmla="*/ 160 h 375"/>
              <a:gd name="T36" fmla="*/ 46 w 397"/>
              <a:gd name="T37" fmla="*/ 188 h 375"/>
              <a:gd name="T38" fmla="*/ 117 w 397"/>
              <a:gd name="T39" fmla="*/ 205 h 375"/>
              <a:gd name="T40" fmla="*/ 116 w 397"/>
              <a:gd name="T41" fmla="*/ 223 h 375"/>
              <a:gd name="T42" fmla="*/ 95 w 397"/>
              <a:gd name="T43" fmla="*/ 297 h 375"/>
              <a:gd name="T44" fmla="*/ 143 w 397"/>
              <a:gd name="T45" fmla="*/ 312 h 375"/>
              <a:gd name="T46" fmla="*/ 191 w 397"/>
              <a:gd name="T47" fmla="*/ 291 h 375"/>
              <a:gd name="T48" fmla="*/ 193 w 397"/>
              <a:gd name="T49" fmla="*/ 291 h 375"/>
              <a:gd name="T50" fmla="*/ 200 w 397"/>
              <a:gd name="T51" fmla="*/ 307 h 375"/>
              <a:gd name="T52" fmla="*/ 217 w 397"/>
              <a:gd name="T53" fmla="*/ 359 h 375"/>
              <a:gd name="T54" fmla="*/ 219 w 397"/>
              <a:gd name="T55" fmla="*/ 361 h 375"/>
              <a:gd name="T56" fmla="*/ 261 w 397"/>
              <a:gd name="T57" fmla="*/ 374 h 375"/>
              <a:gd name="T58" fmla="*/ 308 w 397"/>
              <a:gd name="T59" fmla="*/ 320 h 375"/>
              <a:gd name="T60" fmla="*/ 325 w 397"/>
              <a:gd name="T61" fmla="*/ 257 h 375"/>
              <a:gd name="T62" fmla="*/ 394 w 397"/>
              <a:gd name="T63" fmla="*/ 217 h 375"/>
              <a:gd name="T64" fmla="*/ 391 w 397"/>
              <a:gd name="T65" fmla="*/ 216 h 375"/>
              <a:gd name="T66" fmla="*/ 323 w 397"/>
              <a:gd name="T67" fmla="*/ 250 h 375"/>
              <a:gd name="T68" fmla="*/ 288 w 397"/>
              <a:gd name="T69" fmla="*/ 322 h 375"/>
              <a:gd name="T70" fmla="*/ 239 w 397"/>
              <a:gd name="T71" fmla="*/ 341 h 375"/>
              <a:gd name="T72" fmla="*/ 237 w 397"/>
              <a:gd name="T73" fmla="*/ 340 h 375"/>
              <a:gd name="T74" fmla="*/ 236 w 397"/>
              <a:gd name="T75" fmla="*/ 339 h 375"/>
              <a:gd name="T76" fmla="*/ 230 w 397"/>
              <a:gd name="T77" fmla="*/ 323 h 375"/>
              <a:gd name="T78" fmla="*/ 200 w 397"/>
              <a:gd name="T79" fmla="*/ 267 h 375"/>
              <a:gd name="T80" fmla="*/ 196 w 397"/>
              <a:gd name="T81" fmla="*/ 267 h 375"/>
              <a:gd name="T82" fmla="*/ 144 w 397"/>
              <a:gd name="T83" fmla="*/ 291 h 375"/>
              <a:gd name="T84" fmla="*/ 106 w 397"/>
              <a:gd name="T85" fmla="*/ 284 h 375"/>
              <a:gd name="T86" fmla="*/ 127 w 397"/>
              <a:gd name="T87" fmla="*/ 214 h 375"/>
              <a:gd name="T88" fmla="*/ 121 w 397"/>
              <a:gd name="T89" fmla="*/ 191 h 375"/>
              <a:gd name="T90" fmla="*/ 48 w 397"/>
              <a:gd name="T91" fmla="*/ 175 h 375"/>
              <a:gd name="T92" fmla="*/ 23 w 397"/>
              <a:gd name="T93" fmla="*/ 152 h 375"/>
              <a:gd name="T94" fmla="*/ 44 w 397"/>
              <a:gd name="T95" fmla="*/ 123 h 375"/>
              <a:gd name="T96" fmla="*/ 106 w 397"/>
              <a:gd name="T97" fmla="*/ 118 h 375"/>
              <a:gd name="T98" fmla="*/ 130 w 397"/>
              <a:gd name="T99" fmla="*/ 91 h 375"/>
              <a:gd name="T100" fmla="*/ 131 w 397"/>
              <a:gd name="T101" fmla="*/ 79 h 375"/>
              <a:gd name="T102" fmla="*/ 127 w 397"/>
              <a:gd name="T103" fmla="*/ 42 h 375"/>
              <a:gd name="T104" fmla="*/ 186 w 397"/>
              <a:gd name="T105" fmla="*/ 69 h 375"/>
              <a:gd name="T106" fmla="*/ 203 w 397"/>
              <a:gd name="T107" fmla="*/ 90 h 375"/>
              <a:gd name="T108" fmla="*/ 260 w 397"/>
              <a:gd name="T109" fmla="*/ 90 h 375"/>
              <a:gd name="T110" fmla="*/ 293 w 397"/>
              <a:gd name="T111" fmla="*/ 78 h 375"/>
              <a:gd name="T112" fmla="*/ 337 w 397"/>
              <a:gd name="T113" fmla="*/ 95 h 375"/>
              <a:gd name="T114" fmla="*/ 338 w 397"/>
              <a:gd name="T115" fmla="*/ 97 h 375"/>
              <a:gd name="T116" fmla="*/ 338 w 397"/>
              <a:gd name="T117" fmla="*/ 96 h 375"/>
              <a:gd name="T118" fmla="*/ 314 w 397"/>
              <a:gd name="T119" fmla="*/ 142 h 375"/>
              <a:gd name="T120" fmla="*/ 332 w 397"/>
              <a:gd name="T121" fmla="*/ 172 h 375"/>
              <a:gd name="T122" fmla="*/ 380 w 397"/>
              <a:gd name="T123" fmla="*/ 17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7" h="375">
                <a:moveTo>
                  <a:pt x="375" y="168"/>
                </a:moveTo>
                <a:cubicBezTo>
                  <a:pt x="372" y="166"/>
                  <a:pt x="369" y="163"/>
                  <a:pt x="365" y="162"/>
                </a:cubicBezTo>
                <a:cubicBezTo>
                  <a:pt x="361" y="161"/>
                  <a:pt x="357" y="162"/>
                  <a:pt x="353" y="162"/>
                </a:cubicBezTo>
                <a:cubicBezTo>
                  <a:pt x="350" y="162"/>
                  <a:pt x="346" y="163"/>
                  <a:pt x="343" y="163"/>
                </a:cubicBezTo>
                <a:cubicBezTo>
                  <a:pt x="340" y="163"/>
                  <a:pt x="336" y="163"/>
                  <a:pt x="334" y="163"/>
                </a:cubicBezTo>
                <a:cubicBezTo>
                  <a:pt x="331" y="162"/>
                  <a:pt x="328" y="160"/>
                  <a:pt x="326" y="159"/>
                </a:cubicBezTo>
                <a:cubicBezTo>
                  <a:pt x="324" y="157"/>
                  <a:pt x="324" y="156"/>
                  <a:pt x="324" y="154"/>
                </a:cubicBezTo>
                <a:cubicBezTo>
                  <a:pt x="324" y="152"/>
                  <a:pt x="325" y="150"/>
                  <a:pt x="327" y="147"/>
                </a:cubicBezTo>
                <a:cubicBezTo>
                  <a:pt x="330" y="142"/>
                  <a:pt x="334" y="137"/>
                  <a:pt x="338" y="132"/>
                </a:cubicBezTo>
                <a:cubicBezTo>
                  <a:pt x="343" y="126"/>
                  <a:pt x="348" y="121"/>
                  <a:pt x="352" y="115"/>
                </a:cubicBezTo>
                <a:cubicBezTo>
                  <a:pt x="355" y="112"/>
                  <a:pt x="357" y="108"/>
                  <a:pt x="359" y="103"/>
                </a:cubicBezTo>
                <a:cubicBezTo>
                  <a:pt x="359" y="102"/>
                  <a:pt x="360" y="100"/>
                  <a:pt x="360" y="99"/>
                </a:cubicBezTo>
                <a:cubicBezTo>
                  <a:pt x="360" y="98"/>
                  <a:pt x="360" y="97"/>
                  <a:pt x="360" y="96"/>
                </a:cubicBezTo>
                <a:cubicBezTo>
                  <a:pt x="360" y="95"/>
                  <a:pt x="360" y="95"/>
                  <a:pt x="360" y="94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60" y="93"/>
                  <a:pt x="360" y="94"/>
                  <a:pt x="360" y="92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360" y="91"/>
                  <a:pt x="360" y="91"/>
                  <a:pt x="360" y="91"/>
                </a:cubicBezTo>
                <a:cubicBezTo>
                  <a:pt x="360" y="90"/>
                  <a:pt x="359" y="89"/>
                  <a:pt x="359" y="88"/>
                </a:cubicBezTo>
                <a:cubicBezTo>
                  <a:pt x="359" y="87"/>
                  <a:pt x="358" y="86"/>
                  <a:pt x="358" y="84"/>
                </a:cubicBezTo>
                <a:cubicBezTo>
                  <a:pt x="355" y="79"/>
                  <a:pt x="352" y="76"/>
                  <a:pt x="349" y="72"/>
                </a:cubicBezTo>
                <a:cubicBezTo>
                  <a:pt x="346" y="69"/>
                  <a:pt x="343" y="66"/>
                  <a:pt x="339" y="64"/>
                </a:cubicBezTo>
                <a:cubicBezTo>
                  <a:pt x="332" y="59"/>
                  <a:pt x="325" y="56"/>
                  <a:pt x="318" y="53"/>
                </a:cubicBezTo>
                <a:cubicBezTo>
                  <a:pt x="314" y="51"/>
                  <a:pt x="310" y="50"/>
                  <a:pt x="306" y="49"/>
                </a:cubicBezTo>
                <a:cubicBezTo>
                  <a:pt x="301" y="48"/>
                  <a:pt x="297" y="48"/>
                  <a:pt x="292" y="48"/>
                </a:cubicBezTo>
                <a:cubicBezTo>
                  <a:pt x="289" y="48"/>
                  <a:pt x="287" y="48"/>
                  <a:pt x="285" y="48"/>
                </a:cubicBezTo>
                <a:cubicBezTo>
                  <a:pt x="283" y="49"/>
                  <a:pt x="281" y="49"/>
                  <a:pt x="279" y="49"/>
                </a:cubicBezTo>
                <a:cubicBezTo>
                  <a:pt x="274" y="50"/>
                  <a:pt x="270" y="51"/>
                  <a:pt x="266" y="53"/>
                </a:cubicBezTo>
                <a:cubicBezTo>
                  <a:pt x="259" y="55"/>
                  <a:pt x="252" y="59"/>
                  <a:pt x="245" y="62"/>
                </a:cubicBezTo>
                <a:cubicBezTo>
                  <a:pt x="239" y="65"/>
                  <a:pt x="234" y="67"/>
                  <a:pt x="231" y="67"/>
                </a:cubicBezTo>
                <a:cubicBezTo>
                  <a:pt x="229" y="67"/>
                  <a:pt x="229" y="67"/>
                  <a:pt x="228" y="67"/>
                </a:cubicBezTo>
                <a:cubicBezTo>
                  <a:pt x="227" y="67"/>
                  <a:pt x="226" y="66"/>
                  <a:pt x="224" y="65"/>
                </a:cubicBezTo>
                <a:cubicBezTo>
                  <a:pt x="223" y="63"/>
                  <a:pt x="221" y="61"/>
                  <a:pt x="220" y="59"/>
                </a:cubicBezTo>
                <a:cubicBezTo>
                  <a:pt x="219" y="58"/>
                  <a:pt x="218" y="57"/>
                  <a:pt x="217" y="56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11" y="46"/>
                  <a:pt x="207" y="39"/>
                  <a:pt x="202" y="33"/>
                </a:cubicBezTo>
                <a:cubicBezTo>
                  <a:pt x="197" y="27"/>
                  <a:pt x="192" y="21"/>
                  <a:pt x="185" y="15"/>
                </a:cubicBezTo>
                <a:cubicBezTo>
                  <a:pt x="178" y="9"/>
                  <a:pt x="170" y="4"/>
                  <a:pt x="160" y="2"/>
                </a:cubicBezTo>
                <a:cubicBezTo>
                  <a:pt x="149" y="0"/>
                  <a:pt x="138" y="1"/>
                  <a:pt x="130" y="4"/>
                </a:cubicBezTo>
                <a:cubicBezTo>
                  <a:pt x="125" y="6"/>
                  <a:pt x="121" y="8"/>
                  <a:pt x="118" y="10"/>
                </a:cubicBezTo>
                <a:cubicBezTo>
                  <a:pt x="116" y="11"/>
                  <a:pt x="114" y="12"/>
                  <a:pt x="112" y="14"/>
                </a:cubicBezTo>
                <a:cubicBezTo>
                  <a:pt x="111" y="14"/>
                  <a:pt x="111" y="15"/>
                  <a:pt x="110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3" y="21"/>
                  <a:pt x="99" y="26"/>
                  <a:pt x="96" y="32"/>
                </a:cubicBezTo>
                <a:cubicBezTo>
                  <a:pt x="95" y="35"/>
                  <a:pt x="94" y="39"/>
                  <a:pt x="94" y="42"/>
                </a:cubicBezTo>
                <a:cubicBezTo>
                  <a:pt x="94" y="45"/>
                  <a:pt x="94" y="48"/>
                  <a:pt x="95" y="51"/>
                </a:cubicBezTo>
                <a:cubicBezTo>
                  <a:pt x="96" y="56"/>
                  <a:pt x="97" y="60"/>
                  <a:pt x="98" y="63"/>
                </a:cubicBezTo>
                <a:cubicBezTo>
                  <a:pt x="99" y="66"/>
                  <a:pt x="100" y="69"/>
                  <a:pt x="101" y="72"/>
                </a:cubicBezTo>
                <a:cubicBezTo>
                  <a:pt x="102" y="75"/>
                  <a:pt x="102" y="77"/>
                  <a:pt x="102" y="79"/>
                </a:cubicBezTo>
                <a:cubicBezTo>
                  <a:pt x="102" y="79"/>
                  <a:pt x="102" y="80"/>
                  <a:pt x="102" y="80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85"/>
                  <a:pt x="102" y="87"/>
                  <a:pt x="102" y="88"/>
                </a:cubicBezTo>
                <a:cubicBezTo>
                  <a:pt x="102" y="89"/>
                  <a:pt x="102" y="90"/>
                  <a:pt x="102" y="91"/>
                </a:cubicBezTo>
                <a:cubicBezTo>
                  <a:pt x="102" y="91"/>
                  <a:pt x="102" y="91"/>
                  <a:pt x="103" y="91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4" y="91"/>
                  <a:pt x="104" y="91"/>
                  <a:pt x="103" y="91"/>
                </a:cubicBezTo>
                <a:cubicBezTo>
                  <a:pt x="103" y="91"/>
                  <a:pt x="102" y="92"/>
                  <a:pt x="101" y="92"/>
                </a:cubicBezTo>
                <a:cubicBezTo>
                  <a:pt x="101" y="93"/>
                  <a:pt x="101" y="92"/>
                  <a:pt x="102" y="91"/>
                </a:cubicBezTo>
                <a:cubicBezTo>
                  <a:pt x="100" y="91"/>
                  <a:pt x="97" y="91"/>
                  <a:pt x="94" y="91"/>
                </a:cubicBezTo>
                <a:cubicBezTo>
                  <a:pt x="90" y="92"/>
                  <a:pt x="86" y="92"/>
                  <a:pt x="82" y="92"/>
                </a:cubicBezTo>
                <a:cubicBezTo>
                  <a:pt x="77" y="93"/>
                  <a:pt x="74" y="93"/>
                  <a:pt x="71" y="94"/>
                </a:cubicBezTo>
                <a:cubicBezTo>
                  <a:pt x="60" y="96"/>
                  <a:pt x="60" y="96"/>
                  <a:pt x="60" y="96"/>
                </a:cubicBezTo>
                <a:cubicBezTo>
                  <a:pt x="53" y="97"/>
                  <a:pt x="46" y="99"/>
                  <a:pt x="39" y="101"/>
                </a:cubicBezTo>
                <a:cubicBezTo>
                  <a:pt x="31" y="103"/>
                  <a:pt x="24" y="106"/>
                  <a:pt x="16" y="111"/>
                </a:cubicBezTo>
                <a:cubicBezTo>
                  <a:pt x="12" y="113"/>
                  <a:pt x="9" y="116"/>
                  <a:pt x="6" y="120"/>
                </a:cubicBezTo>
                <a:cubicBezTo>
                  <a:pt x="3" y="125"/>
                  <a:pt x="1" y="130"/>
                  <a:pt x="0" y="135"/>
                </a:cubicBezTo>
                <a:cubicBezTo>
                  <a:pt x="0" y="140"/>
                  <a:pt x="1" y="145"/>
                  <a:pt x="2" y="149"/>
                </a:cubicBezTo>
                <a:cubicBezTo>
                  <a:pt x="4" y="153"/>
                  <a:pt x="6" y="157"/>
                  <a:pt x="8" y="160"/>
                </a:cubicBezTo>
                <a:cubicBezTo>
                  <a:pt x="10" y="164"/>
                  <a:pt x="12" y="167"/>
                  <a:pt x="14" y="170"/>
                </a:cubicBezTo>
                <a:cubicBezTo>
                  <a:pt x="15" y="171"/>
                  <a:pt x="17" y="173"/>
                  <a:pt x="18" y="175"/>
                </a:cubicBezTo>
                <a:cubicBezTo>
                  <a:pt x="19" y="176"/>
                  <a:pt x="21" y="178"/>
                  <a:pt x="23" y="179"/>
                </a:cubicBezTo>
                <a:cubicBezTo>
                  <a:pt x="30" y="184"/>
                  <a:pt x="38" y="187"/>
                  <a:pt x="46" y="188"/>
                </a:cubicBezTo>
                <a:cubicBezTo>
                  <a:pt x="54" y="189"/>
                  <a:pt x="61" y="189"/>
                  <a:pt x="68" y="188"/>
                </a:cubicBezTo>
                <a:cubicBezTo>
                  <a:pt x="75" y="188"/>
                  <a:pt x="82" y="187"/>
                  <a:pt x="89" y="187"/>
                </a:cubicBezTo>
                <a:cubicBezTo>
                  <a:pt x="96" y="187"/>
                  <a:pt x="102" y="188"/>
                  <a:pt x="107" y="191"/>
                </a:cubicBezTo>
                <a:cubicBezTo>
                  <a:pt x="112" y="194"/>
                  <a:pt x="115" y="199"/>
                  <a:pt x="117" y="205"/>
                </a:cubicBezTo>
                <a:cubicBezTo>
                  <a:pt x="117" y="206"/>
                  <a:pt x="118" y="208"/>
                  <a:pt x="118" y="209"/>
                </a:cubicBezTo>
                <a:cubicBezTo>
                  <a:pt x="118" y="210"/>
                  <a:pt x="118" y="211"/>
                  <a:pt x="118" y="211"/>
                </a:cubicBezTo>
                <a:cubicBezTo>
                  <a:pt x="118" y="212"/>
                  <a:pt x="118" y="213"/>
                  <a:pt x="118" y="213"/>
                </a:cubicBezTo>
                <a:cubicBezTo>
                  <a:pt x="118" y="216"/>
                  <a:pt x="117" y="220"/>
                  <a:pt x="116" y="223"/>
                </a:cubicBezTo>
                <a:cubicBezTo>
                  <a:pt x="113" y="229"/>
                  <a:pt x="110" y="235"/>
                  <a:pt x="107" y="242"/>
                </a:cubicBezTo>
                <a:cubicBezTo>
                  <a:pt x="104" y="248"/>
                  <a:pt x="101" y="255"/>
                  <a:pt x="99" y="261"/>
                </a:cubicBezTo>
                <a:cubicBezTo>
                  <a:pt x="96" y="268"/>
                  <a:pt x="93" y="275"/>
                  <a:pt x="93" y="284"/>
                </a:cubicBezTo>
                <a:cubicBezTo>
                  <a:pt x="93" y="288"/>
                  <a:pt x="93" y="293"/>
                  <a:pt x="95" y="297"/>
                </a:cubicBezTo>
                <a:cubicBezTo>
                  <a:pt x="98" y="302"/>
                  <a:pt x="101" y="305"/>
                  <a:pt x="105" y="308"/>
                </a:cubicBezTo>
                <a:cubicBezTo>
                  <a:pt x="109" y="310"/>
                  <a:pt x="113" y="312"/>
                  <a:pt x="117" y="313"/>
                </a:cubicBezTo>
                <a:cubicBezTo>
                  <a:pt x="121" y="314"/>
                  <a:pt x="125" y="314"/>
                  <a:pt x="129" y="314"/>
                </a:cubicBezTo>
                <a:cubicBezTo>
                  <a:pt x="134" y="315"/>
                  <a:pt x="139" y="314"/>
                  <a:pt x="143" y="312"/>
                </a:cubicBezTo>
                <a:cubicBezTo>
                  <a:pt x="147" y="311"/>
                  <a:pt x="151" y="309"/>
                  <a:pt x="154" y="307"/>
                </a:cubicBezTo>
                <a:cubicBezTo>
                  <a:pt x="161" y="304"/>
                  <a:pt x="167" y="300"/>
                  <a:pt x="173" y="297"/>
                </a:cubicBezTo>
                <a:cubicBezTo>
                  <a:pt x="178" y="294"/>
                  <a:pt x="184" y="291"/>
                  <a:pt x="188" y="291"/>
                </a:cubicBezTo>
                <a:cubicBezTo>
                  <a:pt x="189" y="291"/>
                  <a:pt x="190" y="291"/>
                  <a:pt x="191" y="291"/>
                </a:cubicBezTo>
                <a:cubicBezTo>
                  <a:pt x="191" y="291"/>
                  <a:pt x="192" y="291"/>
                  <a:pt x="192" y="291"/>
                </a:cubicBezTo>
                <a:cubicBezTo>
                  <a:pt x="192" y="291"/>
                  <a:pt x="192" y="291"/>
                  <a:pt x="192" y="291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93" y="291"/>
                  <a:pt x="193" y="291"/>
                  <a:pt x="193" y="291"/>
                </a:cubicBezTo>
                <a:cubicBezTo>
                  <a:pt x="195" y="292"/>
                  <a:pt x="195" y="293"/>
                  <a:pt x="196" y="294"/>
                </a:cubicBezTo>
                <a:cubicBezTo>
                  <a:pt x="198" y="295"/>
                  <a:pt x="199" y="301"/>
                  <a:pt x="200" y="307"/>
                </a:cubicBezTo>
                <a:cubicBezTo>
                  <a:pt x="201" y="313"/>
                  <a:pt x="202" y="320"/>
                  <a:pt x="203" y="327"/>
                </a:cubicBezTo>
                <a:cubicBezTo>
                  <a:pt x="204" y="335"/>
                  <a:pt x="206" y="344"/>
                  <a:pt x="212" y="353"/>
                </a:cubicBezTo>
                <a:cubicBezTo>
                  <a:pt x="212" y="354"/>
                  <a:pt x="213" y="355"/>
                  <a:pt x="214" y="356"/>
                </a:cubicBezTo>
                <a:cubicBezTo>
                  <a:pt x="215" y="357"/>
                  <a:pt x="215" y="358"/>
                  <a:pt x="217" y="359"/>
                </a:cubicBezTo>
                <a:cubicBezTo>
                  <a:pt x="217" y="360"/>
                  <a:pt x="217" y="360"/>
                  <a:pt x="217" y="360"/>
                </a:cubicBezTo>
                <a:cubicBezTo>
                  <a:pt x="218" y="360"/>
                  <a:pt x="218" y="360"/>
                  <a:pt x="218" y="360"/>
                </a:cubicBezTo>
                <a:cubicBezTo>
                  <a:pt x="218" y="361"/>
                  <a:pt x="218" y="361"/>
                  <a:pt x="218" y="361"/>
                </a:cubicBezTo>
                <a:cubicBezTo>
                  <a:pt x="219" y="361"/>
                  <a:pt x="219" y="361"/>
                  <a:pt x="219" y="361"/>
                </a:cubicBezTo>
                <a:cubicBezTo>
                  <a:pt x="220" y="362"/>
                  <a:pt x="220" y="362"/>
                  <a:pt x="220" y="362"/>
                </a:cubicBezTo>
                <a:cubicBezTo>
                  <a:pt x="221" y="362"/>
                  <a:pt x="222" y="363"/>
                  <a:pt x="222" y="364"/>
                </a:cubicBezTo>
                <a:cubicBezTo>
                  <a:pt x="226" y="367"/>
                  <a:pt x="231" y="369"/>
                  <a:pt x="235" y="370"/>
                </a:cubicBezTo>
                <a:cubicBezTo>
                  <a:pt x="243" y="373"/>
                  <a:pt x="252" y="375"/>
                  <a:pt x="261" y="374"/>
                </a:cubicBezTo>
                <a:cubicBezTo>
                  <a:pt x="269" y="374"/>
                  <a:pt x="278" y="372"/>
                  <a:pt x="287" y="367"/>
                </a:cubicBezTo>
                <a:cubicBezTo>
                  <a:pt x="295" y="363"/>
                  <a:pt x="302" y="356"/>
                  <a:pt x="306" y="347"/>
                </a:cubicBezTo>
                <a:cubicBezTo>
                  <a:pt x="308" y="342"/>
                  <a:pt x="309" y="337"/>
                  <a:pt x="309" y="333"/>
                </a:cubicBezTo>
                <a:cubicBezTo>
                  <a:pt x="309" y="328"/>
                  <a:pt x="309" y="324"/>
                  <a:pt x="308" y="320"/>
                </a:cubicBezTo>
                <a:cubicBezTo>
                  <a:pt x="306" y="312"/>
                  <a:pt x="304" y="305"/>
                  <a:pt x="302" y="299"/>
                </a:cubicBezTo>
                <a:cubicBezTo>
                  <a:pt x="300" y="292"/>
                  <a:pt x="299" y="287"/>
                  <a:pt x="300" y="281"/>
                </a:cubicBezTo>
                <a:cubicBezTo>
                  <a:pt x="301" y="276"/>
                  <a:pt x="304" y="271"/>
                  <a:pt x="309" y="267"/>
                </a:cubicBezTo>
                <a:cubicBezTo>
                  <a:pt x="313" y="262"/>
                  <a:pt x="319" y="260"/>
                  <a:pt x="325" y="257"/>
                </a:cubicBezTo>
                <a:cubicBezTo>
                  <a:pt x="338" y="253"/>
                  <a:pt x="353" y="252"/>
                  <a:pt x="367" y="248"/>
                </a:cubicBezTo>
                <a:cubicBezTo>
                  <a:pt x="374" y="246"/>
                  <a:pt x="380" y="242"/>
                  <a:pt x="385" y="236"/>
                </a:cubicBezTo>
                <a:cubicBezTo>
                  <a:pt x="390" y="231"/>
                  <a:pt x="393" y="224"/>
                  <a:pt x="394" y="217"/>
                </a:cubicBezTo>
                <a:cubicBezTo>
                  <a:pt x="394" y="217"/>
                  <a:pt x="394" y="217"/>
                  <a:pt x="394" y="217"/>
                </a:cubicBezTo>
                <a:cubicBezTo>
                  <a:pt x="397" y="202"/>
                  <a:pt x="393" y="187"/>
                  <a:pt x="383" y="176"/>
                </a:cubicBezTo>
                <a:cubicBezTo>
                  <a:pt x="381" y="173"/>
                  <a:pt x="378" y="170"/>
                  <a:pt x="375" y="168"/>
                </a:cubicBezTo>
                <a:close/>
                <a:moveTo>
                  <a:pt x="391" y="216"/>
                </a:moveTo>
                <a:cubicBezTo>
                  <a:pt x="391" y="216"/>
                  <a:pt x="391" y="216"/>
                  <a:pt x="391" y="216"/>
                </a:cubicBezTo>
                <a:cubicBezTo>
                  <a:pt x="390" y="223"/>
                  <a:pt x="387" y="229"/>
                  <a:pt x="383" y="234"/>
                </a:cubicBezTo>
                <a:cubicBezTo>
                  <a:pt x="378" y="239"/>
                  <a:pt x="372" y="243"/>
                  <a:pt x="366" y="244"/>
                </a:cubicBezTo>
                <a:cubicBezTo>
                  <a:pt x="359" y="246"/>
                  <a:pt x="352" y="246"/>
                  <a:pt x="345" y="247"/>
                </a:cubicBezTo>
                <a:cubicBezTo>
                  <a:pt x="338" y="248"/>
                  <a:pt x="331" y="248"/>
                  <a:pt x="323" y="250"/>
                </a:cubicBezTo>
                <a:cubicBezTo>
                  <a:pt x="316" y="251"/>
                  <a:pt x="309" y="254"/>
                  <a:pt x="302" y="258"/>
                </a:cubicBezTo>
                <a:cubicBezTo>
                  <a:pt x="295" y="263"/>
                  <a:pt x="290" y="269"/>
                  <a:pt x="287" y="278"/>
                </a:cubicBezTo>
                <a:cubicBezTo>
                  <a:pt x="284" y="286"/>
                  <a:pt x="285" y="295"/>
                  <a:pt x="286" y="302"/>
                </a:cubicBezTo>
                <a:cubicBezTo>
                  <a:pt x="287" y="310"/>
                  <a:pt x="288" y="316"/>
                  <a:pt x="288" y="322"/>
                </a:cubicBezTo>
                <a:cubicBezTo>
                  <a:pt x="289" y="329"/>
                  <a:pt x="288" y="333"/>
                  <a:pt x="286" y="337"/>
                </a:cubicBezTo>
                <a:cubicBezTo>
                  <a:pt x="283" y="341"/>
                  <a:pt x="280" y="344"/>
                  <a:pt x="275" y="345"/>
                </a:cubicBezTo>
                <a:cubicBezTo>
                  <a:pt x="267" y="349"/>
                  <a:pt x="254" y="349"/>
                  <a:pt x="245" y="345"/>
                </a:cubicBezTo>
                <a:cubicBezTo>
                  <a:pt x="242" y="344"/>
                  <a:pt x="240" y="343"/>
                  <a:pt x="239" y="341"/>
                </a:cubicBezTo>
                <a:cubicBezTo>
                  <a:pt x="238" y="341"/>
                  <a:pt x="238" y="341"/>
                  <a:pt x="237" y="340"/>
                </a:cubicBezTo>
                <a:cubicBezTo>
                  <a:pt x="237" y="340"/>
                  <a:pt x="237" y="340"/>
                  <a:pt x="237" y="340"/>
                </a:cubicBezTo>
                <a:cubicBezTo>
                  <a:pt x="237" y="340"/>
                  <a:pt x="237" y="340"/>
                  <a:pt x="237" y="340"/>
                </a:cubicBezTo>
                <a:cubicBezTo>
                  <a:pt x="237" y="340"/>
                  <a:pt x="237" y="340"/>
                  <a:pt x="237" y="340"/>
                </a:cubicBezTo>
                <a:cubicBezTo>
                  <a:pt x="237" y="340"/>
                  <a:pt x="237" y="340"/>
                  <a:pt x="237" y="340"/>
                </a:cubicBezTo>
                <a:cubicBezTo>
                  <a:pt x="237" y="340"/>
                  <a:pt x="237" y="340"/>
                  <a:pt x="237" y="340"/>
                </a:cubicBezTo>
                <a:cubicBezTo>
                  <a:pt x="236" y="340"/>
                  <a:pt x="236" y="340"/>
                  <a:pt x="236" y="340"/>
                </a:cubicBezTo>
                <a:cubicBezTo>
                  <a:pt x="236" y="339"/>
                  <a:pt x="236" y="339"/>
                  <a:pt x="236" y="339"/>
                </a:cubicBezTo>
                <a:cubicBezTo>
                  <a:pt x="236" y="339"/>
                  <a:pt x="236" y="339"/>
                  <a:pt x="236" y="339"/>
                </a:cubicBezTo>
                <a:cubicBezTo>
                  <a:pt x="236" y="339"/>
                  <a:pt x="236" y="339"/>
                  <a:pt x="236" y="339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233" y="335"/>
                  <a:pt x="231" y="329"/>
                  <a:pt x="230" y="323"/>
                </a:cubicBezTo>
                <a:cubicBezTo>
                  <a:pt x="229" y="316"/>
                  <a:pt x="228" y="309"/>
                  <a:pt x="227" y="302"/>
                </a:cubicBezTo>
                <a:cubicBezTo>
                  <a:pt x="226" y="298"/>
                  <a:pt x="225" y="294"/>
                  <a:pt x="223" y="289"/>
                </a:cubicBezTo>
                <a:cubicBezTo>
                  <a:pt x="221" y="285"/>
                  <a:pt x="219" y="280"/>
                  <a:pt x="215" y="276"/>
                </a:cubicBezTo>
                <a:cubicBezTo>
                  <a:pt x="211" y="272"/>
                  <a:pt x="205" y="269"/>
                  <a:pt x="200" y="267"/>
                </a:cubicBezTo>
                <a:cubicBezTo>
                  <a:pt x="199" y="267"/>
                  <a:pt x="199" y="267"/>
                  <a:pt x="199" y="267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96" y="267"/>
                  <a:pt x="196" y="267"/>
                  <a:pt x="196" y="267"/>
                </a:cubicBezTo>
                <a:cubicBezTo>
                  <a:pt x="194" y="267"/>
                  <a:pt x="193" y="266"/>
                  <a:pt x="192" y="266"/>
                </a:cubicBezTo>
                <a:cubicBezTo>
                  <a:pt x="189" y="266"/>
                  <a:pt x="187" y="267"/>
                  <a:pt x="184" y="267"/>
                </a:cubicBezTo>
                <a:cubicBezTo>
                  <a:pt x="174" y="269"/>
                  <a:pt x="167" y="274"/>
                  <a:pt x="161" y="278"/>
                </a:cubicBezTo>
                <a:cubicBezTo>
                  <a:pt x="155" y="283"/>
                  <a:pt x="150" y="287"/>
                  <a:pt x="144" y="291"/>
                </a:cubicBezTo>
                <a:cubicBezTo>
                  <a:pt x="139" y="294"/>
                  <a:pt x="134" y="297"/>
                  <a:pt x="129" y="297"/>
                </a:cubicBezTo>
                <a:cubicBezTo>
                  <a:pt x="124" y="298"/>
                  <a:pt x="117" y="297"/>
                  <a:pt x="112" y="295"/>
                </a:cubicBezTo>
                <a:cubicBezTo>
                  <a:pt x="110" y="294"/>
                  <a:pt x="109" y="293"/>
                  <a:pt x="108" y="291"/>
                </a:cubicBezTo>
                <a:cubicBezTo>
                  <a:pt x="106" y="289"/>
                  <a:pt x="106" y="287"/>
                  <a:pt x="106" y="284"/>
                </a:cubicBezTo>
                <a:cubicBezTo>
                  <a:pt x="105" y="278"/>
                  <a:pt x="107" y="272"/>
                  <a:pt x="109" y="265"/>
                </a:cubicBezTo>
                <a:cubicBezTo>
                  <a:pt x="111" y="259"/>
                  <a:pt x="114" y="252"/>
                  <a:pt x="116" y="246"/>
                </a:cubicBezTo>
                <a:cubicBezTo>
                  <a:pt x="119" y="239"/>
                  <a:pt x="122" y="233"/>
                  <a:pt x="124" y="226"/>
                </a:cubicBezTo>
                <a:cubicBezTo>
                  <a:pt x="126" y="222"/>
                  <a:pt x="127" y="219"/>
                  <a:pt x="127" y="214"/>
                </a:cubicBezTo>
                <a:cubicBezTo>
                  <a:pt x="127" y="213"/>
                  <a:pt x="127" y="212"/>
                  <a:pt x="127" y="211"/>
                </a:cubicBezTo>
                <a:cubicBezTo>
                  <a:pt x="127" y="210"/>
                  <a:pt x="127" y="209"/>
                  <a:pt x="127" y="208"/>
                </a:cubicBezTo>
                <a:cubicBezTo>
                  <a:pt x="127" y="206"/>
                  <a:pt x="126" y="204"/>
                  <a:pt x="126" y="202"/>
                </a:cubicBezTo>
                <a:cubicBezTo>
                  <a:pt x="125" y="199"/>
                  <a:pt x="124" y="195"/>
                  <a:pt x="121" y="191"/>
                </a:cubicBezTo>
                <a:cubicBezTo>
                  <a:pt x="119" y="188"/>
                  <a:pt x="116" y="185"/>
                  <a:pt x="112" y="182"/>
                </a:cubicBezTo>
                <a:cubicBezTo>
                  <a:pt x="105" y="178"/>
                  <a:pt x="97" y="177"/>
                  <a:pt x="89" y="177"/>
                </a:cubicBezTo>
                <a:cubicBezTo>
                  <a:pt x="82" y="177"/>
                  <a:pt x="75" y="177"/>
                  <a:pt x="68" y="177"/>
                </a:cubicBezTo>
                <a:cubicBezTo>
                  <a:pt x="61" y="177"/>
                  <a:pt x="54" y="176"/>
                  <a:pt x="48" y="175"/>
                </a:cubicBezTo>
                <a:cubicBezTo>
                  <a:pt x="42" y="174"/>
                  <a:pt x="36" y="171"/>
                  <a:pt x="32" y="168"/>
                </a:cubicBezTo>
                <a:cubicBezTo>
                  <a:pt x="31" y="167"/>
                  <a:pt x="31" y="166"/>
                  <a:pt x="30" y="165"/>
                </a:cubicBezTo>
                <a:cubicBezTo>
                  <a:pt x="29" y="164"/>
                  <a:pt x="28" y="162"/>
                  <a:pt x="27" y="161"/>
                </a:cubicBezTo>
                <a:cubicBezTo>
                  <a:pt x="26" y="158"/>
                  <a:pt x="24" y="155"/>
                  <a:pt x="23" y="152"/>
                </a:cubicBezTo>
                <a:cubicBezTo>
                  <a:pt x="20" y="147"/>
                  <a:pt x="19" y="141"/>
                  <a:pt x="19" y="137"/>
                </a:cubicBezTo>
                <a:cubicBezTo>
                  <a:pt x="20" y="135"/>
                  <a:pt x="20" y="134"/>
                  <a:pt x="22" y="132"/>
                </a:cubicBezTo>
                <a:cubicBezTo>
                  <a:pt x="23" y="131"/>
                  <a:pt x="25" y="130"/>
                  <a:pt x="27" y="129"/>
                </a:cubicBezTo>
                <a:cubicBezTo>
                  <a:pt x="32" y="126"/>
                  <a:pt x="38" y="124"/>
                  <a:pt x="44" y="123"/>
                </a:cubicBezTo>
                <a:cubicBezTo>
                  <a:pt x="50" y="122"/>
                  <a:pt x="57" y="121"/>
                  <a:pt x="64" y="120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7" y="118"/>
                  <a:pt x="90" y="118"/>
                  <a:pt x="94" y="118"/>
                </a:cubicBezTo>
                <a:cubicBezTo>
                  <a:pt x="97" y="118"/>
                  <a:pt x="100" y="119"/>
                  <a:pt x="106" y="118"/>
                </a:cubicBezTo>
                <a:cubicBezTo>
                  <a:pt x="108" y="118"/>
                  <a:pt x="111" y="118"/>
                  <a:pt x="115" y="116"/>
                </a:cubicBezTo>
                <a:cubicBezTo>
                  <a:pt x="119" y="114"/>
                  <a:pt x="123" y="111"/>
                  <a:pt x="125" y="107"/>
                </a:cubicBezTo>
                <a:cubicBezTo>
                  <a:pt x="127" y="104"/>
                  <a:pt x="128" y="101"/>
                  <a:pt x="129" y="98"/>
                </a:cubicBezTo>
                <a:cubicBezTo>
                  <a:pt x="129" y="96"/>
                  <a:pt x="130" y="94"/>
                  <a:pt x="130" y="91"/>
                </a:cubicBezTo>
                <a:cubicBezTo>
                  <a:pt x="130" y="89"/>
                  <a:pt x="131" y="87"/>
                  <a:pt x="131" y="85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1" y="74"/>
                  <a:pt x="130" y="70"/>
                  <a:pt x="129" y="65"/>
                </a:cubicBezTo>
                <a:cubicBezTo>
                  <a:pt x="128" y="57"/>
                  <a:pt x="125" y="50"/>
                  <a:pt x="124" y="46"/>
                </a:cubicBezTo>
                <a:cubicBezTo>
                  <a:pt x="124" y="44"/>
                  <a:pt x="125" y="44"/>
                  <a:pt x="125" y="44"/>
                </a:cubicBezTo>
                <a:cubicBezTo>
                  <a:pt x="125" y="44"/>
                  <a:pt x="125" y="43"/>
                  <a:pt x="127" y="42"/>
                </a:cubicBezTo>
                <a:cubicBezTo>
                  <a:pt x="131" y="39"/>
                  <a:pt x="136" y="35"/>
                  <a:pt x="141" y="34"/>
                </a:cubicBezTo>
                <a:cubicBezTo>
                  <a:pt x="145" y="33"/>
                  <a:pt x="149" y="32"/>
                  <a:pt x="152" y="33"/>
                </a:cubicBezTo>
                <a:cubicBezTo>
                  <a:pt x="159" y="35"/>
                  <a:pt x="168" y="43"/>
                  <a:pt x="175" y="53"/>
                </a:cubicBezTo>
                <a:cubicBezTo>
                  <a:pt x="179" y="58"/>
                  <a:pt x="183" y="63"/>
                  <a:pt x="186" y="69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90" y="74"/>
                  <a:pt x="190" y="74"/>
                  <a:pt x="190" y="74"/>
                </a:cubicBezTo>
                <a:cubicBezTo>
                  <a:pt x="191" y="76"/>
                  <a:pt x="192" y="78"/>
                  <a:pt x="193" y="79"/>
                </a:cubicBezTo>
                <a:cubicBezTo>
                  <a:pt x="196" y="83"/>
                  <a:pt x="199" y="86"/>
                  <a:pt x="203" y="90"/>
                </a:cubicBezTo>
                <a:cubicBezTo>
                  <a:pt x="206" y="93"/>
                  <a:pt x="211" y="96"/>
                  <a:pt x="217" y="98"/>
                </a:cubicBezTo>
                <a:cubicBezTo>
                  <a:pt x="223" y="100"/>
                  <a:pt x="230" y="100"/>
                  <a:pt x="235" y="100"/>
                </a:cubicBezTo>
                <a:cubicBezTo>
                  <a:pt x="241" y="99"/>
                  <a:pt x="245" y="97"/>
                  <a:pt x="249" y="95"/>
                </a:cubicBezTo>
                <a:cubicBezTo>
                  <a:pt x="253" y="94"/>
                  <a:pt x="257" y="92"/>
                  <a:pt x="260" y="90"/>
                </a:cubicBezTo>
                <a:cubicBezTo>
                  <a:pt x="266" y="87"/>
                  <a:pt x="272" y="84"/>
                  <a:pt x="277" y="82"/>
                </a:cubicBezTo>
                <a:cubicBezTo>
                  <a:pt x="280" y="81"/>
                  <a:pt x="283" y="80"/>
                  <a:pt x="285" y="79"/>
                </a:cubicBezTo>
                <a:cubicBezTo>
                  <a:pt x="287" y="79"/>
                  <a:pt x="288" y="78"/>
                  <a:pt x="289" y="78"/>
                </a:cubicBezTo>
                <a:cubicBezTo>
                  <a:pt x="291" y="78"/>
                  <a:pt x="292" y="78"/>
                  <a:pt x="293" y="78"/>
                </a:cubicBezTo>
                <a:cubicBezTo>
                  <a:pt x="295" y="77"/>
                  <a:pt x="297" y="78"/>
                  <a:pt x="300" y="78"/>
                </a:cubicBezTo>
                <a:cubicBezTo>
                  <a:pt x="303" y="78"/>
                  <a:pt x="306" y="79"/>
                  <a:pt x="309" y="80"/>
                </a:cubicBezTo>
                <a:cubicBezTo>
                  <a:pt x="315" y="81"/>
                  <a:pt x="320" y="83"/>
                  <a:pt x="325" y="86"/>
                </a:cubicBezTo>
                <a:cubicBezTo>
                  <a:pt x="330" y="89"/>
                  <a:pt x="335" y="92"/>
                  <a:pt x="337" y="95"/>
                </a:cubicBezTo>
                <a:cubicBezTo>
                  <a:pt x="337" y="95"/>
                  <a:pt x="337" y="96"/>
                  <a:pt x="337" y="96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8" y="97"/>
                  <a:pt x="338" y="97"/>
                  <a:pt x="338" y="97"/>
                </a:cubicBezTo>
                <a:cubicBezTo>
                  <a:pt x="338" y="97"/>
                  <a:pt x="338" y="97"/>
                  <a:pt x="338" y="97"/>
                </a:cubicBezTo>
                <a:cubicBezTo>
                  <a:pt x="337" y="95"/>
                  <a:pt x="338" y="96"/>
                  <a:pt x="338" y="96"/>
                </a:cubicBezTo>
                <a:cubicBezTo>
                  <a:pt x="338" y="96"/>
                  <a:pt x="338" y="97"/>
                  <a:pt x="338" y="97"/>
                </a:cubicBezTo>
                <a:cubicBezTo>
                  <a:pt x="338" y="97"/>
                  <a:pt x="338" y="96"/>
                  <a:pt x="338" y="96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8" y="96"/>
                  <a:pt x="338" y="96"/>
                  <a:pt x="338" y="97"/>
                </a:cubicBezTo>
                <a:cubicBezTo>
                  <a:pt x="338" y="98"/>
                  <a:pt x="336" y="101"/>
                  <a:pt x="335" y="104"/>
                </a:cubicBezTo>
                <a:cubicBezTo>
                  <a:pt x="332" y="109"/>
                  <a:pt x="328" y="115"/>
                  <a:pt x="324" y="121"/>
                </a:cubicBezTo>
                <a:cubicBezTo>
                  <a:pt x="321" y="128"/>
                  <a:pt x="317" y="134"/>
                  <a:pt x="314" y="142"/>
                </a:cubicBezTo>
                <a:cubicBezTo>
                  <a:pt x="312" y="145"/>
                  <a:pt x="311" y="150"/>
                  <a:pt x="312" y="155"/>
                </a:cubicBezTo>
                <a:cubicBezTo>
                  <a:pt x="312" y="158"/>
                  <a:pt x="313" y="161"/>
                  <a:pt x="314" y="163"/>
                </a:cubicBezTo>
                <a:cubicBezTo>
                  <a:pt x="316" y="165"/>
                  <a:pt x="318" y="167"/>
                  <a:pt x="320" y="168"/>
                </a:cubicBezTo>
                <a:cubicBezTo>
                  <a:pt x="324" y="170"/>
                  <a:pt x="328" y="171"/>
                  <a:pt x="332" y="172"/>
                </a:cubicBezTo>
                <a:cubicBezTo>
                  <a:pt x="336" y="173"/>
                  <a:pt x="340" y="172"/>
                  <a:pt x="344" y="171"/>
                </a:cubicBezTo>
                <a:cubicBezTo>
                  <a:pt x="351" y="170"/>
                  <a:pt x="358" y="167"/>
                  <a:pt x="364" y="169"/>
                </a:cubicBezTo>
                <a:cubicBezTo>
                  <a:pt x="367" y="169"/>
                  <a:pt x="369" y="170"/>
                  <a:pt x="372" y="172"/>
                </a:cubicBezTo>
                <a:cubicBezTo>
                  <a:pt x="375" y="174"/>
                  <a:pt x="378" y="176"/>
                  <a:pt x="380" y="179"/>
                </a:cubicBezTo>
                <a:cubicBezTo>
                  <a:pt x="385" y="183"/>
                  <a:pt x="388" y="189"/>
                  <a:pt x="390" y="196"/>
                </a:cubicBezTo>
                <a:cubicBezTo>
                  <a:pt x="392" y="202"/>
                  <a:pt x="392" y="209"/>
                  <a:pt x="391" y="216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Freeform 37"/>
          <p:cNvSpPr/>
          <p:nvPr/>
        </p:nvSpPr>
        <p:spPr bwMode="auto">
          <a:xfrm rot="5400000">
            <a:off x="9899489" y="116268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Freeform 38"/>
          <p:cNvSpPr/>
          <p:nvPr/>
        </p:nvSpPr>
        <p:spPr bwMode="auto">
          <a:xfrm rot="5400000">
            <a:off x="10920792" y="844447"/>
            <a:ext cx="0" cy="1092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Rectangle 39"/>
          <p:cNvSpPr>
            <a:spLocks noChangeArrowheads="1"/>
          </p:cNvSpPr>
          <p:nvPr/>
        </p:nvSpPr>
        <p:spPr bwMode="auto">
          <a:xfrm rot="5400000">
            <a:off x="10888586" y="973816"/>
            <a:ext cx="1092" cy="1092"/>
          </a:xfrm>
          <a:prstGeom prst="rect">
            <a:avLst/>
          </a:pr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40"/>
          <p:cNvSpPr>
            <a:spLocks noEditPoints="1"/>
          </p:cNvSpPr>
          <p:nvPr/>
        </p:nvSpPr>
        <p:spPr bwMode="auto">
          <a:xfrm rot="5400000">
            <a:off x="10476462" y="606453"/>
            <a:ext cx="479265" cy="545859"/>
          </a:xfrm>
          <a:custGeom>
            <a:avLst/>
            <a:gdLst>
              <a:gd name="T0" fmla="*/ 337 w 341"/>
              <a:gd name="T1" fmla="*/ 165 h 389"/>
              <a:gd name="T2" fmla="*/ 300 w 341"/>
              <a:gd name="T3" fmla="*/ 136 h 389"/>
              <a:gd name="T4" fmla="*/ 262 w 341"/>
              <a:gd name="T5" fmla="*/ 124 h 389"/>
              <a:gd name="T6" fmla="*/ 263 w 341"/>
              <a:gd name="T7" fmla="*/ 111 h 389"/>
              <a:gd name="T8" fmla="*/ 262 w 341"/>
              <a:gd name="T9" fmla="*/ 49 h 389"/>
              <a:gd name="T10" fmla="*/ 256 w 341"/>
              <a:gd name="T11" fmla="*/ 43 h 389"/>
              <a:gd name="T12" fmla="*/ 197 w 341"/>
              <a:gd name="T13" fmla="*/ 51 h 389"/>
              <a:gd name="T14" fmla="*/ 187 w 341"/>
              <a:gd name="T15" fmla="*/ 55 h 389"/>
              <a:gd name="T16" fmla="*/ 147 w 341"/>
              <a:gd name="T17" fmla="*/ 50 h 389"/>
              <a:gd name="T18" fmla="*/ 146 w 341"/>
              <a:gd name="T19" fmla="*/ 49 h 389"/>
              <a:gd name="T20" fmla="*/ 141 w 341"/>
              <a:gd name="T21" fmla="*/ 31 h 389"/>
              <a:gd name="T22" fmla="*/ 126 w 341"/>
              <a:gd name="T23" fmla="*/ 8 h 389"/>
              <a:gd name="T24" fmla="*/ 55 w 341"/>
              <a:gd name="T25" fmla="*/ 21 h 389"/>
              <a:gd name="T26" fmla="*/ 41 w 341"/>
              <a:gd name="T27" fmla="*/ 53 h 389"/>
              <a:gd name="T28" fmla="*/ 68 w 341"/>
              <a:gd name="T29" fmla="*/ 110 h 389"/>
              <a:gd name="T30" fmla="*/ 15 w 341"/>
              <a:gd name="T31" fmla="*/ 135 h 389"/>
              <a:gd name="T32" fmla="*/ 5 w 341"/>
              <a:gd name="T33" fmla="*/ 196 h 389"/>
              <a:gd name="T34" fmla="*/ 54 w 341"/>
              <a:gd name="T35" fmla="*/ 235 h 389"/>
              <a:gd name="T36" fmla="*/ 68 w 341"/>
              <a:gd name="T37" fmla="*/ 245 h 389"/>
              <a:gd name="T38" fmla="*/ 72 w 341"/>
              <a:gd name="T39" fmla="*/ 256 h 389"/>
              <a:gd name="T40" fmla="*/ 50 w 341"/>
              <a:gd name="T41" fmla="*/ 341 h 389"/>
              <a:gd name="T42" fmla="*/ 51 w 341"/>
              <a:gd name="T43" fmla="*/ 354 h 389"/>
              <a:gd name="T44" fmla="*/ 55 w 341"/>
              <a:gd name="T45" fmla="*/ 366 h 389"/>
              <a:gd name="T46" fmla="*/ 115 w 341"/>
              <a:gd name="T47" fmla="*/ 384 h 389"/>
              <a:gd name="T48" fmla="*/ 144 w 341"/>
              <a:gd name="T49" fmla="*/ 368 h 389"/>
              <a:gd name="T50" fmla="*/ 198 w 341"/>
              <a:gd name="T51" fmla="*/ 343 h 389"/>
              <a:gd name="T52" fmla="*/ 253 w 341"/>
              <a:gd name="T53" fmla="*/ 367 h 389"/>
              <a:gd name="T54" fmla="*/ 311 w 341"/>
              <a:gd name="T55" fmla="*/ 328 h 389"/>
              <a:gd name="T56" fmla="*/ 296 w 341"/>
              <a:gd name="T57" fmla="*/ 260 h 389"/>
              <a:gd name="T58" fmla="*/ 297 w 341"/>
              <a:gd name="T59" fmla="*/ 243 h 389"/>
              <a:gd name="T60" fmla="*/ 341 w 341"/>
              <a:gd name="T61" fmla="*/ 184 h 389"/>
              <a:gd name="T62" fmla="*/ 307 w 341"/>
              <a:gd name="T63" fmla="*/ 203 h 389"/>
              <a:gd name="T64" fmla="*/ 283 w 341"/>
              <a:gd name="T65" fmla="*/ 254 h 389"/>
              <a:gd name="T66" fmla="*/ 302 w 341"/>
              <a:gd name="T67" fmla="*/ 300 h 389"/>
              <a:gd name="T68" fmla="*/ 271 w 341"/>
              <a:gd name="T69" fmla="*/ 358 h 389"/>
              <a:gd name="T70" fmla="*/ 181 w 341"/>
              <a:gd name="T71" fmla="*/ 328 h 389"/>
              <a:gd name="T72" fmla="*/ 133 w 341"/>
              <a:gd name="T73" fmla="*/ 350 h 389"/>
              <a:gd name="T74" fmla="*/ 92 w 341"/>
              <a:gd name="T75" fmla="*/ 363 h 389"/>
              <a:gd name="T76" fmla="*/ 79 w 341"/>
              <a:gd name="T77" fmla="*/ 351 h 389"/>
              <a:gd name="T78" fmla="*/ 78 w 341"/>
              <a:gd name="T79" fmla="*/ 346 h 389"/>
              <a:gd name="T80" fmla="*/ 89 w 341"/>
              <a:gd name="T81" fmla="*/ 297 h 389"/>
              <a:gd name="T82" fmla="*/ 85 w 341"/>
              <a:gd name="T83" fmla="*/ 234 h 389"/>
              <a:gd name="T84" fmla="*/ 83 w 341"/>
              <a:gd name="T85" fmla="*/ 232 h 389"/>
              <a:gd name="T86" fmla="*/ 39 w 341"/>
              <a:gd name="T87" fmla="*/ 216 h 389"/>
              <a:gd name="T88" fmla="*/ 11 w 341"/>
              <a:gd name="T89" fmla="*/ 174 h 389"/>
              <a:gd name="T90" fmla="*/ 67 w 341"/>
              <a:gd name="T91" fmla="*/ 130 h 389"/>
              <a:gd name="T92" fmla="*/ 77 w 341"/>
              <a:gd name="T93" fmla="*/ 97 h 389"/>
              <a:gd name="T94" fmla="*/ 59 w 341"/>
              <a:gd name="T95" fmla="*/ 55 h 389"/>
              <a:gd name="T96" fmla="*/ 70 w 341"/>
              <a:gd name="T97" fmla="*/ 36 h 389"/>
              <a:gd name="T98" fmla="*/ 111 w 341"/>
              <a:gd name="T99" fmla="*/ 29 h 389"/>
              <a:gd name="T100" fmla="*/ 114 w 341"/>
              <a:gd name="T101" fmla="*/ 37 h 389"/>
              <a:gd name="T102" fmla="*/ 123 w 341"/>
              <a:gd name="T103" fmla="*/ 66 h 389"/>
              <a:gd name="T104" fmla="*/ 188 w 341"/>
              <a:gd name="T105" fmla="*/ 87 h 389"/>
              <a:gd name="T106" fmla="*/ 201 w 341"/>
              <a:gd name="T107" fmla="*/ 83 h 389"/>
              <a:gd name="T108" fmla="*/ 237 w 341"/>
              <a:gd name="T109" fmla="*/ 70 h 389"/>
              <a:gd name="T110" fmla="*/ 238 w 341"/>
              <a:gd name="T111" fmla="*/ 71 h 389"/>
              <a:gd name="T112" fmla="*/ 238 w 341"/>
              <a:gd name="T113" fmla="*/ 71 h 389"/>
              <a:gd name="T114" fmla="*/ 237 w 341"/>
              <a:gd name="T115" fmla="*/ 83 h 389"/>
              <a:gd name="T116" fmla="*/ 229 w 341"/>
              <a:gd name="T117" fmla="*/ 117 h 389"/>
              <a:gd name="T118" fmla="*/ 275 w 341"/>
              <a:gd name="T119" fmla="*/ 163 h 389"/>
              <a:gd name="T120" fmla="*/ 313 w 341"/>
              <a:gd name="T121" fmla="*/ 176 h 389"/>
              <a:gd name="T122" fmla="*/ 314 w 341"/>
              <a:gd name="T123" fmla="*/ 17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1" h="389">
                <a:moveTo>
                  <a:pt x="338" y="166"/>
                </a:moveTo>
                <a:cubicBezTo>
                  <a:pt x="338" y="166"/>
                  <a:pt x="338" y="166"/>
                  <a:pt x="338" y="166"/>
                </a:cubicBezTo>
                <a:cubicBezTo>
                  <a:pt x="338" y="165"/>
                  <a:pt x="338" y="165"/>
                  <a:pt x="338" y="165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3"/>
                  <a:pt x="337" y="163"/>
                  <a:pt x="337" y="163"/>
                </a:cubicBezTo>
                <a:cubicBezTo>
                  <a:pt x="336" y="161"/>
                  <a:pt x="335" y="159"/>
                  <a:pt x="333" y="157"/>
                </a:cubicBezTo>
                <a:cubicBezTo>
                  <a:pt x="331" y="153"/>
                  <a:pt x="327" y="150"/>
                  <a:pt x="324" y="147"/>
                </a:cubicBezTo>
                <a:cubicBezTo>
                  <a:pt x="316" y="141"/>
                  <a:pt x="307" y="137"/>
                  <a:pt x="300" y="136"/>
                </a:cubicBezTo>
                <a:cubicBezTo>
                  <a:pt x="292" y="134"/>
                  <a:pt x="285" y="133"/>
                  <a:pt x="279" y="132"/>
                </a:cubicBezTo>
                <a:cubicBezTo>
                  <a:pt x="273" y="131"/>
                  <a:pt x="267" y="130"/>
                  <a:pt x="265" y="129"/>
                </a:cubicBezTo>
                <a:cubicBezTo>
                  <a:pt x="263" y="128"/>
                  <a:pt x="263" y="128"/>
                  <a:pt x="263" y="127"/>
                </a:cubicBezTo>
                <a:cubicBezTo>
                  <a:pt x="263" y="127"/>
                  <a:pt x="262" y="126"/>
                  <a:pt x="262" y="124"/>
                </a:cubicBezTo>
                <a:cubicBezTo>
                  <a:pt x="262" y="123"/>
                  <a:pt x="261" y="121"/>
                  <a:pt x="262" y="118"/>
                </a:cubicBezTo>
                <a:cubicBezTo>
                  <a:pt x="262" y="117"/>
                  <a:pt x="262" y="116"/>
                  <a:pt x="262" y="114"/>
                </a:cubicBezTo>
                <a:cubicBezTo>
                  <a:pt x="262" y="114"/>
                  <a:pt x="262" y="112"/>
                  <a:pt x="262" y="112"/>
                </a:cubicBezTo>
                <a:cubicBezTo>
                  <a:pt x="262" y="112"/>
                  <a:pt x="262" y="111"/>
                  <a:pt x="263" y="111"/>
                </a:cubicBezTo>
                <a:cubicBezTo>
                  <a:pt x="264" y="107"/>
                  <a:pt x="266" y="100"/>
                  <a:pt x="268" y="93"/>
                </a:cubicBezTo>
                <a:cubicBezTo>
                  <a:pt x="269" y="90"/>
                  <a:pt x="270" y="86"/>
                  <a:pt x="271" y="81"/>
                </a:cubicBezTo>
                <a:cubicBezTo>
                  <a:pt x="272" y="77"/>
                  <a:pt x="272" y="71"/>
                  <a:pt x="271" y="65"/>
                </a:cubicBezTo>
                <a:cubicBezTo>
                  <a:pt x="270" y="59"/>
                  <a:pt x="267" y="53"/>
                  <a:pt x="262" y="49"/>
                </a:cubicBezTo>
                <a:cubicBezTo>
                  <a:pt x="261" y="47"/>
                  <a:pt x="260" y="46"/>
                  <a:pt x="259" y="45"/>
                </a:cubicBezTo>
                <a:cubicBezTo>
                  <a:pt x="257" y="44"/>
                  <a:pt x="257" y="44"/>
                  <a:pt x="257" y="44"/>
                </a:cubicBezTo>
                <a:cubicBezTo>
                  <a:pt x="257" y="44"/>
                  <a:pt x="257" y="44"/>
                  <a:pt x="257" y="44"/>
                </a:cubicBezTo>
                <a:cubicBezTo>
                  <a:pt x="256" y="43"/>
                  <a:pt x="256" y="43"/>
                  <a:pt x="256" y="43"/>
                </a:cubicBezTo>
                <a:cubicBezTo>
                  <a:pt x="253" y="41"/>
                  <a:pt x="250" y="40"/>
                  <a:pt x="247" y="39"/>
                </a:cubicBezTo>
                <a:cubicBezTo>
                  <a:pt x="241" y="37"/>
                  <a:pt x="235" y="37"/>
                  <a:pt x="230" y="37"/>
                </a:cubicBezTo>
                <a:cubicBezTo>
                  <a:pt x="225" y="38"/>
                  <a:pt x="221" y="39"/>
                  <a:pt x="217" y="41"/>
                </a:cubicBezTo>
                <a:cubicBezTo>
                  <a:pt x="209" y="44"/>
                  <a:pt x="203" y="48"/>
                  <a:pt x="197" y="51"/>
                </a:cubicBezTo>
                <a:cubicBezTo>
                  <a:pt x="194" y="52"/>
                  <a:pt x="192" y="53"/>
                  <a:pt x="190" y="54"/>
                </a:cubicBezTo>
                <a:cubicBezTo>
                  <a:pt x="188" y="55"/>
                  <a:pt x="188" y="55"/>
                  <a:pt x="188" y="55"/>
                </a:cubicBezTo>
                <a:cubicBezTo>
                  <a:pt x="188" y="55"/>
                  <a:pt x="188" y="55"/>
                  <a:pt x="188" y="55"/>
                </a:cubicBezTo>
                <a:cubicBezTo>
                  <a:pt x="187" y="55"/>
                  <a:pt x="187" y="55"/>
                  <a:pt x="187" y="55"/>
                </a:cubicBezTo>
                <a:cubicBezTo>
                  <a:pt x="185" y="56"/>
                  <a:pt x="184" y="56"/>
                  <a:pt x="183" y="56"/>
                </a:cubicBezTo>
                <a:cubicBezTo>
                  <a:pt x="172" y="58"/>
                  <a:pt x="160" y="58"/>
                  <a:pt x="153" y="55"/>
                </a:cubicBezTo>
                <a:cubicBezTo>
                  <a:pt x="151" y="54"/>
                  <a:pt x="150" y="53"/>
                  <a:pt x="148" y="52"/>
                </a:cubicBezTo>
                <a:cubicBezTo>
                  <a:pt x="148" y="51"/>
                  <a:pt x="147" y="50"/>
                  <a:pt x="147" y="50"/>
                </a:cubicBezTo>
                <a:cubicBezTo>
                  <a:pt x="147" y="50"/>
                  <a:pt x="146" y="49"/>
                  <a:pt x="146" y="49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46" y="49"/>
                  <a:pt x="146" y="49"/>
                  <a:pt x="146" y="48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8"/>
                  <a:pt x="145" y="48"/>
                  <a:pt x="145" y="47"/>
                </a:cubicBezTo>
                <a:cubicBezTo>
                  <a:pt x="143" y="44"/>
                  <a:pt x="142" y="39"/>
                  <a:pt x="141" y="31"/>
                </a:cubicBezTo>
                <a:cubicBezTo>
                  <a:pt x="140" y="27"/>
                  <a:pt x="139" y="23"/>
                  <a:pt x="136" y="18"/>
                </a:cubicBezTo>
                <a:cubicBezTo>
                  <a:pt x="134" y="16"/>
                  <a:pt x="133" y="13"/>
                  <a:pt x="131" y="11"/>
                </a:cubicBezTo>
                <a:cubicBezTo>
                  <a:pt x="130" y="10"/>
                  <a:pt x="129" y="10"/>
                  <a:pt x="128" y="9"/>
                </a:cubicBezTo>
                <a:cubicBezTo>
                  <a:pt x="127" y="8"/>
                  <a:pt x="127" y="8"/>
                  <a:pt x="126" y="8"/>
                </a:cubicBezTo>
                <a:cubicBezTo>
                  <a:pt x="125" y="7"/>
                  <a:pt x="125" y="7"/>
                  <a:pt x="124" y="6"/>
                </a:cubicBezTo>
                <a:cubicBezTo>
                  <a:pt x="121" y="4"/>
                  <a:pt x="116" y="2"/>
                  <a:pt x="111" y="1"/>
                </a:cubicBezTo>
                <a:cubicBezTo>
                  <a:pt x="107" y="0"/>
                  <a:pt x="102" y="0"/>
                  <a:pt x="98" y="0"/>
                </a:cubicBezTo>
                <a:cubicBezTo>
                  <a:pt x="80" y="2"/>
                  <a:pt x="66" y="10"/>
                  <a:pt x="55" y="21"/>
                </a:cubicBezTo>
                <a:cubicBezTo>
                  <a:pt x="50" y="27"/>
                  <a:pt x="45" y="34"/>
                  <a:pt x="42" y="42"/>
                </a:cubicBezTo>
                <a:cubicBezTo>
                  <a:pt x="42" y="44"/>
                  <a:pt x="41" y="46"/>
                  <a:pt x="41" y="49"/>
                </a:cubicBezTo>
                <a:cubicBezTo>
                  <a:pt x="41" y="50"/>
                  <a:pt x="41" y="51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1" y="55"/>
                  <a:pt x="41" y="55"/>
                </a:cubicBezTo>
                <a:cubicBezTo>
                  <a:pt x="41" y="60"/>
                  <a:pt x="42" y="64"/>
                  <a:pt x="43" y="68"/>
                </a:cubicBezTo>
                <a:cubicBezTo>
                  <a:pt x="48" y="83"/>
                  <a:pt x="59" y="93"/>
                  <a:pt x="65" y="103"/>
                </a:cubicBezTo>
                <a:cubicBezTo>
                  <a:pt x="67" y="106"/>
                  <a:pt x="68" y="108"/>
                  <a:pt x="68" y="110"/>
                </a:cubicBezTo>
                <a:cubicBezTo>
                  <a:pt x="69" y="112"/>
                  <a:pt x="69" y="114"/>
                  <a:pt x="67" y="115"/>
                </a:cubicBezTo>
                <a:cubicBezTo>
                  <a:pt x="65" y="119"/>
                  <a:pt x="59" y="122"/>
                  <a:pt x="53" y="124"/>
                </a:cubicBezTo>
                <a:cubicBezTo>
                  <a:pt x="48" y="127"/>
                  <a:pt x="41" y="128"/>
                  <a:pt x="35" y="130"/>
                </a:cubicBezTo>
                <a:cubicBezTo>
                  <a:pt x="29" y="131"/>
                  <a:pt x="22" y="132"/>
                  <a:pt x="15" y="135"/>
                </a:cubicBezTo>
                <a:cubicBezTo>
                  <a:pt x="11" y="137"/>
                  <a:pt x="7" y="139"/>
                  <a:pt x="5" y="143"/>
                </a:cubicBezTo>
                <a:cubicBezTo>
                  <a:pt x="2" y="146"/>
                  <a:pt x="1" y="150"/>
                  <a:pt x="1" y="154"/>
                </a:cubicBezTo>
                <a:cubicBezTo>
                  <a:pt x="0" y="162"/>
                  <a:pt x="0" y="169"/>
                  <a:pt x="1" y="176"/>
                </a:cubicBezTo>
                <a:cubicBezTo>
                  <a:pt x="2" y="182"/>
                  <a:pt x="3" y="189"/>
                  <a:pt x="5" y="196"/>
                </a:cubicBezTo>
                <a:cubicBezTo>
                  <a:pt x="7" y="203"/>
                  <a:pt x="10" y="210"/>
                  <a:pt x="15" y="216"/>
                </a:cubicBezTo>
                <a:cubicBezTo>
                  <a:pt x="17" y="219"/>
                  <a:pt x="20" y="222"/>
                  <a:pt x="24" y="224"/>
                </a:cubicBezTo>
                <a:cubicBezTo>
                  <a:pt x="27" y="227"/>
                  <a:pt x="31" y="228"/>
                  <a:pt x="34" y="230"/>
                </a:cubicBezTo>
                <a:cubicBezTo>
                  <a:pt x="41" y="232"/>
                  <a:pt x="48" y="234"/>
                  <a:pt x="54" y="235"/>
                </a:cubicBezTo>
                <a:cubicBezTo>
                  <a:pt x="60" y="237"/>
                  <a:pt x="64" y="240"/>
                  <a:pt x="67" y="243"/>
                </a:cubicBezTo>
                <a:cubicBezTo>
                  <a:pt x="67" y="243"/>
                  <a:pt x="67" y="244"/>
                  <a:pt x="67" y="244"/>
                </a:cubicBezTo>
                <a:cubicBezTo>
                  <a:pt x="68" y="245"/>
                  <a:pt x="68" y="245"/>
                  <a:pt x="68" y="245"/>
                </a:cubicBezTo>
                <a:cubicBezTo>
                  <a:pt x="68" y="245"/>
                  <a:pt x="68" y="245"/>
                  <a:pt x="68" y="245"/>
                </a:cubicBezTo>
                <a:cubicBezTo>
                  <a:pt x="69" y="246"/>
                  <a:pt x="68" y="245"/>
                  <a:pt x="68" y="245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9" y="247"/>
                  <a:pt x="70" y="248"/>
                  <a:pt x="70" y="249"/>
                </a:cubicBezTo>
                <a:cubicBezTo>
                  <a:pt x="71" y="251"/>
                  <a:pt x="72" y="253"/>
                  <a:pt x="72" y="256"/>
                </a:cubicBezTo>
                <a:cubicBezTo>
                  <a:pt x="73" y="265"/>
                  <a:pt x="69" y="277"/>
                  <a:pt x="65" y="289"/>
                </a:cubicBezTo>
                <a:cubicBezTo>
                  <a:pt x="62" y="295"/>
                  <a:pt x="60" y="301"/>
                  <a:pt x="57" y="307"/>
                </a:cubicBezTo>
                <a:cubicBezTo>
                  <a:pt x="55" y="314"/>
                  <a:pt x="52" y="321"/>
                  <a:pt x="51" y="329"/>
                </a:cubicBezTo>
                <a:cubicBezTo>
                  <a:pt x="50" y="333"/>
                  <a:pt x="50" y="337"/>
                  <a:pt x="50" y="341"/>
                </a:cubicBezTo>
                <a:cubicBezTo>
                  <a:pt x="50" y="343"/>
                  <a:pt x="50" y="345"/>
                  <a:pt x="50" y="348"/>
                </a:cubicBezTo>
                <a:cubicBezTo>
                  <a:pt x="50" y="349"/>
                  <a:pt x="50" y="350"/>
                  <a:pt x="51" y="351"/>
                </a:cubicBezTo>
                <a:cubicBezTo>
                  <a:pt x="51" y="353"/>
                  <a:pt x="51" y="353"/>
                  <a:pt x="51" y="353"/>
                </a:cubicBezTo>
                <a:cubicBezTo>
                  <a:pt x="51" y="354"/>
                  <a:pt x="51" y="354"/>
                  <a:pt x="51" y="354"/>
                </a:cubicBezTo>
                <a:cubicBezTo>
                  <a:pt x="52" y="356"/>
                  <a:pt x="52" y="356"/>
                  <a:pt x="52" y="356"/>
                </a:cubicBezTo>
                <a:cubicBezTo>
                  <a:pt x="52" y="357"/>
                  <a:pt x="52" y="357"/>
                  <a:pt x="52" y="357"/>
                </a:cubicBezTo>
                <a:cubicBezTo>
                  <a:pt x="52" y="358"/>
                  <a:pt x="53" y="359"/>
                  <a:pt x="53" y="360"/>
                </a:cubicBezTo>
                <a:cubicBezTo>
                  <a:pt x="54" y="362"/>
                  <a:pt x="54" y="364"/>
                  <a:pt x="55" y="366"/>
                </a:cubicBezTo>
                <a:cubicBezTo>
                  <a:pt x="57" y="370"/>
                  <a:pt x="60" y="374"/>
                  <a:pt x="64" y="378"/>
                </a:cubicBezTo>
                <a:cubicBezTo>
                  <a:pt x="67" y="382"/>
                  <a:pt x="72" y="385"/>
                  <a:pt x="77" y="387"/>
                </a:cubicBezTo>
                <a:cubicBezTo>
                  <a:pt x="82" y="389"/>
                  <a:pt x="87" y="389"/>
                  <a:pt x="92" y="389"/>
                </a:cubicBezTo>
                <a:cubicBezTo>
                  <a:pt x="101" y="389"/>
                  <a:pt x="108" y="386"/>
                  <a:pt x="115" y="384"/>
                </a:cubicBezTo>
                <a:cubicBezTo>
                  <a:pt x="122" y="381"/>
                  <a:pt x="129" y="377"/>
                  <a:pt x="134" y="374"/>
                </a:cubicBezTo>
                <a:cubicBezTo>
                  <a:pt x="139" y="371"/>
                  <a:pt x="139" y="371"/>
                  <a:pt x="139" y="371"/>
                </a:cubicBezTo>
                <a:cubicBezTo>
                  <a:pt x="141" y="370"/>
                  <a:pt x="141" y="370"/>
                  <a:pt x="141" y="37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47" y="366"/>
                  <a:pt x="150" y="364"/>
                  <a:pt x="152" y="362"/>
                </a:cubicBezTo>
                <a:cubicBezTo>
                  <a:pt x="158" y="357"/>
                  <a:pt x="163" y="353"/>
                  <a:pt x="167" y="349"/>
                </a:cubicBezTo>
                <a:cubicBezTo>
                  <a:pt x="172" y="345"/>
                  <a:pt x="177" y="342"/>
                  <a:pt x="182" y="341"/>
                </a:cubicBezTo>
                <a:cubicBezTo>
                  <a:pt x="187" y="340"/>
                  <a:pt x="193" y="341"/>
                  <a:pt x="198" y="343"/>
                </a:cubicBezTo>
                <a:cubicBezTo>
                  <a:pt x="203" y="346"/>
                  <a:pt x="208" y="350"/>
                  <a:pt x="214" y="354"/>
                </a:cubicBezTo>
                <a:cubicBezTo>
                  <a:pt x="216" y="356"/>
                  <a:pt x="219" y="358"/>
                  <a:pt x="222" y="360"/>
                </a:cubicBezTo>
                <a:cubicBezTo>
                  <a:pt x="225" y="362"/>
                  <a:pt x="229" y="363"/>
                  <a:pt x="232" y="365"/>
                </a:cubicBezTo>
                <a:cubicBezTo>
                  <a:pt x="239" y="367"/>
                  <a:pt x="246" y="368"/>
                  <a:pt x="253" y="367"/>
                </a:cubicBezTo>
                <a:cubicBezTo>
                  <a:pt x="260" y="366"/>
                  <a:pt x="267" y="364"/>
                  <a:pt x="273" y="361"/>
                </a:cubicBezTo>
                <a:cubicBezTo>
                  <a:pt x="279" y="358"/>
                  <a:pt x="285" y="355"/>
                  <a:pt x="290" y="351"/>
                </a:cubicBezTo>
                <a:cubicBezTo>
                  <a:pt x="296" y="348"/>
                  <a:pt x="302" y="343"/>
                  <a:pt x="306" y="338"/>
                </a:cubicBezTo>
                <a:cubicBezTo>
                  <a:pt x="308" y="335"/>
                  <a:pt x="310" y="332"/>
                  <a:pt x="311" y="328"/>
                </a:cubicBezTo>
                <a:cubicBezTo>
                  <a:pt x="312" y="325"/>
                  <a:pt x="313" y="321"/>
                  <a:pt x="313" y="318"/>
                </a:cubicBezTo>
                <a:cubicBezTo>
                  <a:pt x="312" y="311"/>
                  <a:pt x="310" y="304"/>
                  <a:pt x="308" y="297"/>
                </a:cubicBezTo>
                <a:cubicBezTo>
                  <a:pt x="306" y="291"/>
                  <a:pt x="303" y="285"/>
                  <a:pt x="301" y="278"/>
                </a:cubicBezTo>
                <a:cubicBezTo>
                  <a:pt x="299" y="272"/>
                  <a:pt x="297" y="266"/>
                  <a:pt x="296" y="260"/>
                </a:cubicBezTo>
                <a:cubicBezTo>
                  <a:pt x="296" y="258"/>
                  <a:pt x="296" y="257"/>
                  <a:pt x="296" y="255"/>
                </a:cubicBezTo>
                <a:cubicBezTo>
                  <a:pt x="295" y="255"/>
                  <a:pt x="295" y="254"/>
                  <a:pt x="295" y="253"/>
                </a:cubicBezTo>
                <a:cubicBezTo>
                  <a:pt x="295" y="252"/>
                  <a:pt x="295" y="251"/>
                  <a:pt x="295" y="251"/>
                </a:cubicBezTo>
                <a:cubicBezTo>
                  <a:pt x="296" y="248"/>
                  <a:pt x="296" y="246"/>
                  <a:pt x="297" y="243"/>
                </a:cubicBezTo>
                <a:cubicBezTo>
                  <a:pt x="299" y="239"/>
                  <a:pt x="303" y="234"/>
                  <a:pt x="307" y="230"/>
                </a:cubicBezTo>
                <a:cubicBezTo>
                  <a:pt x="312" y="226"/>
                  <a:pt x="317" y="222"/>
                  <a:pt x="322" y="217"/>
                </a:cubicBezTo>
                <a:cubicBezTo>
                  <a:pt x="327" y="212"/>
                  <a:pt x="333" y="206"/>
                  <a:pt x="337" y="198"/>
                </a:cubicBezTo>
                <a:cubicBezTo>
                  <a:pt x="339" y="194"/>
                  <a:pt x="341" y="189"/>
                  <a:pt x="341" y="184"/>
                </a:cubicBezTo>
                <a:cubicBezTo>
                  <a:pt x="341" y="179"/>
                  <a:pt x="340" y="174"/>
                  <a:pt x="339" y="170"/>
                </a:cubicBezTo>
                <a:cubicBezTo>
                  <a:pt x="339" y="168"/>
                  <a:pt x="338" y="167"/>
                  <a:pt x="338" y="166"/>
                </a:cubicBezTo>
                <a:close/>
                <a:moveTo>
                  <a:pt x="315" y="189"/>
                </a:moveTo>
                <a:cubicBezTo>
                  <a:pt x="314" y="193"/>
                  <a:pt x="311" y="198"/>
                  <a:pt x="307" y="203"/>
                </a:cubicBezTo>
                <a:cubicBezTo>
                  <a:pt x="303" y="208"/>
                  <a:pt x="298" y="213"/>
                  <a:pt x="294" y="219"/>
                </a:cubicBezTo>
                <a:cubicBezTo>
                  <a:pt x="290" y="224"/>
                  <a:pt x="285" y="231"/>
                  <a:pt x="284" y="239"/>
                </a:cubicBezTo>
                <a:cubicBezTo>
                  <a:pt x="283" y="243"/>
                  <a:pt x="282" y="248"/>
                  <a:pt x="283" y="252"/>
                </a:cubicBezTo>
                <a:cubicBezTo>
                  <a:pt x="283" y="253"/>
                  <a:pt x="283" y="253"/>
                  <a:pt x="283" y="254"/>
                </a:cubicBezTo>
                <a:cubicBezTo>
                  <a:pt x="284" y="255"/>
                  <a:pt x="284" y="256"/>
                  <a:pt x="284" y="257"/>
                </a:cubicBezTo>
                <a:cubicBezTo>
                  <a:pt x="284" y="259"/>
                  <a:pt x="285" y="261"/>
                  <a:pt x="285" y="262"/>
                </a:cubicBezTo>
                <a:cubicBezTo>
                  <a:pt x="287" y="269"/>
                  <a:pt x="290" y="276"/>
                  <a:pt x="293" y="282"/>
                </a:cubicBezTo>
                <a:cubicBezTo>
                  <a:pt x="296" y="288"/>
                  <a:pt x="299" y="294"/>
                  <a:pt x="302" y="300"/>
                </a:cubicBezTo>
                <a:cubicBezTo>
                  <a:pt x="305" y="306"/>
                  <a:pt x="307" y="312"/>
                  <a:pt x="308" y="318"/>
                </a:cubicBezTo>
                <a:cubicBezTo>
                  <a:pt x="309" y="324"/>
                  <a:pt x="307" y="330"/>
                  <a:pt x="303" y="336"/>
                </a:cubicBezTo>
                <a:cubicBezTo>
                  <a:pt x="299" y="341"/>
                  <a:pt x="294" y="345"/>
                  <a:pt x="289" y="349"/>
                </a:cubicBezTo>
                <a:cubicBezTo>
                  <a:pt x="283" y="352"/>
                  <a:pt x="277" y="356"/>
                  <a:pt x="271" y="358"/>
                </a:cubicBezTo>
                <a:cubicBezTo>
                  <a:pt x="265" y="361"/>
                  <a:pt x="259" y="363"/>
                  <a:pt x="253" y="363"/>
                </a:cubicBezTo>
                <a:cubicBezTo>
                  <a:pt x="240" y="364"/>
                  <a:pt x="228" y="357"/>
                  <a:pt x="219" y="348"/>
                </a:cubicBezTo>
                <a:cubicBezTo>
                  <a:pt x="214" y="344"/>
                  <a:pt x="209" y="339"/>
                  <a:pt x="203" y="334"/>
                </a:cubicBezTo>
                <a:cubicBezTo>
                  <a:pt x="197" y="330"/>
                  <a:pt x="189" y="327"/>
                  <a:pt x="181" y="328"/>
                </a:cubicBezTo>
                <a:cubicBezTo>
                  <a:pt x="176" y="328"/>
                  <a:pt x="172" y="329"/>
                  <a:pt x="169" y="330"/>
                </a:cubicBezTo>
                <a:cubicBezTo>
                  <a:pt x="165" y="332"/>
                  <a:pt x="162" y="333"/>
                  <a:pt x="159" y="335"/>
                </a:cubicBezTo>
                <a:cubicBezTo>
                  <a:pt x="152" y="338"/>
                  <a:pt x="146" y="342"/>
                  <a:pt x="141" y="345"/>
                </a:cubicBezTo>
                <a:cubicBezTo>
                  <a:pt x="138" y="347"/>
                  <a:pt x="135" y="349"/>
                  <a:pt x="133" y="350"/>
                </a:cubicBezTo>
                <a:cubicBezTo>
                  <a:pt x="129" y="352"/>
                  <a:pt x="129" y="352"/>
                  <a:pt x="129" y="352"/>
                </a:cubicBezTo>
                <a:cubicBezTo>
                  <a:pt x="124" y="354"/>
                  <a:pt x="124" y="354"/>
                  <a:pt x="124" y="354"/>
                </a:cubicBezTo>
                <a:cubicBezTo>
                  <a:pt x="118" y="356"/>
                  <a:pt x="112" y="359"/>
                  <a:pt x="107" y="360"/>
                </a:cubicBezTo>
                <a:cubicBezTo>
                  <a:pt x="101" y="362"/>
                  <a:pt x="96" y="363"/>
                  <a:pt x="92" y="363"/>
                </a:cubicBezTo>
                <a:cubicBezTo>
                  <a:pt x="89" y="363"/>
                  <a:pt x="88" y="362"/>
                  <a:pt x="87" y="362"/>
                </a:cubicBezTo>
                <a:cubicBezTo>
                  <a:pt x="85" y="361"/>
                  <a:pt x="84" y="361"/>
                  <a:pt x="83" y="359"/>
                </a:cubicBezTo>
                <a:cubicBezTo>
                  <a:pt x="82" y="358"/>
                  <a:pt x="81" y="357"/>
                  <a:pt x="81" y="355"/>
                </a:cubicBezTo>
                <a:cubicBezTo>
                  <a:pt x="80" y="354"/>
                  <a:pt x="80" y="353"/>
                  <a:pt x="79" y="351"/>
                </a:cubicBezTo>
                <a:cubicBezTo>
                  <a:pt x="79" y="350"/>
                  <a:pt x="79" y="350"/>
                  <a:pt x="79" y="350"/>
                </a:cubicBezTo>
                <a:cubicBezTo>
                  <a:pt x="78" y="348"/>
                  <a:pt x="78" y="348"/>
                  <a:pt x="78" y="348"/>
                </a:cubicBezTo>
                <a:cubicBezTo>
                  <a:pt x="78" y="347"/>
                  <a:pt x="78" y="347"/>
                  <a:pt x="78" y="347"/>
                </a:cubicBezTo>
                <a:cubicBezTo>
                  <a:pt x="78" y="346"/>
                  <a:pt x="78" y="346"/>
                  <a:pt x="78" y="346"/>
                </a:cubicBezTo>
                <a:cubicBezTo>
                  <a:pt x="78" y="346"/>
                  <a:pt x="78" y="345"/>
                  <a:pt x="78" y="344"/>
                </a:cubicBezTo>
                <a:cubicBezTo>
                  <a:pt x="78" y="343"/>
                  <a:pt x="78" y="342"/>
                  <a:pt x="78" y="341"/>
                </a:cubicBezTo>
                <a:cubicBezTo>
                  <a:pt x="78" y="339"/>
                  <a:pt x="78" y="336"/>
                  <a:pt x="78" y="333"/>
                </a:cubicBezTo>
                <a:cubicBezTo>
                  <a:pt x="80" y="323"/>
                  <a:pt x="85" y="310"/>
                  <a:pt x="89" y="297"/>
                </a:cubicBezTo>
                <a:cubicBezTo>
                  <a:pt x="91" y="291"/>
                  <a:pt x="93" y="283"/>
                  <a:pt x="94" y="276"/>
                </a:cubicBezTo>
                <a:cubicBezTo>
                  <a:pt x="95" y="268"/>
                  <a:pt x="96" y="260"/>
                  <a:pt x="93" y="251"/>
                </a:cubicBezTo>
                <a:cubicBezTo>
                  <a:pt x="92" y="247"/>
                  <a:pt x="91" y="243"/>
                  <a:pt x="89" y="239"/>
                </a:cubicBezTo>
                <a:cubicBezTo>
                  <a:pt x="87" y="238"/>
                  <a:pt x="86" y="236"/>
                  <a:pt x="85" y="234"/>
                </a:cubicBezTo>
                <a:cubicBezTo>
                  <a:pt x="85" y="234"/>
                  <a:pt x="85" y="234"/>
                  <a:pt x="85" y="234"/>
                </a:cubicBezTo>
                <a:cubicBezTo>
                  <a:pt x="85" y="234"/>
                  <a:pt x="84" y="233"/>
                  <a:pt x="84" y="233"/>
                </a:cubicBezTo>
                <a:cubicBezTo>
                  <a:pt x="84" y="233"/>
                  <a:pt x="84" y="233"/>
                  <a:pt x="84" y="233"/>
                </a:cubicBezTo>
                <a:cubicBezTo>
                  <a:pt x="83" y="232"/>
                  <a:pt x="83" y="232"/>
                  <a:pt x="83" y="232"/>
                </a:cubicBezTo>
                <a:cubicBezTo>
                  <a:pt x="82" y="231"/>
                  <a:pt x="81" y="230"/>
                  <a:pt x="80" y="229"/>
                </a:cubicBezTo>
                <a:cubicBezTo>
                  <a:pt x="77" y="226"/>
                  <a:pt x="73" y="224"/>
                  <a:pt x="69" y="222"/>
                </a:cubicBezTo>
                <a:cubicBezTo>
                  <a:pt x="65" y="221"/>
                  <a:pt x="62" y="220"/>
                  <a:pt x="58" y="219"/>
                </a:cubicBezTo>
                <a:cubicBezTo>
                  <a:pt x="51" y="218"/>
                  <a:pt x="44" y="217"/>
                  <a:pt x="39" y="216"/>
                </a:cubicBezTo>
                <a:cubicBezTo>
                  <a:pt x="36" y="215"/>
                  <a:pt x="33" y="214"/>
                  <a:pt x="31" y="213"/>
                </a:cubicBezTo>
                <a:cubicBezTo>
                  <a:pt x="29" y="211"/>
                  <a:pt x="26" y="210"/>
                  <a:pt x="24" y="208"/>
                </a:cubicBezTo>
                <a:cubicBezTo>
                  <a:pt x="20" y="204"/>
                  <a:pt x="17" y="199"/>
                  <a:pt x="15" y="193"/>
                </a:cubicBezTo>
                <a:cubicBezTo>
                  <a:pt x="14" y="187"/>
                  <a:pt x="12" y="181"/>
                  <a:pt x="11" y="174"/>
                </a:cubicBezTo>
                <a:cubicBezTo>
                  <a:pt x="9" y="162"/>
                  <a:pt x="8" y="147"/>
                  <a:pt x="18" y="144"/>
                </a:cubicBezTo>
                <a:cubicBezTo>
                  <a:pt x="24" y="142"/>
                  <a:pt x="30" y="141"/>
                  <a:pt x="37" y="139"/>
                </a:cubicBezTo>
                <a:cubicBezTo>
                  <a:pt x="44" y="138"/>
                  <a:pt x="50" y="136"/>
                  <a:pt x="57" y="134"/>
                </a:cubicBezTo>
                <a:cubicBezTo>
                  <a:pt x="61" y="133"/>
                  <a:pt x="64" y="132"/>
                  <a:pt x="67" y="130"/>
                </a:cubicBezTo>
                <a:cubicBezTo>
                  <a:pt x="70" y="128"/>
                  <a:pt x="74" y="126"/>
                  <a:pt x="77" y="122"/>
                </a:cubicBezTo>
                <a:cubicBezTo>
                  <a:pt x="78" y="120"/>
                  <a:pt x="79" y="118"/>
                  <a:pt x="80" y="116"/>
                </a:cubicBezTo>
                <a:cubicBezTo>
                  <a:pt x="81" y="113"/>
                  <a:pt x="81" y="111"/>
                  <a:pt x="80" y="108"/>
                </a:cubicBezTo>
                <a:cubicBezTo>
                  <a:pt x="80" y="104"/>
                  <a:pt x="78" y="100"/>
                  <a:pt x="77" y="97"/>
                </a:cubicBezTo>
                <a:cubicBezTo>
                  <a:pt x="73" y="90"/>
                  <a:pt x="69" y="85"/>
                  <a:pt x="66" y="79"/>
                </a:cubicBezTo>
                <a:cubicBezTo>
                  <a:pt x="63" y="73"/>
                  <a:pt x="60" y="68"/>
                  <a:pt x="59" y="63"/>
                </a:cubicBezTo>
                <a:cubicBezTo>
                  <a:pt x="59" y="60"/>
                  <a:pt x="58" y="58"/>
                  <a:pt x="59" y="55"/>
                </a:cubicBezTo>
                <a:cubicBezTo>
                  <a:pt x="59" y="55"/>
                  <a:pt x="59" y="54"/>
                  <a:pt x="59" y="55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1"/>
                  <a:pt x="60" y="50"/>
                  <a:pt x="60" y="49"/>
                </a:cubicBezTo>
                <a:cubicBezTo>
                  <a:pt x="62" y="44"/>
                  <a:pt x="66" y="40"/>
                  <a:pt x="70" y="36"/>
                </a:cubicBezTo>
                <a:cubicBezTo>
                  <a:pt x="78" y="29"/>
                  <a:pt x="89" y="25"/>
                  <a:pt x="99" y="25"/>
                </a:cubicBezTo>
                <a:cubicBezTo>
                  <a:pt x="101" y="25"/>
                  <a:pt x="103" y="25"/>
                  <a:pt x="105" y="26"/>
                </a:cubicBezTo>
                <a:cubicBezTo>
                  <a:pt x="107" y="27"/>
                  <a:pt x="108" y="27"/>
                  <a:pt x="110" y="28"/>
                </a:cubicBezTo>
                <a:cubicBezTo>
                  <a:pt x="111" y="29"/>
                  <a:pt x="110" y="29"/>
                  <a:pt x="111" y="29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29"/>
                  <a:pt x="111" y="30"/>
                  <a:pt x="112" y="30"/>
                </a:cubicBezTo>
                <a:cubicBezTo>
                  <a:pt x="112" y="30"/>
                  <a:pt x="112" y="31"/>
                  <a:pt x="113" y="31"/>
                </a:cubicBezTo>
                <a:cubicBezTo>
                  <a:pt x="113" y="32"/>
                  <a:pt x="114" y="34"/>
                  <a:pt x="114" y="37"/>
                </a:cubicBezTo>
                <a:cubicBezTo>
                  <a:pt x="115" y="42"/>
                  <a:pt x="116" y="51"/>
                  <a:pt x="120" y="60"/>
                </a:cubicBezTo>
                <a:cubicBezTo>
                  <a:pt x="120" y="61"/>
                  <a:pt x="121" y="62"/>
                  <a:pt x="121" y="63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2" y="65"/>
                  <a:pt x="122" y="65"/>
                  <a:pt x="123" y="66"/>
                </a:cubicBezTo>
                <a:cubicBezTo>
                  <a:pt x="125" y="68"/>
                  <a:pt x="126" y="70"/>
                  <a:pt x="128" y="72"/>
                </a:cubicBezTo>
                <a:cubicBezTo>
                  <a:pt x="131" y="75"/>
                  <a:pt x="135" y="78"/>
                  <a:pt x="139" y="81"/>
                </a:cubicBezTo>
                <a:cubicBezTo>
                  <a:pt x="148" y="85"/>
                  <a:pt x="156" y="87"/>
                  <a:pt x="164" y="88"/>
                </a:cubicBezTo>
                <a:cubicBezTo>
                  <a:pt x="173" y="88"/>
                  <a:pt x="180" y="88"/>
                  <a:pt x="188" y="87"/>
                </a:cubicBezTo>
                <a:cubicBezTo>
                  <a:pt x="190" y="86"/>
                  <a:pt x="192" y="86"/>
                  <a:pt x="194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8" y="84"/>
                  <a:pt x="200" y="84"/>
                  <a:pt x="201" y="83"/>
                </a:cubicBezTo>
                <a:cubicBezTo>
                  <a:pt x="205" y="82"/>
                  <a:pt x="208" y="80"/>
                  <a:pt x="211" y="79"/>
                </a:cubicBezTo>
                <a:cubicBezTo>
                  <a:pt x="218" y="76"/>
                  <a:pt x="223" y="73"/>
                  <a:pt x="228" y="71"/>
                </a:cubicBezTo>
                <a:cubicBezTo>
                  <a:pt x="230" y="70"/>
                  <a:pt x="232" y="70"/>
                  <a:pt x="234" y="70"/>
                </a:cubicBezTo>
                <a:cubicBezTo>
                  <a:pt x="236" y="70"/>
                  <a:pt x="236" y="70"/>
                  <a:pt x="237" y="70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7" y="71"/>
                  <a:pt x="237" y="71"/>
                  <a:pt x="237" y="71"/>
                </a:cubicBezTo>
                <a:cubicBezTo>
                  <a:pt x="238" y="71"/>
                  <a:pt x="237" y="70"/>
                  <a:pt x="237" y="70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8" y="71"/>
                  <a:pt x="238" y="71"/>
                  <a:pt x="238" y="71"/>
                </a:cubicBezTo>
                <a:cubicBezTo>
                  <a:pt x="239" y="72"/>
                  <a:pt x="239" y="72"/>
                  <a:pt x="239" y="72"/>
                </a:cubicBezTo>
                <a:cubicBezTo>
                  <a:pt x="239" y="72"/>
                  <a:pt x="239" y="74"/>
                  <a:pt x="238" y="76"/>
                </a:cubicBezTo>
                <a:cubicBezTo>
                  <a:pt x="238" y="78"/>
                  <a:pt x="237" y="81"/>
                  <a:pt x="237" y="83"/>
                </a:cubicBezTo>
                <a:cubicBezTo>
                  <a:pt x="235" y="89"/>
                  <a:pt x="232" y="95"/>
                  <a:pt x="230" y="104"/>
                </a:cubicBezTo>
                <a:cubicBezTo>
                  <a:pt x="230" y="105"/>
                  <a:pt x="230" y="106"/>
                  <a:pt x="230" y="108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29" y="113"/>
                  <a:pt x="229" y="115"/>
                  <a:pt x="229" y="117"/>
                </a:cubicBezTo>
                <a:cubicBezTo>
                  <a:pt x="229" y="121"/>
                  <a:pt x="229" y="126"/>
                  <a:pt x="230" y="131"/>
                </a:cubicBezTo>
                <a:cubicBezTo>
                  <a:pt x="231" y="136"/>
                  <a:pt x="233" y="141"/>
                  <a:pt x="237" y="146"/>
                </a:cubicBezTo>
                <a:cubicBezTo>
                  <a:pt x="240" y="151"/>
                  <a:pt x="246" y="155"/>
                  <a:pt x="250" y="157"/>
                </a:cubicBezTo>
                <a:cubicBezTo>
                  <a:pt x="260" y="162"/>
                  <a:pt x="268" y="162"/>
                  <a:pt x="275" y="163"/>
                </a:cubicBezTo>
                <a:cubicBezTo>
                  <a:pt x="282" y="164"/>
                  <a:pt x="288" y="164"/>
                  <a:pt x="294" y="165"/>
                </a:cubicBezTo>
                <a:cubicBezTo>
                  <a:pt x="299" y="166"/>
                  <a:pt x="303" y="167"/>
                  <a:pt x="307" y="169"/>
                </a:cubicBezTo>
                <a:cubicBezTo>
                  <a:pt x="308" y="170"/>
                  <a:pt x="310" y="171"/>
                  <a:pt x="311" y="173"/>
                </a:cubicBezTo>
                <a:cubicBezTo>
                  <a:pt x="312" y="174"/>
                  <a:pt x="312" y="175"/>
                  <a:pt x="313" y="176"/>
                </a:cubicBezTo>
                <a:cubicBezTo>
                  <a:pt x="313" y="176"/>
                  <a:pt x="313" y="176"/>
                  <a:pt x="313" y="176"/>
                </a:cubicBezTo>
                <a:cubicBezTo>
                  <a:pt x="313" y="176"/>
                  <a:pt x="314" y="177"/>
                  <a:pt x="313" y="176"/>
                </a:cubicBezTo>
                <a:cubicBezTo>
                  <a:pt x="313" y="176"/>
                  <a:pt x="313" y="176"/>
                  <a:pt x="313" y="176"/>
                </a:cubicBezTo>
                <a:cubicBezTo>
                  <a:pt x="314" y="177"/>
                  <a:pt x="314" y="177"/>
                  <a:pt x="314" y="177"/>
                </a:cubicBezTo>
                <a:cubicBezTo>
                  <a:pt x="314" y="178"/>
                  <a:pt x="314" y="178"/>
                  <a:pt x="314" y="178"/>
                </a:cubicBezTo>
                <a:cubicBezTo>
                  <a:pt x="316" y="182"/>
                  <a:pt x="317" y="185"/>
                  <a:pt x="315" y="189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41"/>
          <p:cNvSpPr/>
          <p:nvPr/>
        </p:nvSpPr>
        <p:spPr bwMode="auto">
          <a:xfrm rot="5400000">
            <a:off x="10512489" y="1289868"/>
            <a:ext cx="2183" cy="1092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1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Freeform 42"/>
          <p:cNvSpPr/>
          <p:nvPr/>
        </p:nvSpPr>
        <p:spPr bwMode="auto">
          <a:xfrm rot="5400000">
            <a:off x="10848739" y="1427425"/>
            <a:ext cx="1092" cy="218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Freeform 43"/>
          <p:cNvSpPr>
            <a:spLocks noEditPoints="1"/>
          </p:cNvSpPr>
          <p:nvPr/>
        </p:nvSpPr>
        <p:spPr bwMode="auto">
          <a:xfrm rot="5400000">
            <a:off x="10382575" y="1106460"/>
            <a:ext cx="485815" cy="528392"/>
          </a:xfrm>
          <a:custGeom>
            <a:avLst/>
            <a:gdLst>
              <a:gd name="T0" fmla="*/ 302 w 346"/>
              <a:gd name="T1" fmla="*/ 54 h 376"/>
              <a:gd name="T2" fmla="*/ 258 w 346"/>
              <a:gd name="T3" fmla="*/ 59 h 376"/>
              <a:gd name="T4" fmla="*/ 245 w 346"/>
              <a:gd name="T5" fmla="*/ 48 h 376"/>
              <a:gd name="T6" fmla="*/ 240 w 346"/>
              <a:gd name="T7" fmla="*/ 15 h 376"/>
              <a:gd name="T8" fmla="*/ 193 w 346"/>
              <a:gd name="T9" fmla="*/ 4 h 376"/>
              <a:gd name="T10" fmla="*/ 140 w 346"/>
              <a:gd name="T11" fmla="*/ 54 h 376"/>
              <a:gd name="T12" fmla="*/ 128 w 346"/>
              <a:gd name="T13" fmla="*/ 51 h 376"/>
              <a:gd name="T14" fmla="*/ 104 w 346"/>
              <a:gd name="T15" fmla="*/ 22 h 376"/>
              <a:gd name="T16" fmla="*/ 45 w 346"/>
              <a:gd name="T17" fmla="*/ 25 h 376"/>
              <a:gd name="T18" fmla="*/ 5 w 346"/>
              <a:gd name="T19" fmla="*/ 122 h 376"/>
              <a:gd name="T20" fmla="*/ 51 w 346"/>
              <a:gd name="T21" fmla="*/ 196 h 376"/>
              <a:gd name="T22" fmla="*/ 37 w 346"/>
              <a:gd name="T23" fmla="*/ 212 h 376"/>
              <a:gd name="T24" fmla="*/ 50 w 346"/>
              <a:gd name="T25" fmla="*/ 282 h 376"/>
              <a:gd name="T26" fmla="*/ 107 w 346"/>
              <a:gd name="T27" fmla="*/ 269 h 376"/>
              <a:gd name="T28" fmla="*/ 116 w 346"/>
              <a:gd name="T29" fmla="*/ 267 h 376"/>
              <a:gd name="T30" fmla="*/ 117 w 346"/>
              <a:gd name="T31" fmla="*/ 283 h 376"/>
              <a:gd name="T32" fmla="*/ 147 w 346"/>
              <a:gd name="T33" fmla="*/ 372 h 376"/>
              <a:gd name="T34" fmla="*/ 200 w 346"/>
              <a:gd name="T35" fmla="*/ 342 h 376"/>
              <a:gd name="T36" fmla="*/ 201 w 346"/>
              <a:gd name="T37" fmla="*/ 314 h 376"/>
              <a:gd name="T38" fmla="*/ 214 w 346"/>
              <a:gd name="T39" fmla="*/ 259 h 376"/>
              <a:gd name="T40" fmla="*/ 267 w 346"/>
              <a:gd name="T41" fmla="*/ 277 h 376"/>
              <a:gd name="T42" fmla="*/ 285 w 346"/>
              <a:gd name="T43" fmla="*/ 285 h 376"/>
              <a:gd name="T44" fmla="*/ 331 w 346"/>
              <a:gd name="T45" fmla="*/ 268 h 376"/>
              <a:gd name="T46" fmla="*/ 308 w 346"/>
              <a:gd name="T47" fmla="*/ 170 h 376"/>
              <a:gd name="T48" fmla="*/ 305 w 346"/>
              <a:gd name="T49" fmla="*/ 154 h 376"/>
              <a:gd name="T50" fmla="*/ 329 w 346"/>
              <a:gd name="T51" fmla="*/ 131 h 376"/>
              <a:gd name="T52" fmla="*/ 331 w 346"/>
              <a:gd name="T53" fmla="*/ 66 h 376"/>
              <a:gd name="T54" fmla="*/ 302 w 346"/>
              <a:gd name="T55" fmla="*/ 113 h 376"/>
              <a:gd name="T56" fmla="*/ 273 w 346"/>
              <a:gd name="T57" fmla="*/ 157 h 376"/>
              <a:gd name="T58" fmla="*/ 287 w 346"/>
              <a:gd name="T59" fmla="*/ 192 h 376"/>
              <a:gd name="T60" fmla="*/ 308 w 346"/>
              <a:gd name="T61" fmla="*/ 275 h 376"/>
              <a:gd name="T62" fmla="*/ 285 w 346"/>
              <a:gd name="T63" fmla="*/ 274 h 376"/>
              <a:gd name="T64" fmla="*/ 233 w 346"/>
              <a:gd name="T65" fmla="*/ 250 h 376"/>
              <a:gd name="T66" fmla="*/ 199 w 346"/>
              <a:gd name="T67" fmla="*/ 273 h 376"/>
              <a:gd name="T68" fmla="*/ 183 w 346"/>
              <a:gd name="T69" fmla="*/ 347 h 376"/>
              <a:gd name="T70" fmla="*/ 131 w 346"/>
              <a:gd name="T71" fmla="*/ 356 h 376"/>
              <a:gd name="T72" fmla="*/ 127 w 346"/>
              <a:gd name="T73" fmla="*/ 328 h 376"/>
              <a:gd name="T74" fmla="*/ 144 w 346"/>
              <a:gd name="T75" fmla="*/ 275 h 376"/>
              <a:gd name="T76" fmla="*/ 120 w 346"/>
              <a:gd name="T77" fmla="*/ 240 h 376"/>
              <a:gd name="T78" fmla="*/ 78 w 346"/>
              <a:gd name="T79" fmla="*/ 251 h 376"/>
              <a:gd name="T80" fmla="*/ 46 w 346"/>
              <a:gd name="T81" fmla="*/ 239 h 376"/>
              <a:gd name="T82" fmla="*/ 58 w 346"/>
              <a:gd name="T83" fmla="*/ 215 h 376"/>
              <a:gd name="T84" fmla="*/ 67 w 346"/>
              <a:gd name="T85" fmla="*/ 168 h 376"/>
              <a:gd name="T86" fmla="*/ 13 w 346"/>
              <a:gd name="T87" fmla="*/ 118 h 376"/>
              <a:gd name="T88" fmla="*/ 52 w 346"/>
              <a:gd name="T89" fmla="*/ 36 h 376"/>
              <a:gd name="T90" fmla="*/ 113 w 346"/>
              <a:gd name="T91" fmla="*/ 66 h 376"/>
              <a:gd name="T92" fmla="*/ 131 w 346"/>
              <a:gd name="T93" fmla="*/ 78 h 376"/>
              <a:gd name="T94" fmla="*/ 193 w 346"/>
              <a:gd name="T95" fmla="*/ 39 h 376"/>
              <a:gd name="T96" fmla="*/ 214 w 346"/>
              <a:gd name="T97" fmla="*/ 28 h 376"/>
              <a:gd name="T98" fmla="*/ 215 w 346"/>
              <a:gd name="T99" fmla="*/ 29 h 376"/>
              <a:gd name="T100" fmla="*/ 214 w 346"/>
              <a:gd name="T101" fmla="*/ 49 h 376"/>
              <a:gd name="T102" fmla="*/ 230 w 346"/>
              <a:gd name="T103" fmla="*/ 84 h 376"/>
              <a:gd name="T104" fmla="*/ 292 w 346"/>
              <a:gd name="T105" fmla="*/ 86 h 376"/>
              <a:gd name="T106" fmla="*/ 311 w 346"/>
              <a:gd name="T107" fmla="*/ 9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6" h="376">
                <a:moveTo>
                  <a:pt x="331" y="66"/>
                </a:moveTo>
                <a:cubicBezTo>
                  <a:pt x="327" y="62"/>
                  <a:pt x="322" y="60"/>
                  <a:pt x="318" y="58"/>
                </a:cubicBezTo>
                <a:cubicBezTo>
                  <a:pt x="313" y="56"/>
                  <a:pt x="309" y="55"/>
                  <a:pt x="305" y="54"/>
                </a:cubicBezTo>
                <a:cubicBezTo>
                  <a:pt x="302" y="54"/>
                  <a:pt x="302" y="54"/>
                  <a:pt x="302" y="54"/>
                </a:cubicBezTo>
                <a:cubicBezTo>
                  <a:pt x="300" y="54"/>
                  <a:pt x="299" y="54"/>
                  <a:pt x="298" y="54"/>
                </a:cubicBezTo>
                <a:cubicBezTo>
                  <a:pt x="295" y="53"/>
                  <a:pt x="293" y="53"/>
                  <a:pt x="290" y="53"/>
                </a:cubicBezTo>
                <a:cubicBezTo>
                  <a:pt x="286" y="54"/>
                  <a:pt x="282" y="54"/>
                  <a:pt x="278" y="55"/>
                </a:cubicBezTo>
                <a:cubicBezTo>
                  <a:pt x="270" y="56"/>
                  <a:pt x="264" y="58"/>
                  <a:pt x="258" y="59"/>
                </a:cubicBezTo>
                <a:cubicBezTo>
                  <a:pt x="255" y="59"/>
                  <a:pt x="253" y="59"/>
                  <a:pt x="252" y="59"/>
                </a:cubicBezTo>
                <a:cubicBezTo>
                  <a:pt x="250" y="59"/>
                  <a:pt x="250" y="59"/>
                  <a:pt x="249" y="58"/>
                </a:cubicBezTo>
                <a:cubicBezTo>
                  <a:pt x="248" y="58"/>
                  <a:pt x="246" y="55"/>
                  <a:pt x="245" y="49"/>
                </a:cubicBezTo>
                <a:cubicBezTo>
                  <a:pt x="245" y="48"/>
                  <a:pt x="245" y="48"/>
                  <a:pt x="245" y="48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4" y="45"/>
                  <a:pt x="244" y="44"/>
                  <a:pt x="244" y="42"/>
                </a:cubicBezTo>
                <a:cubicBezTo>
                  <a:pt x="244" y="31"/>
                  <a:pt x="244" y="31"/>
                  <a:pt x="244" y="31"/>
                </a:cubicBezTo>
                <a:cubicBezTo>
                  <a:pt x="244" y="27"/>
                  <a:pt x="244" y="22"/>
                  <a:pt x="240" y="15"/>
                </a:cubicBezTo>
                <a:cubicBezTo>
                  <a:pt x="239" y="11"/>
                  <a:pt x="236" y="8"/>
                  <a:pt x="232" y="6"/>
                </a:cubicBezTo>
                <a:cubicBezTo>
                  <a:pt x="229" y="3"/>
                  <a:pt x="226" y="2"/>
                  <a:pt x="223" y="1"/>
                </a:cubicBezTo>
                <a:cubicBezTo>
                  <a:pt x="217" y="0"/>
                  <a:pt x="212" y="0"/>
                  <a:pt x="208" y="0"/>
                </a:cubicBezTo>
                <a:cubicBezTo>
                  <a:pt x="203" y="1"/>
                  <a:pt x="197" y="2"/>
                  <a:pt x="193" y="4"/>
                </a:cubicBezTo>
                <a:cubicBezTo>
                  <a:pt x="183" y="8"/>
                  <a:pt x="176" y="16"/>
                  <a:pt x="172" y="22"/>
                </a:cubicBezTo>
                <a:cubicBezTo>
                  <a:pt x="167" y="28"/>
                  <a:pt x="163" y="34"/>
                  <a:pt x="160" y="37"/>
                </a:cubicBezTo>
                <a:cubicBezTo>
                  <a:pt x="155" y="42"/>
                  <a:pt x="150" y="47"/>
                  <a:pt x="146" y="51"/>
                </a:cubicBezTo>
                <a:cubicBezTo>
                  <a:pt x="144" y="52"/>
                  <a:pt x="142" y="54"/>
                  <a:pt x="140" y="54"/>
                </a:cubicBezTo>
                <a:cubicBezTo>
                  <a:pt x="139" y="55"/>
                  <a:pt x="137" y="55"/>
                  <a:pt x="136" y="55"/>
                </a:cubicBezTo>
                <a:cubicBezTo>
                  <a:pt x="135" y="55"/>
                  <a:pt x="133" y="54"/>
                  <a:pt x="131" y="53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1"/>
                  <a:pt x="128" y="51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7" y="50"/>
                  <a:pt x="126" y="49"/>
                  <a:pt x="125" y="48"/>
                </a:cubicBezTo>
                <a:cubicBezTo>
                  <a:pt x="121" y="44"/>
                  <a:pt x="118" y="38"/>
                  <a:pt x="113" y="31"/>
                </a:cubicBezTo>
                <a:cubicBezTo>
                  <a:pt x="111" y="28"/>
                  <a:pt x="108" y="25"/>
                  <a:pt x="104" y="22"/>
                </a:cubicBezTo>
                <a:cubicBezTo>
                  <a:pt x="100" y="19"/>
                  <a:pt x="96" y="17"/>
                  <a:pt x="92" y="16"/>
                </a:cubicBezTo>
                <a:cubicBezTo>
                  <a:pt x="88" y="15"/>
                  <a:pt x="84" y="14"/>
                  <a:pt x="79" y="14"/>
                </a:cubicBezTo>
                <a:cubicBezTo>
                  <a:pt x="75" y="14"/>
                  <a:pt x="71" y="14"/>
                  <a:pt x="67" y="15"/>
                </a:cubicBezTo>
                <a:cubicBezTo>
                  <a:pt x="59" y="17"/>
                  <a:pt x="52" y="20"/>
                  <a:pt x="45" y="25"/>
                </a:cubicBezTo>
                <a:cubicBezTo>
                  <a:pt x="39" y="29"/>
                  <a:pt x="33" y="34"/>
                  <a:pt x="28" y="39"/>
                </a:cubicBezTo>
                <a:cubicBezTo>
                  <a:pt x="23" y="45"/>
                  <a:pt x="19" y="51"/>
                  <a:pt x="15" y="57"/>
                </a:cubicBezTo>
                <a:cubicBezTo>
                  <a:pt x="8" y="70"/>
                  <a:pt x="2" y="84"/>
                  <a:pt x="1" y="99"/>
                </a:cubicBezTo>
                <a:cubicBezTo>
                  <a:pt x="0" y="107"/>
                  <a:pt x="2" y="115"/>
                  <a:pt x="5" y="122"/>
                </a:cubicBezTo>
                <a:cubicBezTo>
                  <a:pt x="8" y="129"/>
                  <a:pt x="13" y="135"/>
                  <a:pt x="18" y="140"/>
                </a:cubicBezTo>
                <a:cubicBezTo>
                  <a:pt x="28" y="151"/>
                  <a:pt x="41" y="158"/>
                  <a:pt x="50" y="168"/>
                </a:cubicBezTo>
                <a:cubicBezTo>
                  <a:pt x="54" y="173"/>
                  <a:pt x="57" y="177"/>
                  <a:pt x="57" y="182"/>
                </a:cubicBezTo>
                <a:cubicBezTo>
                  <a:pt x="57" y="186"/>
                  <a:pt x="54" y="191"/>
                  <a:pt x="51" y="196"/>
                </a:cubicBezTo>
                <a:cubicBezTo>
                  <a:pt x="49" y="199"/>
                  <a:pt x="47" y="201"/>
                  <a:pt x="44" y="203"/>
                </a:cubicBezTo>
                <a:cubicBezTo>
                  <a:pt x="43" y="205"/>
                  <a:pt x="43" y="205"/>
                  <a:pt x="43" y="205"/>
                </a:cubicBezTo>
                <a:cubicBezTo>
                  <a:pt x="42" y="206"/>
                  <a:pt x="41" y="207"/>
                  <a:pt x="40" y="207"/>
                </a:cubicBezTo>
                <a:cubicBezTo>
                  <a:pt x="39" y="209"/>
                  <a:pt x="38" y="210"/>
                  <a:pt x="37" y="212"/>
                </a:cubicBezTo>
                <a:cubicBezTo>
                  <a:pt x="32" y="218"/>
                  <a:pt x="27" y="226"/>
                  <a:pt x="25" y="234"/>
                </a:cubicBezTo>
                <a:cubicBezTo>
                  <a:pt x="23" y="242"/>
                  <a:pt x="22" y="252"/>
                  <a:pt x="26" y="262"/>
                </a:cubicBezTo>
                <a:cubicBezTo>
                  <a:pt x="28" y="267"/>
                  <a:pt x="31" y="272"/>
                  <a:pt x="36" y="275"/>
                </a:cubicBezTo>
                <a:cubicBezTo>
                  <a:pt x="40" y="279"/>
                  <a:pt x="45" y="281"/>
                  <a:pt x="50" y="282"/>
                </a:cubicBezTo>
                <a:cubicBezTo>
                  <a:pt x="60" y="284"/>
                  <a:pt x="70" y="283"/>
                  <a:pt x="78" y="280"/>
                </a:cubicBezTo>
                <a:cubicBezTo>
                  <a:pt x="82" y="279"/>
                  <a:pt x="85" y="278"/>
                  <a:pt x="89" y="276"/>
                </a:cubicBezTo>
                <a:cubicBezTo>
                  <a:pt x="98" y="273"/>
                  <a:pt x="98" y="273"/>
                  <a:pt x="98" y="273"/>
                </a:cubicBezTo>
                <a:cubicBezTo>
                  <a:pt x="101" y="271"/>
                  <a:pt x="104" y="270"/>
                  <a:pt x="107" y="269"/>
                </a:cubicBezTo>
                <a:cubicBezTo>
                  <a:pt x="110" y="268"/>
                  <a:pt x="113" y="268"/>
                  <a:pt x="115" y="268"/>
                </a:cubicBezTo>
                <a:cubicBezTo>
                  <a:pt x="115" y="268"/>
                  <a:pt x="116" y="268"/>
                  <a:pt x="116" y="268"/>
                </a:cubicBezTo>
                <a:cubicBezTo>
                  <a:pt x="116" y="267"/>
                  <a:pt x="116" y="267"/>
                  <a:pt x="115" y="267"/>
                </a:cubicBezTo>
                <a:cubicBezTo>
                  <a:pt x="115" y="267"/>
                  <a:pt x="116" y="267"/>
                  <a:pt x="116" y="267"/>
                </a:cubicBezTo>
                <a:cubicBezTo>
                  <a:pt x="117" y="268"/>
                  <a:pt x="117" y="268"/>
                  <a:pt x="117" y="268"/>
                </a:cubicBezTo>
                <a:cubicBezTo>
                  <a:pt x="116" y="268"/>
                  <a:pt x="116" y="268"/>
                  <a:pt x="116" y="268"/>
                </a:cubicBezTo>
                <a:cubicBezTo>
                  <a:pt x="116" y="268"/>
                  <a:pt x="116" y="268"/>
                  <a:pt x="116" y="268"/>
                </a:cubicBezTo>
                <a:cubicBezTo>
                  <a:pt x="117" y="271"/>
                  <a:pt x="117" y="278"/>
                  <a:pt x="117" y="283"/>
                </a:cubicBezTo>
                <a:cubicBezTo>
                  <a:pt x="116" y="288"/>
                  <a:pt x="114" y="294"/>
                  <a:pt x="112" y="301"/>
                </a:cubicBezTo>
                <a:cubicBezTo>
                  <a:pt x="110" y="307"/>
                  <a:pt x="107" y="314"/>
                  <a:pt x="105" y="322"/>
                </a:cubicBezTo>
                <a:cubicBezTo>
                  <a:pt x="104" y="329"/>
                  <a:pt x="102" y="338"/>
                  <a:pt x="104" y="347"/>
                </a:cubicBezTo>
                <a:cubicBezTo>
                  <a:pt x="108" y="369"/>
                  <a:pt x="133" y="376"/>
                  <a:pt x="147" y="372"/>
                </a:cubicBezTo>
                <a:cubicBezTo>
                  <a:pt x="155" y="370"/>
                  <a:pt x="162" y="368"/>
                  <a:pt x="168" y="365"/>
                </a:cubicBezTo>
                <a:cubicBezTo>
                  <a:pt x="175" y="362"/>
                  <a:pt x="182" y="358"/>
                  <a:pt x="188" y="354"/>
                </a:cubicBezTo>
                <a:cubicBezTo>
                  <a:pt x="191" y="352"/>
                  <a:pt x="193" y="349"/>
                  <a:pt x="196" y="346"/>
                </a:cubicBezTo>
                <a:cubicBezTo>
                  <a:pt x="197" y="345"/>
                  <a:pt x="199" y="343"/>
                  <a:pt x="200" y="342"/>
                </a:cubicBezTo>
                <a:cubicBezTo>
                  <a:pt x="200" y="341"/>
                  <a:pt x="201" y="340"/>
                  <a:pt x="201" y="339"/>
                </a:cubicBezTo>
                <a:cubicBezTo>
                  <a:pt x="201" y="338"/>
                  <a:pt x="201" y="338"/>
                  <a:pt x="202" y="338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4" y="329"/>
                  <a:pt x="203" y="321"/>
                  <a:pt x="201" y="314"/>
                </a:cubicBezTo>
                <a:cubicBezTo>
                  <a:pt x="199" y="307"/>
                  <a:pt x="196" y="301"/>
                  <a:pt x="196" y="294"/>
                </a:cubicBezTo>
                <a:cubicBezTo>
                  <a:pt x="196" y="287"/>
                  <a:pt x="198" y="281"/>
                  <a:pt x="201" y="275"/>
                </a:cubicBezTo>
                <a:cubicBezTo>
                  <a:pt x="201" y="275"/>
                  <a:pt x="201" y="275"/>
                  <a:pt x="201" y="275"/>
                </a:cubicBezTo>
                <a:cubicBezTo>
                  <a:pt x="205" y="269"/>
                  <a:pt x="209" y="263"/>
                  <a:pt x="214" y="259"/>
                </a:cubicBezTo>
                <a:cubicBezTo>
                  <a:pt x="217" y="257"/>
                  <a:pt x="220" y="255"/>
                  <a:pt x="223" y="254"/>
                </a:cubicBezTo>
                <a:cubicBezTo>
                  <a:pt x="226" y="254"/>
                  <a:pt x="229" y="254"/>
                  <a:pt x="232" y="254"/>
                </a:cubicBezTo>
                <a:cubicBezTo>
                  <a:pt x="239" y="256"/>
                  <a:pt x="244" y="260"/>
                  <a:pt x="250" y="264"/>
                </a:cubicBezTo>
                <a:cubicBezTo>
                  <a:pt x="255" y="268"/>
                  <a:pt x="261" y="273"/>
                  <a:pt x="267" y="277"/>
                </a:cubicBezTo>
                <a:cubicBezTo>
                  <a:pt x="270" y="279"/>
                  <a:pt x="273" y="280"/>
                  <a:pt x="277" y="282"/>
                </a:cubicBezTo>
                <a:cubicBezTo>
                  <a:pt x="279" y="283"/>
                  <a:pt x="280" y="284"/>
                  <a:pt x="282" y="284"/>
                </a:cubicBezTo>
                <a:cubicBezTo>
                  <a:pt x="283" y="285"/>
                  <a:pt x="283" y="285"/>
                  <a:pt x="283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95" y="288"/>
                  <a:pt x="302" y="290"/>
                  <a:pt x="312" y="288"/>
                </a:cubicBezTo>
                <a:cubicBezTo>
                  <a:pt x="316" y="287"/>
                  <a:pt x="321" y="285"/>
                  <a:pt x="324" y="281"/>
                </a:cubicBezTo>
                <a:cubicBezTo>
                  <a:pt x="328" y="277"/>
                  <a:pt x="330" y="272"/>
                  <a:pt x="331" y="268"/>
                </a:cubicBezTo>
                <a:cubicBezTo>
                  <a:pt x="333" y="259"/>
                  <a:pt x="333" y="251"/>
                  <a:pt x="332" y="243"/>
                </a:cubicBezTo>
                <a:cubicBezTo>
                  <a:pt x="330" y="228"/>
                  <a:pt x="325" y="214"/>
                  <a:pt x="321" y="200"/>
                </a:cubicBezTo>
                <a:cubicBezTo>
                  <a:pt x="318" y="193"/>
                  <a:pt x="315" y="187"/>
                  <a:pt x="313" y="180"/>
                </a:cubicBezTo>
                <a:cubicBezTo>
                  <a:pt x="308" y="170"/>
                  <a:pt x="308" y="170"/>
                  <a:pt x="308" y="170"/>
                </a:cubicBezTo>
                <a:cubicBezTo>
                  <a:pt x="306" y="166"/>
                  <a:pt x="306" y="166"/>
                  <a:pt x="306" y="166"/>
                </a:cubicBezTo>
                <a:cubicBezTo>
                  <a:pt x="306" y="164"/>
                  <a:pt x="305" y="163"/>
                  <a:pt x="305" y="162"/>
                </a:cubicBezTo>
                <a:cubicBezTo>
                  <a:pt x="304" y="160"/>
                  <a:pt x="304" y="158"/>
                  <a:pt x="304" y="157"/>
                </a:cubicBezTo>
                <a:cubicBezTo>
                  <a:pt x="304" y="155"/>
                  <a:pt x="304" y="155"/>
                  <a:pt x="305" y="154"/>
                </a:cubicBezTo>
                <a:cubicBezTo>
                  <a:pt x="306" y="153"/>
                  <a:pt x="311" y="148"/>
                  <a:pt x="316" y="144"/>
                </a:cubicBezTo>
                <a:cubicBezTo>
                  <a:pt x="319" y="141"/>
                  <a:pt x="322" y="139"/>
                  <a:pt x="325" y="136"/>
                </a:cubicBezTo>
                <a:cubicBezTo>
                  <a:pt x="327" y="133"/>
                  <a:pt x="327" y="133"/>
                  <a:pt x="327" y="133"/>
                </a:cubicBezTo>
                <a:cubicBezTo>
                  <a:pt x="329" y="131"/>
                  <a:pt x="329" y="131"/>
                  <a:pt x="329" y="131"/>
                </a:cubicBezTo>
                <a:cubicBezTo>
                  <a:pt x="331" y="129"/>
                  <a:pt x="332" y="128"/>
                  <a:pt x="334" y="126"/>
                </a:cubicBezTo>
                <a:cubicBezTo>
                  <a:pt x="339" y="119"/>
                  <a:pt x="344" y="111"/>
                  <a:pt x="345" y="99"/>
                </a:cubicBezTo>
                <a:cubicBezTo>
                  <a:pt x="346" y="93"/>
                  <a:pt x="345" y="87"/>
                  <a:pt x="343" y="80"/>
                </a:cubicBezTo>
                <a:cubicBezTo>
                  <a:pt x="340" y="74"/>
                  <a:pt x="336" y="69"/>
                  <a:pt x="331" y="66"/>
                </a:cubicBezTo>
                <a:close/>
                <a:moveTo>
                  <a:pt x="307" y="107"/>
                </a:moveTo>
                <a:cubicBezTo>
                  <a:pt x="306" y="108"/>
                  <a:pt x="306" y="109"/>
                  <a:pt x="305" y="110"/>
                </a:cubicBezTo>
                <a:cubicBezTo>
                  <a:pt x="303" y="112"/>
                  <a:pt x="303" y="112"/>
                  <a:pt x="303" y="112"/>
                </a:cubicBezTo>
                <a:cubicBezTo>
                  <a:pt x="302" y="113"/>
                  <a:pt x="302" y="113"/>
                  <a:pt x="302" y="113"/>
                </a:cubicBezTo>
                <a:cubicBezTo>
                  <a:pt x="300" y="115"/>
                  <a:pt x="298" y="117"/>
                  <a:pt x="295" y="120"/>
                </a:cubicBezTo>
                <a:cubicBezTo>
                  <a:pt x="293" y="122"/>
                  <a:pt x="290" y="124"/>
                  <a:pt x="287" y="127"/>
                </a:cubicBezTo>
                <a:cubicBezTo>
                  <a:pt x="284" y="130"/>
                  <a:pt x="281" y="134"/>
                  <a:pt x="278" y="139"/>
                </a:cubicBezTo>
                <a:cubicBezTo>
                  <a:pt x="275" y="144"/>
                  <a:pt x="273" y="151"/>
                  <a:pt x="273" y="157"/>
                </a:cubicBezTo>
                <a:cubicBezTo>
                  <a:pt x="274" y="163"/>
                  <a:pt x="275" y="168"/>
                  <a:pt x="277" y="172"/>
                </a:cubicBezTo>
                <a:cubicBezTo>
                  <a:pt x="278" y="174"/>
                  <a:pt x="278" y="176"/>
                  <a:pt x="279" y="178"/>
                </a:cubicBezTo>
                <a:cubicBezTo>
                  <a:pt x="282" y="183"/>
                  <a:pt x="282" y="183"/>
                  <a:pt x="282" y="183"/>
                </a:cubicBezTo>
                <a:cubicBezTo>
                  <a:pt x="287" y="192"/>
                  <a:pt x="287" y="192"/>
                  <a:pt x="287" y="192"/>
                </a:cubicBezTo>
                <a:cubicBezTo>
                  <a:pt x="290" y="198"/>
                  <a:pt x="293" y="204"/>
                  <a:pt x="296" y="210"/>
                </a:cubicBezTo>
                <a:cubicBezTo>
                  <a:pt x="302" y="223"/>
                  <a:pt x="308" y="235"/>
                  <a:pt x="312" y="247"/>
                </a:cubicBezTo>
                <a:cubicBezTo>
                  <a:pt x="313" y="253"/>
                  <a:pt x="314" y="260"/>
                  <a:pt x="314" y="265"/>
                </a:cubicBezTo>
                <a:cubicBezTo>
                  <a:pt x="314" y="270"/>
                  <a:pt x="312" y="273"/>
                  <a:pt x="308" y="275"/>
                </a:cubicBezTo>
                <a:cubicBezTo>
                  <a:pt x="303" y="276"/>
                  <a:pt x="296" y="276"/>
                  <a:pt x="290" y="275"/>
                </a:cubicBezTo>
                <a:cubicBezTo>
                  <a:pt x="289" y="275"/>
                  <a:pt x="288" y="275"/>
                  <a:pt x="288" y="275"/>
                </a:cubicBezTo>
                <a:cubicBezTo>
                  <a:pt x="286" y="275"/>
                  <a:pt x="286" y="275"/>
                  <a:pt x="286" y="275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84" y="274"/>
                  <a:pt x="282" y="274"/>
                  <a:pt x="281" y="273"/>
                </a:cubicBezTo>
                <a:cubicBezTo>
                  <a:pt x="277" y="272"/>
                  <a:pt x="274" y="271"/>
                  <a:pt x="271" y="269"/>
                </a:cubicBezTo>
                <a:cubicBezTo>
                  <a:pt x="265" y="266"/>
                  <a:pt x="259" y="263"/>
                  <a:pt x="253" y="259"/>
                </a:cubicBezTo>
                <a:cubicBezTo>
                  <a:pt x="247" y="255"/>
                  <a:pt x="241" y="251"/>
                  <a:pt x="233" y="250"/>
                </a:cubicBezTo>
                <a:cubicBezTo>
                  <a:pt x="229" y="249"/>
                  <a:pt x="225" y="249"/>
                  <a:pt x="222" y="251"/>
                </a:cubicBezTo>
                <a:cubicBezTo>
                  <a:pt x="218" y="252"/>
                  <a:pt x="215" y="254"/>
                  <a:pt x="212" y="256"/>
                </a:cubicBezTo>
                <a:cubicBezTo>
                  <a:pt x="207" y="261"/>
                  <a:pt x="202" y="267"/>
                  <a:pt x="199" y="273"/>
                </a:cubicBezTo>
                <a:cubicBezTo>
                  <a:pt x="199" y="273"/>
                  <a:pt x="199" y="273"/>
                  <a:pt x="199" y="273"/>
                </a:cubicBezTo>
                <a:cubicBezTo>
                  <a:pt x="195" y="279"/>
                  <a:pt x="192" y="287"/>
                  <a:pt x="193" y="294"/>
                </a:cubicBezTo>
                <a:cubicBezTo>
                  <a:pt x="193" y="301"/>
                  <a:pt x="195" y="308"/>
                  <a:pt x="197" y="315"/>
                </a:cubicBezTo>
                <a:cubicBezTo>
                  <a:pt x="198" y="322"/>
                  <a:pt x="199" y="328"/>
                  <a:pt x="197" y="334"/>
                </a:cubicBezTo>
                <a:cubicBezTo>
                  <a:pt x="195" y="340"/>
                  <a:pt x="189" y="344"/>
                  <a:pt x="183" y="347"/>
                </a:cubicBezTo>
                <a:cubicBezTo>
                  <a:pt x="172" y="354"/>
                  <a:pt x="158" y="357"/>
                  <a:pt x="145" y="358"/>
                </a:cubicBezTo>
                <a:cubicBezTo>
                  <a:pt x="142" y="358"/>
                  <a:pt x="139" y="358"/>
                  <a:pt x="136" y="358"/>
                </a:cubicBezTo>
                <a:cubicBezTo>
                  <a:pt x="135" y="358"/>
                  <a:pt x="134" y="357"/>
                  <a:pt x="133" y="357"/>
                </a:cubicBezTo>
                <a:cubicBezTo>
                  <a:pt x="133" y="357"/>
                  <a:pt x="132" y="356"/>
                  <a:pt x="131" y="356"/>
                </a:cubicBezTo>
                <a:cubicBezTo>
                  <a:pt x="131" y="355"/>
                  <a:pt x="130" y="355"/>
                  <a:pt x="130" y="355"/>
                </a:cubicBezTo>
                <a:cubicBezTo>
                  <a:pt x="127" y="353"/>
                  <a:pt x="126" y="352"/>
                  <a:pt x="125" y="350"/>
                </a:cubicBezTo>
                <a:cubicBezTo>
                  <a:pt x="124" y="348"/>
                  <a:pt x="123" y="346"/>
                  <a:pt x="123" y="344"/>
                </a:cubicBezTo>
                <a:cubicBezTo>
                  <a:pt x="123" y="340"/>
                  <a:pt x="124" y="334"/>
                  <a:pt x="127" y="328"/>
                </a:cubicBezTo>
                <a:cubicBezTo>
                  <a:pt x="129" y="322"/>
                  <a:pt x="132" y="316"/>
                  <a:pt x="135" y="310"/>
                </a:cubicBezTo>
                <a:cubicBezTo>
                  <a:pt x="136" y="306"/>
                  <a:pt x="138" y="303"/>
                  <a:pt x="139" y="299"/>
                </a:cubicBezTo>
                <a:cubicBezTo>
                  <a:pt x="141" y="296"/>
                  <a:pt x="142" y="292"/>
                  <a:pt x="143" y="287"/>
                </a:cubicBezTo>
                <a:cubicBezTo>
                  <a:pt x="143" y="283"/>
                  <a:pt x="144" y="279"/>
                  <a:pt x="144" y="275"/>
                </a:cubicBezTo>
                <a:cubicBezTo>
                  <a:pt x="144" y="270"/>
                  <a:pt x="144" y="266"/>
                  <a:pt x="142" y="261"/>
                </a:cubicBezTo>
                <a:cubicBezTo>
                  <a:pt x="142" y="258"/>
                  <a:pt x="141" y="255"/>
                  <a:pt x="139" y="252"/>
                </a:cubicBezTo>
                <a:cubicBezTo>
                  <a:pt x="137" y="249"/>
                  <a:pt x="134" y="246"/>
                  <a:pt x="131" y="244"/>
                </a:cubicBezTo>
                <a:cubicBezTo>
                  <a:pt x="127" y="242"/>
                  <a:pt x="124" y="241"/>
                  <a:pt x="120" y="240"/>
                </a:cubicBezTo>
                <a:cubicBezTo>
                  <a:pt x="117" y="240"/>
                  <a:pt x="114" y="240"/>
                  <a:pt x="112" y="240"/>
                </a:cubicBezTo>
                <a:cubicBezTo>
                  <a:pt x="107" y="241"/>
                  <a:pt x="103" y="242"/>
                  <a:pt x="99" y="243"/>
                </a:cubicBezTo>
                <a:cubicBezTo>
                  <a:pt x="95" y="244"/>
                  <a:pt x="91" y="246"/>
                  <a:pt x="88" y="247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5" y="252"/>
                  <a:pt x="72" y="254"/>
                  <a:pt x="69" y="255"/>
                </a:cubicBezTo>
                <a:cubicBezTo>
                  <a:pt x="64" y="256"/>
                  <a:pt x="59" y="257"/>
                  <a:pt x="55" y="257"/>
                </a:cubicBezTo>
                <a:cubicBezTo>
                  <a:pt x="51" y="256"/>
                  <a:pt x="49" y="255"/>
                  <a:pt x="48" y="252"/>
                </a:cubicBezTo>
                <a:cubicBezTo>
                  <a:pt x="46" y="249"/>
                  <a:pt x="45" y="244"/>
                  <a:pt x="46" y="239"/>
                </a:cubicBezTo>
                <a:cubicBezTo>
                  <a:pt x="47" y="234"/>
                  <a:pt x="49" y="228"/>
                  <a:pt x="52" y="223"/>
                </a:cubicBezTo>
                <a:cubicBezTo>
                  <a:pt x="53" y="222"/>
                  <a:pt x="54" y="221"/>
                  <a:pt x="55" y="219"/>
                </a:cubicBezTo>
                <a:cubicBezTo>
                  <a:pt x="55" y="219"/>
                  <a:pt x="56" y="218"/>
                  <a:pt x="56" y="218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60" y="212"/>
                  <a:pt x="63" y="209"/>
                  <a:pt x="65" y="206"/>
                </a:cubicBezTo>
                <a:cubicBezTo>
                  <a:pt x="67" y="202"/>
                  <a:pt x="69" y="199"/>
                  <a:pt x="70" y="194"/>
                </a:cubicBezTo>
                <a:cubicBezTo>
                  <a:pt x="71" y="190"/>
                  <a:pt x="72" y="186"/>
                  <a:pt x="71" y="181"/>
                </a:cubicBezTo>
                <a:cubicBezTo>
                  <a:pt x="71" y="176"/>
                  <a:pt x="69" y="172"/>
                  <a:pt x="67" y="168"/>
                </a:cubicBezTo>
                <a:cubicBezTo>
                  <a:pt x="64" y="164"/>
                  <a:pt x="61" y="161"/>
                  <a:pt x="59" y="159"/>
                </a:cubicBezTo>
                <a:cubicBezTo>
                  <a:pt x="53" y="154"/>
                  <a:pt x="47" y="150"/>
                  <a:pt x="41" y="146"/>
                </a:cubicBezTo>
                <a:cubicBezTo>
                  <a:pt x="35" y="142"/>
                  <a:pt x="30" y="138"/>
                  <a:pt x="25" y="133"/>
                </a:cubicBezTo>
                <a:cubicBezTo>
                  <a:pt x="20" y="129"/>
                  <a:pt x="16" y="123"/>
                  <a:pt x="13" y="118"/>
                </a:cubicBezTo>
                <a:cubicBezTo>
                  <a:pt x="11" y="112"/>
                  <a:pt x="10" y="106"/>
                  <a:pt x="10" y="99"/>
                </a:cubicBezTo>
                <a:cubicBezTo>
                  <a:pt x="11" y="87"/>
                  <a:pt x="16" y="74"/>
                  <a:pt x="24" y="63"/>
                </a:cubicBezTo>
                <a:cubicBezTo>
                  <a:pt x="28" y="57"/>
                  <a:pt x="32" y="52"/>
                  <a:pt x="37" y="47"/>
                </a:cubicBezTo>
                <a:cubicBezTo>
                  <a:pt x="41" y="43"/>
                  <a:pt x="47" y="39"/>
                  <a:pt x="52" y="36"/>
                </a:cubicBezTo>
                <a:cubicBezTo>
                  <a:pt x="63" y="29"/>
                  <a:pt x="76" y="28"/>
                  <a:pt x="86" y="32"/>
                </a:cubicBezTo>
                <a:cubicBezTo>
                  <a:pt x="91" y="34"/>
                  <a:pt x="94" y="37"/>
                  <a:pt x="97" y="42"/>
                </a:cubicBezTo>
                <a:cubicBezTo>
                  <a:pt x="100" y="47"/>
                  <a:pt x="103" y="54"/>
                  <a:pt x="108" y="61"/>
                </a:cubicBezTo>
                <a:cubicBezTo>
                  <a:pt x="110" y="63"/>
                  <a:pt x="111" y="65"/>
                  <a:pt x="113" y="66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16" y="69"/>
                  <a:pt x="117" y="70"/>
                  <a:pt x="118" y="71"/>
                </a:cubicBezTo>
                <a:cubicBezTo>
                  <a:pt x="121" y="74"/>
                  <a:pt x="126" y="76"/>
                  <a:pt x="131" y="78"/>
                </a:cubicBezTo>
                <a:cubicBezTo>
                  <a:pt x="137" y="79"/>
                  <a:pt x="143" y="79"/>
                  <a:pt x="148" y="77"/>
                </a:cubicBezTo>
                <a:cubicBezTo>
                  <a:pt x="153" y="76"/>
                  <a:pt x="157" y="73"/>
                  <a:pt x="160" y="71"/>
                </a:cubicBezTo>
                <a:cubicBezTo>
                  <a:pt x="168" y="66"/>
                  <a:pt x="173" y="61"/>
                  <a:pt x="178" y="56"/>
                </a:cubicBezTo>
                <a:cubicBezTo>
                  <a:pt x="185" y="50"/>
                  <a:pt x="189" y="44"/>
                  <a:pt x="193" y="39"/>
                </a:cubicBezTo>
                <a:cubicBezTo>
                  <a:pt x="197" y="34"/>
                  <a:pt x="201" y="31"/>
                  <a:pt x="204" y="30"/>
                </a:cubicBezTo>
                <a:cubicBezTo>
                  <a:pt x="206" y="29"/>
                  <a:pt x="207" y="29"/>
                  <a:pt x="209" y="29"/>
                </a:cubicBezTo>
                <a:cubicBezTo>
                  <a:pt x="211" y="29"/>
                  <a:pt x="213" y="29"/>
                  <a:pt x="214" y="29"/>
                </a:cubicBezTo>
                <a:cubicBezTo>
                  <a:pt x="214" y="28"/>
                  <a:pt x="214" y="28"/>
                  <a:pt x="214" y="28"/>
                </a:cubicBezTo>
                <a:cubicBezTo>
                  <a:pt x="214" y="28"/>
                  <a:pt x="215" y="29"/>
                  <a:pt x="215" y="2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4" y="30"/>
                  <a:pt x="214" y="31"/>
                  <a:pt x="214" y="32"/>
                </a:cubicBezTo>
                <a:cubicBezTo>
                  <a:pt x="214" y="42"/>
                  <a:pt x="214" y="42"/>
                  <a:pt x="214" y="42"/>
                </a:cubicBezTo>
                <a:cubicBezTo>
                  <a:pt x="214" y="44"/>
                  <a:pt x="214" y="47"/>
                  <a:pt x="214" y="49"/>
                </a:cubicBezTo>
                <a:cubicBezTo>
                  <a:pt x="214" y="51"/>
                  <a:pt x="214" y="53"/>
                  <a:pt x="215" y="56"/>
                </a:cubicBezTo>
                <a:cubicBezTo>
                  <a:pt x="215" y="58"/>
                  <a:pt x="216" y="61"/>
                  <a:pt x="217" y="63"/>
                </a:cubicBezTo>
                <a:cubicBezTo>
                  <a:pt x="217" y="65"/>
                  <a:pt x="218" y="67"/>
                  <a:pt x="219" y="70"/>
                </a:cubicBezTo>
                <a:cubicBezTo>
                  <a:pt x="221" y="74"/>
                  <a:pt x="225" y="79"/>
                  <a:pt x="230" y="84"/>
                </a:cubicBezTo>
                <a:cubicBezTo>
                  <a:pt x="235" y="88"/>
                  <a:pt x="242" y="90"/>
                  <a:pt x="247" y="91"/>
                </a:cubicBezTo>
                <a:cubicBezTo>
                  <a:pt x="253" y="92"/>
                  <a:pt x="257" y="91"/>
                  <a:pt x="262" y="91"/>
                </a:cubicBezTo>
                <a:cubicBezTo>
                  <a:pt x="270" y="90"/>
                  <a:pt x="277" y="88"/>
                  <a:pt x="284" y="87"/>
                </a:cubicBezTo>
                <a:cubicBezTo>
                  <a:pt x="287" y="87"/>
                  <a:pt x="289" y="86"/>
                  <a:pt x="292" y="86"/>
                </a:cubicBezTo>
                <a:cubicBezTo>
                  <a:pt x="293" y="86"/>
                  <a:pt x="294" y="86"/>
                  <a:pt x="295" y="86"/>
                </a:cubicBezTo>
                <a:cubicBezTo>
                  <a:pt x="296" y="87"/>
                  <a:pt x="296" y="87"/>
                  <a:pt x="296" y="87"/>
                </a:cubicBezTo>
                <a:cubicBezTo>
                  <a:pt x="298" y="87"/>
                  <a:pt x="298" y="87"/>
                  <a:pt x="298" y="87"/>
                </a:cubicBezTo>
                <a:cubicBezTo>
                  <a:pt x="304" y="88"/>
                  <a:pt x="309" y="90"/>
                  <a:pt x="311" y="92"/>
                </a:cubicBezTo>
                <a:cubicBezTo>
                  <a:pt x="312" y="93"/>
                  <a:pt x="312" y="93"/>
                  <a:pt x="312" y="93"/>
                </a:cubicBezTo>
                <a:cubicBezTo>
                  <a:pt x="312" y="94"/>
                  <a:pt x="312" y="94"/>
                  <a:pt x="312" y="95"/>
                </a:cubicBezTo>
                <a:cubicBezTo>
                  <a:pt x="312" y="98"/>
                  <a:pt x="310" y="103"/>
                  <a:pt x="307" y="107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Freeform 44"/>
          <p:cNvSpPr/>
          <p:nvPr/>
        </p:nvSpPr>
        <p:spPr bwMode="auto">
          <a:xfrm rot="5400000">
            <a:off x="11082912" y="12118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Freeform 45"/>
          <p:cNvSpPr/>
          <p:nvPr/>
        </p:nvSpPr>
        <p:spPr bwMode="auto">
          <a:xfrm rot="5400000">
            <a:off x="11082366" y="1211265"/>
            <a:ext cx="0" cy="1092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Freeform 46"/>
          <p:cNvSpPr/>
          <p:nvPr/>
        </p:nvSpPr>
        <p:spPr bwMode="auto">
          <a:xfrm rot="5400000">
            <a:off x="11082366" y="1211265"/>
            <a:ext cx="0" cy="1092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Freeform 47"/>
          <p:cNvSpPr/>
          <p:nvPr/>
        </p:nvSpPr>
        <p:spPr bwMode="auto">
          <a:xfrm rot="5400000">
            <a:off x="11081821" y="12118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48"/>
          <p:cNvSpPr/>
          <p:nvPr/>
        </p:nvSpPr>
        <p:spPr bwMode="auto">
          <a:xfrm rot="5400000">
            <a:off x="11081821" y="12118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49"/>
          <p:cNvSpPr/>
          <p:nvPr/>
        </p:nvSpPr>
        <p:spPr bwMode="auto">
          <a:xfrm rot="5400000">
            <a:off x="11033785" y="1192160"/>
            <a:ext cx="13101" cy="15284"/>
          </a:xfrm>
          <a:custGeom>
            <a:avLst/>
            <a:gdLst>
              <a:gd name="T0" fmla="*/ 8 w 9"/>
              <a:gd name="T1" fmla="*/ 11 h 11"/>
              <a:gd name="T2" fmla="*/ 8 w 9"/>
              <a:gd name="T3" fmla="*/ 10 h 11"/>
              <a:gd name="T4" fmla="*/ 7 w 9"/>
              <a:gd name="T5" fmla="*/ 7 h 11"/>
              <a:gd name="T6" fmla="*/ 6 w 9"/>
              <a:gd name="T7" fmla="*/ 3 h 11"/>
              <a:gd name="T8" fmla="*/ 7 w 9"/>
              <a:gd name="T9" fmla="*/ 0 h 11"/>
              <a:gd name="T10" fmla="*/ 7 w 9"/>
              <a:gd name="T11" fmla="*/ 1 h 11"/>
              <a:gd name="T12" fmla="*/ 2 w 9"/>
              <a:gd name="T13" fmla="*/ 4 h 11"/>
              <a:gd name="T14" fmla="*/ 0 w 9"/>
              <a:gd name="T15" fmla="*/ 6 h 11"/>
              <a:gd name="T16" fmla="*/ 3 w 9"/>
              <a:gd name="T17" fmla="*/ 7 h 11"/>
              <a:gd name="T18" fmla="*/ 8 w 9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8" y="11"/>
                </a:moveTo>
                <a:cubicBezTo>
                  <a:pt x="9" y="11"/>
                  <a:pt x="9" y="11"/>
                  <a:pt x="8" y="10"/>
                </a:cubicBezTo>
                <a:cubicBezTo>
                  <a:pt x="7" y="9"/>
                  <a:pt x="7" y="8"/>
                  <a:pt x="7" y="7"/>
                </a:cubicBezTo>
                <a:cubicBezTo>
                  <a:pt x="6" y="6"/>
                  <a:pt x="6" y="4"/>
                  <a:pt x="6" y="3"/>
                </a:cubicBezTo>
                <a:cubicBezTo>
                  <a:pt x="7" y="1"/>
                  <a:pt x="7" y="0"/>
                  <a:pt x="7" y="0"/>
                </a:cubicBezTo>
                <a:cubicBezTo>
                  <a:pt x="7" y="0"/>
                  <a:pt x="7" y="0"/>
                  <a:pt x="7" y="1"/>
                </a:cubicBezTo>
                <a:cubicBezTo>
                  <a:pt x="6" y="2"/>
                  <a:pt x="4" y="3"/>
                  <a:pt x="2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2" y="7"/>
                  <a:pt x="3" y="7"/>
                </a:cubicBezTo>
                <a:cubicBezTo>
                  <a:pt x="5" y="9"/>
                  <a:pt x="7" y="10"/>
                  <a:pt x="8" y="11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Freeform 50"/>
          <p:cNvSpPr>
            <a:spLocks noEditPoints="1"/>
          </p:cNvSpPr>
          <p:nvPr/>
        </p:nvSpPr>
        <p:spPr bwMode="auto">
          <a:xfrm rot="5400000">
            <a:off x="10884219" y="818792"/>
            <a:ext cx="487998" cy="413762"/>
          </a:xfrm>
          <a:custGeom>
            <a:avLst/>
            <a:gdLst>
              <a:gd name="T0" fmla="*/ 296 w 347"/>
              <a:gd name="T1" fmla="*/ 70 h 294"/>
              <a:gd name="T2" fmla="*/ 250 w 347"/>
              <a:gd name="T3" fmla="*/ 57 h 294"/>
              <a:gd name="T4" fmla="*/ 235 w 347"/>
              <a:gd name="T5" fmla="*/ 36 h 294"/>
              <a:gd name="T6" fmla="*/ 200 w 347"/>
              <a:gd name="T7" fmla="*/ 2 h 294"/>
              <a:gd name="T8" fmla="*/ 161 w 347"/>
              <a:gd name="T9" fmla="*/ 29 h 294"/>
              <a:gd name="T10" fmla="*/ 89 w 347"/>
              <a:gd name="T11" fmla="*/ 9 h 294"/>
              <a:gd name="T12" fmla="*/ 52 w 347"/>
              <a:gd name="T13" fmla="*/ 17 h 294"/>
              <a:gd name="T14" fmla="*/ 31 w 347"/>
              <a:gd name="T15" fmla="*/ 41 h 294"/>
              <a:gd name="T16" fmla="*/ 67 w 347"/>
              <a:gd name="T17" fmla="*/ 92 h 294"/>
              <a:gd name="T18" fmla="*/ 69 w 347"/>
              <a:gd name="T19" fmla="*/ 98 h 294"/>
              <a:gd name="T20" fmla="*/ 58 w 347"/>
              <a:gd name="T21" fmla="*/ 129 h 294"/>
              <a:gd name="T22" fmla="*/ 23 w 347"/>
              <a:gd name="T23" fmla="*/ 152 h 294"/>
              <a:gd name="T24" fmla="*/ 2 w 347"/>
              <a:gd name="T25" fmla="*/ 192 h 294"/>
              <a:gd name="T26" fmla="*/ 64 w 347"/>
              <a:gd name="T27" fmla="*/ 234 h 294"/>
              <a:gd name="T28" fmla="*/ 120 w 347"/>
              <a:gd name="T29" fmla="*/ 218 h 294"/>
              <a:gd name="T30" fmla="*/ 164 w 347"/>
              <a:gd name="T31" fmla="*/ 279 h 294"/>
              <a:gd name="T32" fmla="*/ 213 w 347"/>
              <a:gd name="T33" fmla="*/ 276 h 294"/>
              <a:gd name="T34" fmla="*/ 232 w 347"/>
              <a:gd name="T35" fmla="*/ 237 h 294"/>
              <a:gd name="T36" fmla="*/ 278 w 347"/>
              <a:gd name="T37" fmla="*/ 242 h 294"/>
              <a:gd name="T38" fmla="*/ 308 w 347"/>
              <a:gd name="T39" fmla="*/ 237 h 294"/>
              <a:gd name="T40" fmla="*/ 321 w 347"/>
              <a:gd name="T41" fmla="*/ 228 h 294"/>
              <a:gd name="T42" fmla="*/ 328 w 347"/>
              <a:gd name="T43" fmla="*/ 196 h 294"/>
              <a:gd name="T44" fmla="*/ 306 w 347"/>
              <a:gd name="T45" fmla="*/ 180 h 294"/>
              <a:gd name="T46" fmla="*/ 306 w 347"/>
              <a:gd name="T47" fmla="*/ 180 h 294"/>
              <a:gd name="T48" fmla="*/ 306 w 347"/>
              <a:gd name="T49" fmla="*/ 179 h 294"/>
              <a:gd name="T50" fmla="*/ 306 w 347"/>
              <a:gd name="T51" fmla="*/ 179 h 294"/>
              <a:gd name="T52" fmla="*/ 301 w 347"/>
              <a:gd name="T53" fmla="*/ 166 h 294"/>
              <a:gd name="T54" fmla="*/ 335 w 347"/>
              <a:gd name="T55" fmla="*/ 137 h 294"/>
              <a:gd name="T56" fmla="*/ 342 w 347"/>
              <a:gd name="T57" fmla="*/ 126 h 294"/>
              <a:gd name="T58" fmla="*/ 315 w 347"/>
              <a:gd name="T59" fmla="*/ 106 h 294"/>
              <a:gd name="T60" fmla="*/ 313 w 347"/>
              <a:gd name="T61" fmla="*/ 114 h 294"/>
              <a:gd name="T62" fmla="*/ 286 w 347"/>
              <a:gd name="T63" fmla="*/ 135 h 294"/>
              <a:gd name="T64" fmla="*/ 272 w 347"/>
              <a:gd name="T65" fmla="*/ 185 h 294"/>
              <a:gd name="T66" fmla="*/ 280 w 347"/>
              <a:gd name="T67" fmla="*/ 199 h 294"/>
              <a:gd name="T68" fmla="*/ 295 w 347"/>
              <a:gd name="T69" fmla="*/ 208 h 294"/>
              <a:gd name="T70" fmla="*/ 300 w 347"/>
              <a:gd name="T71" fmla="*/ 204 h 294"/>
              <a:gd name="T72" fmla="*/ 301 w 347"/>
              <a:gd name="T73" fmla="*/ 215 h 294"/>
              <a:gd name="T74" fmla="*/ 291 w 347"/>
              <a:gd name="T75" fmla="*/ 211 h 294"/>
              <a:gd name="T76" fmla="*/ 245 w 347"/>
              <a:gd name="T77" fmla="*/ 211 h 294"/>
              <a:gd name="T78" fmla="*/ 205 w 347"/>
              <a:gd name="T79" fmla="*/ 255 h 294"/>
              <a:gd name="T80" fmla="*/ 159 w 347"/>
              <a:gd name="T81" fmla="*/ 261 h 294"/>
              <a:gd name="T82" fmla="*/ 129 w 347"/>
              <a:gd name="T83" fmla="*/ 218 h 294"/>
              <a:gd name="T84" fmla="*/ 62 w 347"/>
              <a:gd name="T85" fmla="*/ 223 h 294"/>
              <a:gd name="T86" fmla="*/ 24 w 347"/>
              <a:gd name="T87" fmla="*/ 188 h 294"/>
              <a:gd name="T88" fmla="*/ 51 w 347"/>
              <a:gd name="T89" fmla="*/ 167 h 294"/>
              <a:gd name="T90" fmla="*/ 83 w 347"/>
              <a:gd name="T91" fmla="*/ 142 h 294"/>
              <a:gd name="T92" fmla="*/ 90 w 347"/>
              <a:gd name="T93" fmla="*/ 85 h 294"/>
              <a:gd name="T94" fmla="*/ 74 w 347"/>
              <a:gd name="T95" fmla="*/ 65 h 294"/>
              <a:gd name="T96" fmla="*/ 47 w 347"/>
              <a:gd name="T97" fmla="*/ 37 h 294"/>
              <a:gd name="T98" fmla="*/ 72 w 347"/>
              <a:gd name="T99" fmla="*/ 20 h 294"/>
              <a:gd name="T100" fmla="*/ 151 w 347"/>
              <a:gd name="T101" fmla="*/ 47 h 294"/>
              <a:gd name="T102" fmla="*/ 191 w 347"/>
              <a:gd name="T103" fmla="*/ 17 h 294"/>
              <a:gd name="T104" fmla="*/ 209 w 347"/>
              <a:gd name="T105" fmla="*/ 32 h 294"/>
              <a:gd name="T106" fmla="*/ 232 w 347"/>
              <a:gd name="T107" fmla="*/ 74 h 294"/>
              <a:gd name="T108" fmla="*/ 256 w 347"/>
              <a:gd name="T109" fmla="*/ 90 h 294"/>
              <a:gd name="T110" fmla="*/ 315 w 347"/>
              <a:gd name="T111" fmla="*/ 10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" h="294">
                <a:moveTo>
                  <a:pt x="338" y="85"/>
                </a:moveTo>
                <a:cubicBezTo>
                  <a:pt x="334" y="81"/>
                  <a:pt x="330" y="78"/>
                  <a:pt x="326" y="77"/>
                </a:cubicBezTo>
                <a:cubicBezTo>
                  <a:pt x="322" y="75"/>
                  <a:pt x="319" y="74"/>
                  <a:pt x="315" y="73"/>
                </a:cubicBezTo>
                <a:cubicBezTo>
                  <a:pt x="308" y="71"/>
                  <a:pt x="302" y="71"/>
                  <a:pt x="296" y="70"/>
                </a:cubicBezTo>
                <a:cubicBezTo>
                  <a:pt x="290" y="70"/>
                  <a:pt x="285" y="69"/>
                  <a:pt x="280" y="69"/>
                </a:cubicBezTo>
                <a:cubicBezTo>
                  <a:pt x="269" y="67"/>
                  <a:pt x="261" y="64"/>
                  <a:pt x="253" y="59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0" y="57"/>
                  <a:pt x="250" y="57"/>
                  <a:pt x="250" y="57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49" y="56"/>
                  <a:pt x="248" y="55"/>
                  <a:pt x="248" y="55"/>
                </a:cubicBezTo>
                <a:cubicBezTo>
                  <a:pt x="246" y="54"/>
                  <a:pt x="245" y="52"/>
                  <a:pt x="244" y="50"/>
                </a:cubicBezTo>
                <a:cubicBezTo>
                  <a:pt x="241" y="46"/>
                  <a:pt x="238" y="42"/>
                  <a:pt x="235" y="36"/>
                </a:cubicBezTo>
                <a:cubicBezTo>
                  <a:pt x="232" y="31"/>
                  <a:pt x="229" y="26"/>
                  <a:pt x="225" y="21"/>
                </a:cubicBezTo>
                <a:cubicBezTo>
                  <a:pt x="223" y="18"/>
                  <a:pt x="221" y="15"/>
                  <a:pt x="218" y="13"/>
                </a:cubicBezTo>
                <a:cubicBezTo>
                  <a:pt x="215" y="10"/>
                  <a:pt x="213" y="8"/>
                  <a:pt x="210" y="7"/>
                </a:cubicBezTo>
                <a:cubicBezTo>
                  <a:pt x="207" y="5"/>
                  <a:pt x="204" y="3"/>
                  <a:pt x="200" y="2"/>
                </a:cubicBezTo>
                <a:cubicBezTo>
                  <a:pt x="196" y="1"/>
                  <a:pt x="192" y="0"/>
                  <a:pt x="187" y="2"/>
                </a:cubicBezTo>
                <a:cubicBezTo>
                  <a:pt x="182" y="3"/>
                  <a:pt x="179" y="6"/>
                  <a:pt x="176" y="9"/>
                </a:cubicBezTo>
                <a:cubicBezTo>
                  <a:pt x="174" y="11"/>
                  <a:pt x="172" y="14"/>
                  <a:pt x="171" y="16"/>
                </a:cubicBezTo>
                <a:cubicBezTo>
                  <a:pt x="167" y="21"/>
                  <a:pt x="164" y="26"/>
                  <a:pt x="161" y="29"/>
                </a:cubicBezTo>
                <a:cubicBezTo>
                  <a:pt x="157" y="33"/>
                  <a:pt x="153" y="36"/>
                  <a:pt x="149" y="37"/>
                </a:cubicBezTo>
                <a:cubicBezTo>
                  <a:pt x="145" y="38"/>
                  <a:pt x="140" y="37"/>
                  <a:pt x="135" y="34"/>
                </a:cubicBezTo>
                <a:cubicBezTo>
                  <a:pt x="131" y="32"/>
                  <a:pt x="126" y="29"/>
                  <a:pt x="121" y="26"/>
                </a:cubicBezTo>
                <a:cubicBezTo>
                  <a:pt x="112" y="19"/>
                  <a:pt x="101" y="12"/>
                  <a:pt x="89" y="9"/>
                </a:cubicBezTo>
                <a:cubicBezTo>
                  <a:pt x="82" y="8"/>
                  <a:pt x="75" y="8"/>
                  <a:pt x="69" y="10"/>
                </a:cubicBezTo>
                <a:cubicBezTo>
                  <a:pt x="68" y="10"/>
                  <a:pt x="66" y="11"/>
                  <a:pt x="64" y="12"/>
                </a:cubicBezTo>
                <a:cubicBezTo>
                  <a:pt x="60" y="13"/>
                  <a:pt x="60" y="13"/>
                  <a:pt x="60" y="13"/>
                </a:cubicBezTo>
                <a:cubicBezTo>
                  <a:pt x="57" y="14"/>
                  <a:pt x="55" y="15"/>
                  <a:pt x="52" y="17"/>
                </a:cubicBezTo>
                <a:cubicBezTo>
                  <a:pt x="49" y="18"/>
                  <a:pt x="46" y="19"/>
                  <a:pt x="43" y="21"/>
                </a:cubicBezTo>
                <a:cubicBezTo>
                  <a:pt x="41" y="23"/>
                  <a:pt x="38" y="25"/>
                  <a:pt x="35" y="28"/>
                </a:cubicBezTo>
                <a:cubicBezTo>
                  <a:pt x="34" y="30"/>
                  <a:pt x="33" y="32"/>
                  <a:pt x="32" y="34"/>
                </a:cubicBezTo>
                <a:cubicBezTo>
                  <a:pt x="31" y="36"/>
                  <a:pt x="31" y="39"/>
                  <a:pt x="31" y="41"/>
                </a:cubicBezTo>
                <a:cubicBezTo>
                  <a:pt x="31" y="46"/>
                  <a:pt x="33" y="50"/>
                  <a:pt x="35" y="53"/>
                </a:cubicBezTo>
                <a:cubicBezTo>
                  <a:pt x="39" y="59"/>
                  <a:pt x="43" y="64"/>
                  <a:pt x="47" y="68"/>
                </a:cubicBezTo>
                <a:cubicBezTo>
                  <a:pt x="51" y="72"/>
                  <a:pt x="55" y="76"/>
                  <a:pt x="59" y="80"/>
                </a:cubicBezTo>
                <a:cubicBezTo>
                  <a:pt x="62" y="84"/>
                  <a:pt x="65" y="88"/>
                  <a:pt x="67" y="92"/>
                </a:cubicBezTo>
                <a:cubicBezTo>
                  <a:pt x="67" y="92"/>
                  <a:pt x="68" y="93"/>
                  <a:pt x="68" y="93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4"/>
                  <a:pt x="68" y="95"/>
                  <a:pt x="68" y="95"/>
                </a:cubicBezTo>
                <a:cubicBezTo>
                  <a:pt x="69" y="96"/>
                  <a:pt x="69" y="97"/>
                  <a:pt x="69" y="98"/>
                </a:cubicBezTo>
                <a:cubicBezTo>
                  <a:pt x="70" y="100"/>
                  <a:pt x="70" y="102"/>
                  <a:pt x="70" y="104"/>
                </a:cubicBezTo>
                <a:cubicBezTo>
                  <a:pt x="71" y="108"/>
                  <a:pt x="70" y="111"/>
                  <a:pt x="68" y="114"/>
                </a:cubicBezTo>
                <a:cubicBezTo>
                  <a:pt x="67" y="117"/>
                  <a:pt x="64" y="121"/>
                  <a:pt x="61" y="125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6" y="131"/>
                  <a:pt x="56" y="131"/>
                  <a:pt x="56" y="131"/>
                </a:cubicBezTo>
                <a:cubicBezTo>
                  <a:pt x="55" y="132"/>
                  <a:pt x="53" y="134"/>
                  <a:pt x="51" y="135"/>
                </a:cubicBezTo>
                <a:cubicBezTo>
                  <a:pt x="48" y="138"/>
                  <a:pt x="43" y="140"/>
                  <a:pt x="38" y="143"/>
                </a:cubicBezTo>
                <a:cubicBezTo>
                  <a:pt x="33" y="146"/>
                  <a:pt x="28" y="148"/>
                  <a:pt x="23" y="152"/>
                </a:cubicBezTo>
                <a:cubicBezTo>
                  <a:pt x="20" y="153"/>
                  <a:pt x="17" y="155"/>
                  <a:pt x="14" y="157"/>
                </a:cubicBezTo>
                <a:cubicBezTo>
                  <a:pt x="12" y="160"/>
                  <a:pt x="8" y="162"/>
                  <a:pt x="6" y="167"/>
                </a:cubicBezTo>
                <a:cubicBezTo>
                  <a:pt x="3" y="171"/>
                  <a:pt x="1" y="175"/>
                  <a:pt x="1" y="180"/>
                </a:cubicBezTo>
                <a:cubicBezTo>
                  <a:pt x="0" y="184"/>
                  <a:pt x="1" y="189"/>
                  <a:pt x="2" y="192"/>
                </a:cubicBezTo>
                <a:cubicBezTo>
                  <a:pt x="3" y="200"/>
                  <a:pt x="7" y="206"/>
                  <a:pt x="11" y="212"/>
                </a:cubicBezTo>
                <a:cubicBezTo>
                  <a:pt x="15" y="217"/>
                  <a:pt x="20" y="222"/>
                  <a:pt x="25" y="226"/>
                </a:cubicBezTo>
                <a:cubicBezTo>
                  <a:pt x="30" y="230"/>
                  <a:pt x="36" y="233"/>
                  <a:pt x="44" y="235"/>
                </a:cubicBezTo>
                <a:cubicBezTo>
                  <a:pt x="51" y="236"/>
                  <a:pt x="58" y="236"/>
                  <a:pt x="64" y="234"/>
                </a:cubicBezTo>
                <a:cubicBezTo>
                  <a:pt x="70" y="232"/>
                  <a:pt x="75" y="229"/>
                  <a:pt x="81" y="226"/>
                </a:cubicBezTo>
                <a:cubicBezTo>
                  <a:pt x="86" y="224"/>
                  <a:pt x="91" y="221"/>
                  <a:pt x="96" y="219"/>
                </a:cubicBezTo>
                <a:cubicBezTo>
                  <a:pt x="101" y="217"/>
                  <a:pt x="107" y="216"/>
                  <a:pt x="112" y="216"/>
                </a:cubicBezTo>
                <a:cubicBezTo>
                  <a:pt x="115" y="216"/>
                  <a:pt x="117" y="217"/>
                  <a:pt x="120" y="218"/>
                </a:cubicBezTo>
                <a:cubicBezTo>
                  <a:pt x="122" y="219"/>
                  <a:pt x="125" y="220"/>
                  <a:pt x="127" y="221"/>
                </a:cubicBezTo>
                <a:cubicBezTo>
                  <a:pt x="132" y="224"/>
                  <a:pt x="136" y="228"/>
                  <a:pt x="139" y="233"/>
                </a:cubicBezTo>
                <a:cubicBezTo>
                  <a:pt x="146" y="242"/>
                  <a:pt x="150" y="253"/>
                  <a:pt x="155" y="263"/>
                </a:cubicBezTo>
                <a:cubicBezTo>
                  <a:pt x="158" y="269"/>
                  <a:pt x="161" y="274"/>
                  <a:pt x="164" y="279"/>
                </a:cubicBezTo>
                <a:cubicBezTo>
                  <a:pt x="168" y="284"/>
                  <a:pt x="172" y="289"/>
                  <a:pt x="178" y="292"/>
                </a:cubicBezTo>
                <a:cubicBezTo>
                  <a:pt x="181" y="294"/>
                  <a:pt x="185" y="294"/>
                  <a:pt x="189" y="294"/>
                </a:cubicBezTo>
                <a:cubicBezTo>
                  <a:pt x="193" y="293"/>
                  <a:pt x="196" y="292"/>
                  <a:pt x="199" y="290"/>
                </a:cubicBezTo>
                <a:cubicBezTo>
                  <a:pt x="204" y="286"/>
                  <a:pt x="209" y="281"/>
                  <a:pt x="213" y="276"/>
                </a:cubicBezTo>
                <a:cubicBezTo>
                  <a:pt x="217" y="270"/>
                  <a:pt x="219" y="264"/>
                  <a:pt x="221" y="258"/>
                </a:cubicBezTo>
                <a:cubicBezTo>
                  <a:pt x="222" y="252"/>
                  <a:pt x="223" y="246"/>
                  <a:pt x="225" y="243"/>
                </a:cubicBezTo>
                <a:cubicBezTo>
                  <a:pt x="226" y="241"/>
                  <a:pt x="227" y="239"/>
                  <a:pt x="228" y="238"/>
                </a:cubicBezTo>
                <a:cubicBezTo>
                  <a:pt x="229" y="238"/>
                  <a:pt x="230" y="237"/>
                  <a:pt x="232" y="237"/>
                </a:cubicBezTo>
                <a:cubicBezTo>
                  <a:pt x="233" y="236"/>
                  <a:pt x="235" y="236"/>
                  <a:pt x="237" y="236"/>
                </a:cubicBezTo>
                <a:cubicBezTo>
                  <a:pt x="239" y="236"/>
                  <a:pt x="242" y="236"/>
                  <a:pt x="244" y="236"/>
                </a:cubicBezTo>
                <a:cubicBezTo>
                  <a:pt x="249" y="237"/>
                  <a:pt x="254" y="238"/>
                  <a:pt x="259" y="239"/>
                </a:cubicBezTo>
                <a:cubicBezTo>
                  <a:pt x="265" y="240"/>
                  <a:pt x="271" y="242"/>
                  <a:pt x="278" y="242"/>
                </a:cubicBezTo>
                <a:cubicBezTo>
                  <a:pt x="285" y="243"/>
                  <a:pt x="293" y="243"/>
                  <a:pt x="301" y="240"/>
                </a:cubicBezTo>
                <a:cubicBezTo>
                  <a:pt x="302" y="239"/>
                  <a:pt x="303" y="239"/>
                  <a:pt x="304" y="239"/>
                </a:cubicBezTo>
                <a:cubicBezTo>
                  <a:pt x="305" y="238"/>
                  <a:pt x="307" y="237"/>
                  <a:pt x="307" y="237"/>
                </a:cubicBezTo>
                <a:cubicBezTo>
                  <a:pt x="308" y="237"/>
                  <a:pt x="308" y="237"/>
                  <a:pt x="308" y="237"/>
                </a:cubicBezTo>
                <a:cubicBezTo>
                  <a:pt x="308" y="236"/>
                  <a:pt x="308" y="236"/>
                  <a:pt x="308" y="236"/>
                </a:cubicBezTo>
                <a:cubicBezTo>
                  <a:pt x="310" y="236"/>
                  <a:pt x="310" y="236"/>
                  <a:pt x="310" y="236"/>
                </a:cubicBezTo>
                <a:cubicBezTo>
                  <a:pt x="312" y="235"/>
                  <a:pt x="312" y="235"/>
                  <a:pt x="312" y="235"/>
                </a:cubicBezTo>
                <a:cubicBezTo>
                  <a:pt x="315" y="233"/>
                  <a:pt x="318" y="231"/>
                  <a:pt x="321" y="228"/>
                </a:cubicBezTo>
                <a:cubicBezTo>
                  <a:pt x="323" y="227"/>
                  <a:pt x="324" y="225"/>
                  <a:pt x="326" y="223"/>
                </a:cubicBezTo>
                <a:cubicBezTo>
                  <a:pt x="328" y="220"/>
                  <a:pt x="330" y="217"/>
                  <a:pt x="331" y="212"/>
                </a:cubicBezTo>
                <a:cubicBezTo>
                  <a:pt x="331" y="209"/>
                  <a:pt x="331" y="206"/>
                  <a:pt x="331" y="203"/>
                </a:cubicBezTo>
                <a:cubicBezTo>
                  <a:pt x="330" y="200"/>
                  <a:pt x="329" y="198"/>
                  <a:pt x="328" y="196"/>
                </a:cubicBezTo>
                <a:cubicBezTo>
                  <a:pt x="325" y="193"/>
                  <a:pt x="323" y="191"/>
                  <a:pt x="321" y="189"/>
                </a:cubicBezTo>
                <a:cubicBezTo>
                  <a:pt x="317" y="186"/>
                  <a:pt x="315" y="185"/>
                  <a:pt x="312" y="183"/>
                </a:cubicBezTo>
                <a:cubicBezTo>
                  <a:pt x="310" y="182"/>
                  <a:pt x="308" y="181"/>
                  <a:pt x="307" y="180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7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6" y="180"/>
                  <a:pt x="306" y="180"/>
                </a:cubicBezTo>
                <a:cubicBezTo>
                  <a:pt x="306" y="180"/>
                  <a:pt x="306" y="180"/>
                  <a:pt x="306" y="179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80"/>
                  <a:pt x="306" y="180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5" y="178"/>
                  <a:pt x="305" y="178"/>
                  <a:pt x="305" y="178"/>
                </a:cubicBezTo>
                <a:cubicBezTo>
                  <a:pt x="304" y="176"/>
                  <a:pt x="303" y="174"/>
                  <a:pt x="302" y="172"/>
                </a:cubicBezTo>
                <a:cubicBezTo>
                  <a:pt x="301" y="170"/>
                  <a:pt x="301" y="169"/>
                  <a:pt x="301" y="168"/>
                </a:cubicBezTo>
                <a:cubicBezTo>
                  <a:pt x="301" y="167"/>
                  <a:pt x="301" y="167"/>
                  <a:pt x="301" y="166"/>
                </a:cubicBezTo>
                <a:cubicBezTo>
                  <a:pt x="301" y="166"/>
                  <a:pt x="301" y="166"/>
                  <a:pt x="302" y="165"/>
                </a:cubicBezTo>
                <a:cubicBezTo>
                  <a:pt x="303" y="164"/>
                  <a:pt x="304" y="163"/>
                  <a:pt x="306" y="161"/>
                </a:cubicBezTo>
                <a:cubicBezTo>
                  <a:pt x="309" y="158"/>
                  <a:pt x="314" y="155"/>
                  <a:pt x="319" y="152"/>
                </a:cubicBezTo>
                <a:cubicBezTo>
                  <a:pt x="324" y="148"/>
                  <a:pt x="330" y="144"/>
                  <a:pt x="335" y="137"/>
                </a:cubicBezTo>
                <a:cubicBezTo>
                  <a:pt x="337" y="135"/>
                  <a:pt x="338" y="134"/>
                  <a:pt x="339" y="132"/>
                </a:cubicBezTo>
                <a:cubicBezTo>
                  <a:pt x="340" y="131"/>
                  <a:pt x="340" y="130"/>
                  <a:pt x="341" y="129"/>
                </a:cubicBezTo>
                <a:cubicBezTo>
                  <a:pt x="341" y="128"/>
                  <a:pt x="341" y="128"/>
                  <a:pt x="341" y="128"/>
                </a:cubicBezTo>
                <a:cubicBezTo>
                  <a:pt x="342" y="126"/>
                  <a:pt x="342" y="126"/>
                  <a:pt x="342" y="126"/>
                </a:cubicBezTo>
                <a:cubicBezTo>
                  <a:pt x="344" y="122"/>
                  <a:pt x="345" y="119"/>
                  <a:pt x="346" y="114"/>
                </a:cubicBezTo>
                <a:cubicBezTo>
                  <a:pt x="346" y="110"/>
                  <a:pt x="347" y="105"/>
                  <a:pt x="346" y="100"/>
                </a:cubicBezTo>
                <a:cubicBezTo>
                  <a:pt x="345" y="95"/>
                  <a:pt x="342" y="89"/>
                  <a:pt x="338" y="85"/>
                </a:cubicBezTo>
                <a:close/>
                <a:moveTo>
                  <a:pt x="315" y="106"/>
                </a:moveTo>
                <a:cubicBezTo>
                  <a:pt x="315" y="106"/>
                  <a:pt x="315" y="107"/>
                  <a:pt x="315" y="108"/>
                </a:cubicBezTo>
                <a:cubicBezTo>
                  <a:pt x="315" y="110"/>
                  <a:pt x="314" y="112"/>
                  <a:pt x="313" y="113"/>
                </a:cubicBezTo>
                <a:cubicBezTo>
                  <a:pt x="313" y="114"/>
                  <a:pt x="313" y="114"/>
                  <a:pt x="313" y="114"/>
                </a:cubicBezTo>
                <a:cubicBezTo>
                  <a:pt x="313" y="114"/>
                  <a:pt x="313" y="114"/>
                  <a:pt x="313" y="114"/>
                </a:cubicBezTo>
                <a:cubicBezTo>
                  <a:pt x="313" y="114"/>
                  <a:pt x="312" y="115"/>
                  <a:pt x="312" y="115"/>
                </a:cubicBezTo>
                <a:cubicBezTo>
                  <a:pt x="312" y="116"/>
                  <a:pt x="311" y="116"/>
                  <a:pt x="311" y="117"/>
                </a:cubicBezTo>
                <a:cubicBezTo>
                  <a:pt x="309" y="119"/>
                  <a:pt x="305" y="122"/>
                  <a:pt x="301" y="125"/>
                </a:cubicBezTo>
                <a:cubicBezTo>
                  <a:pt x="296" y="128"/>
                  <a:pt x="291" y="131"/>
                  <a:pt x="286" y="135"/>
                </a:cubicBezTo>
                <a:cubicBezTo>
                  <a:pt x="283" y="137"/>
                  <a:pt x="280" y="140"/>
                  <a:pt x="277" y="143"/>
                </a:cubicBezTo>
                <a:cubicBezTo>
                  <a:pt x="274" y="147"/>
                  <a:pt x="271" y="151"/>
                  <a:pt x="269" y="157"/>
                </a:cubicBezTo>
                <a:cubicBezTo>
                  <a:pt x="268" y="162"/>
                  <a:pt x="267" y="168"/>
                  <a:pt x="268" y="173"/>
                </a:cubicBezTo>
                <a:cubicBezTo>
                  <a:pt x="269" y="177"/>
                  <a:pt x="270" y="181"/>
                  <a:pt x="272" y="185"/>
                </a:cubicBezTo>
                <a:cubicBezTo>
                  <a:pt x="273" y="189"/>
                  <a:pt x="275" y="192"/>
                  <a:pt x="277" y="195"/>
                </a:cubicBezTo>
                <a:cubicBezTo>
                  <a:pt x="278" y="197"/>
                  <a:pt x="278" y="197"/>
                  <a:pt x="278" y="197"/>
                </a:cubicBezTo>
                <a:cubicBezTo>
                  <a:pt x="279" y="198"/>
                  <a:pt x="279" y="198"/>
                  <a:pt x="279" y="198"/>
                </a:cubicBezTo>
                <a:cubicBezTo>
                  <a:pt x="280" y="199"/>
                  <a:pt x="280" y="199"/>
                  <a:pt x="280" y="199"/>
                </a:cubicBezTo>
                <a:cubicBezTo>
                  <a:pt x="281" y="200"/>
                  <a:pt x="281" y="200"/>
                  <a:pt x="281" y="200"/>
                </a:cubicBezTo>
                <a:cubicBezTo>
                  <a:pt x="283" y="203"/>
                  <a:pt x="285" y="204"/>
                  <a:pt x="287" y="206"/>
                </a:cubicBezTo>
                <a:cubicBezTo>
                  <a:pt x="289" y="207"/>
                  <a:pt x="291" y="209"/>
                  <a:pt x="293" y="210"/>
                </a:cubicBezTo>
                <a:cubicBezTo>
                  <a:pt x="295" y="208"/>
                  <a:pt x="295" y="208"/>
                  <a:pt x="295" y="208"/>
                </a:cubicBezTo>
                <a:cubicBezTo>
                  <a:pt x="297" y="207"/>
                  <a:pt x="299" y="206"/>
                  <a:pt x="300" y="205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301" y="204"/>
                  <a:pt x="301" y="204"/>
                  <a:pt x="301" y="204"/>
                </a:cubicBezTo>
                <a:cubicBezTo>
                  <a:pt x="301" y="204"/>
                  <a:pt x="301" y="204"/>
                  <a:pt x="300" y="204"/>
                </a:cubicBezTo>
                <a:cubicBezTo>
                  <a:pt x="300" y="204"/>
                  <a:pt x="300" y="205"/>
                  <a:pt x="299" y="207"/>
                </a:cubicBezTo>
                <a:cubicBezTo>
                  <a:pt x="299" y="208"/>
                  <a:pt x="299" y="210"/>
                  <a:pt x="300" y="211"/>
                </a:cubicBezTo>
                <a:cubicBezTo>
                  <a:pt x="300" y="212"/>
                  <a:pt x="300" y="213"/>
                  <a:pt x="301" y="214"/>
                </a:cubicBezTo>
                <a:cubicBezTo>
                  <a:pt x="302" y="215"/>
                  <a:pt x="302" y="215"/>
                  <a:pt x="301" y="215"/>
                </a:cubicBezTo>
                <a:cubicBezTo>
                  <a:pt x="300" y="214"/>
                  <a:pt x="298" y="213"/>
                  <a:pt x="296" y="211"/>
                </a:cubicBezTo>
                <a:cubicBezTo>
                  <a:pt x="295" y="211"/>
                  <a:pt x="294" y="210"/>
                  <a:pt x="293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1" y="211"/>
                  <a:pt x="292" y="211"/>
                  <a:pt x="291" y="211"/>
                </a:cubicBezTo>
                <a:cubicBezTo>
                  <a:pt x="291" y="211"/>
                  <a:pt x="291" y="211"/>
                  <a:pt x="290" y="211"/>
                </a:cubicBezTo>
                <a:cubicBezTo>
                  <a:pt x="288" y="213"/>
                  <a:pt x="284" y="213"/>
                  <a:pt x="279" y="213"/>
                </a:cubicBezTo>
                <a:cubicBezTo>
                  <a:pt x="275" y="213"/>
                  <a:pt x="269" y="213"/>
                  <a:pt x="264" y="212"/>
                </a:cubicBezTo>
                <a:cubicBezTo>
                  <a:pt x="258" y="212"/>
                  <a:pt x="252" y="211"/>
                  <a:pt x="245" y="211"/>
                </a:cubicBezTo>
                <a:cubicBezTo>
                  <a:pt x="238" y="212"/>
                  <a:pt x="230" y="213"/>
                  <a:pt x="223" y="217"/>
                </a:cubicBezTo>
                <a:cubicBezTo>
                  <a:pt x="219" y="219"/>
                  <a:pt x="215" y="222"/>
                  <a:pt x="213" y="225"/>
                </a:cubicBezTo>
                <a:cubicBezTo>
                  <a:pt x="210" y="229"/>
                  <a:pt x="208" y="233"/>
                  <a:pt x="207" y="236"/>
                </a:cubicBezTo>
                <a:cubicBezTo>
                  <a:pt x="205" y="244"/>
                  <a:pt x="205" y="250"/>
                  <a:pt x="205" y="255"/>
                </a:cubicBezTo>
                <a:cubicBezTo>
                  <a:pt x="205" y="261"/>
                  <a:pt x="204" y="265"/>
                  <a:pt x="202" y="269"/>
                </a:cubicBezTo>
                <a:cubicBezTo>
                  <a:pt x="197" y="278"/>
                  <a:pt x="189" y="288"/>
                  <a:pt x="181" y="285"/>
                </a:cubicBezTo>
                <a:cubicBezTo>
                  <a:pt x="177" y="283"/>
                  <a:pt x="172" y="279"/>
                  <a:pt x="169" y="275"/>
                </a:cubicBezTo>
                <a:cubicBezTo>
                  <a:pt x="165" y="271"/>
                  <a:pt x="162" y="266"/>
                  <a:pt x="159" y="261"/>
                </a:cubicBezTo>
                <a:cubicBezTo>
                  <a:pt x="156" y="256"/>
                  <a:pt x="154" y="251"/>
                  <a:pt x="151" y="246"/>
                </a:cubicBezTo>
                <a:cubicBezTo>
                  <a:pt x="148" y="241"/>
                  <a:pt x="145" y="236"/>
                  <a:pt x="142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39" y="226"/>
                  <a:pt x="134" y="222"/>
                  <a:pt x="129" y="218"/>
                </a:cubicBezTo>
                <a:cubicBezTo>
                  <a:pt x="124" y="215"/>
                  <a:pt x="119" y="213"/>
                  <a:pt x="112" y="212"/>
                </a:cubicBezTo>
                <a:cubicBezTo>
                  <a:pt x="106" y="211"/>
                  <a:pt x="100" y="212"/>
                  <a:pt x="94" y="214"/>
                </a:cubicBezTo>
                <a:cubicBezTo>
                  <a:pt x="88" y="215"/>
                  <a:pt x="83" y="217"/>
                  <a:pt x="77" y="219"/>
                </a:cubicBezTo>
                <a:cubicBezTo>
                  <a:pt x="72" y="221"/>
                  <a:pt x="67" y="223"/>
                  <a:pt x="62" y="223"/>
                </a:cubicBezTo>
                <a:cubicBezTo>
                  <a:pt x="56" y="224"/>
                  <a:pt x="52" y="223"/>
                  <a:pt x="47" y="222"/>
                </a:cubicBezTo>
                <a:cubicBezTo>
                  <a:pt x="44" y="220"/>
                  <a:pt x="40" y="217"/>
                  <a:pt x="36" y="213"/>
                </a:cubicBezTo>
                <a:cubicBezTo>
                  <a:pt x="33" y="209"/>
                  <a:pt x="30" y="205"/>
                  <a:pt x="28" y="201"/>
                </a:cubicBezTo>
                <a:cubicBezTo>
                  <a:pt x="25" y="197"/>
                  <a:pt x="24" y="192"/>
                  <a:pt x="24" y="188"/>
                </a:cubicBezTo>
                <a:cubicBezTo>
                  <a:pt x="24" y="185"/>
                  <a:pt x="25" y="182"/>
                  <a:pt x="26" y="181"/>
                </a:cubicBezTo>
                <a:cubicBezTo>
                  <a:pt x="26" y="180"/>
                  <a:pt x="28" y="179"/>
                  <a:pt x="30" y="178"/>
                </a:cubicBezTo>
                <a:cubicBezTo>
                  <a:pt x="31" y="177"/>
                  <a:pt x="34" y="176"/>
                  <a:pt x="36" y="175"/>
                </a:cubicBezTo>
                <a:cubicBezTo>
                  <a:pt x="40" y="172"/>
                  <a:pt x="46" y="170"/>
                  <a:pt x="51" y="167"/>
                </a:cubicBezTo>
                <a:cubicBezTo>
                  <a:pt x="56" y="165"/>
                  <a:pt x="62" y="162"/>
                  <a:pt x="68" y="158"/>
                </a:cubicBezTo>
                <a:cubicBezTo>
                  <a:pt x="71" y="155"/>
                  <a:pt x="74" y="153"/>
                  <a:pt x="76" y="150"/>
                </a:cubicBezTo>
                <a:cubicBezTo>
                  <a:pt x="78" y="148"/>
                  <a:pt x="79" y="147"/>
                  <a:pt x="80" y="146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6" y="137"/>
                  <a:pt x="90" y="132"/>
                  <a:pt x="93" y="124"/>
                </a:cubicBezTo>
                <a:cubicBezTo>
                  <a:pt x="96" y="117"/>
                  <a:pt x="97" y="108"/>
                  <a:pt x="96" y="100"/>
                </a:cubicBezTo>
                <a:cubicBezTo>
                  <a:pt x="95" y="97"/>
                  <a:pt x="94" y="93"/>
                  <a:pt x="93" y="90"/>
                </a:cubicBezTo>
                <a:cubicBezTo>
                  <a:pt x="92" y="88"/>
                  <a:pt x="91" y="87"/>
                  <a:pt x="90" y="85"/>
                </a:cubicBezTo>
                <a:cubicBezTo>
                  <a:pt x="90" y="84"/>
                  <a:pt x="90" y="84"/>
                  <a:pt x="90" y="84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88" y="81"/>
                  <a:pt x="88" y="80"/>
                </a:cubicBezTo>
                <a:cubicBezTo>
                  <a:pt x="83" y="74"/>
                  <a:pt x="79" y="69"/>
                  <a:pt x="74" y="65"/>
                </a:cubicBezTo>
                <a:cubicBezTo>
                  <a:pt x="69" y="61"/>
                  <a:pt x="64" y="57"/>
                  <a:pt x="60" y="54"/>
                </a:cubicBezTo>
                <a:cubicBezTo>
                  <a:pt x="55" y="50"/>
                  <a:pt x="51" y="47"/>
                  <a:pt x="48" y="44"/>
                </a:cubicBezTo>
                <a:cubicBezTo>
                  <a:pt x="47" y="42"/>
                  <a:pt x="46" y="41"/>
                  <a:pt x="46" y="40"/>
                </a:cubicBezTo>
                <a:cubicBezTo>
                  <a:pt x="46" y="39"/>
                  <a:pt x="46" y="38"/>
                  <a:pt x="47" y="37"/>
                </a:cubicBezTo>
                <a:cubicBezTo>
                  <a:pt x="49" y="34"/>
                  <a:pt x="53" y="30"/>
                  <a:pt x="57" y="27"/>
                </a:cubicBezTo>
                <a:cubicBezTo>
                  <a:pt x="60" y="26"/>
                  <a:pt x="62" y="25"/>
                  <a:pt x="65" y="24"/>
                </a:cubicBezTo>
                <a:cubicBezTo>
                  <a:pt x="69" y="22"/>
                  <a:pt x="69" y="22"/>
                  <a:pt x="69" y="22"/>
                </a:cubicBezTo>
                <a:cubicBezTo>
                  <a:pt x="70" y="21"/>
                  <a:pt x="71" y="21"/>
                  <a:pt x="72" y="20"/>
                </a:cubicBezTo>
                <a:cubicBezTo>
                  <a:pt x="77" y="19"/>
                  <a:pt x="82" y="18"/>
                  <a:pt x="87" y="19"/>
                </a:cubicBezTo>
                <a:cubicBezTo>
                  <a:pt x="97" y="20"/>
                  <a:pt x="107" y="27"/>
                  <a:pt x="116" y="33"/>
                </a:cubicBezTo>
                <a:cubicBezTo>
                  <a:pt x="121" y="37"/>
                  <a:pt x="125" y="40"/>
                  <a:pt x="131" y="43"/>
                </a:cubicBezTo>
                <a:cubicBezTo>
                  <a:pt x="137" y="46"/>
                  <a:pt x="143" y="48"/>
                  <a:pt x="151" y="47"/>
                </a:cubicBezTo>
                <a:cubicBezTo>
                  <a:pt x="158" y="46"/>
                  <a:pt x="164" y="42"/>
                  <a:pt x="169" y="38"/>
                </a:cubicBezTo>
                <a:cubicBezTo>
                  <a:pt x="174" y="34"/>
                  <a:pt x="178" y="29"/>
                  <a:pt x="181" y="25"/>
                </a:cubicBezTo>
                <a:cubicBezTo>
                  <a:pt x="183" y="22"/>
                  <a:pt x="185" y="20"/>
                  <a:pt x="187" y="19"/>
                </a:cubicBezTo>
                <a:cubicBezTo>
                  <a:pt x="188" y="17"/>
                  <a:pt x="190" y="17"/>
                  <a:pt x="191" y="17"/>
                </a:cubicBezTo>
                <a:cubicBezTo>
                  <a:pt x="192" y="17"/>
                  <a:pt x="193" y="17"/>
                  <a:pt x="194" y="18"/>
                </a:cubicBezTo>
                <a:cubicBezTo>
                  <a:pt x="196" y="18"/>
                  <a:pt x="198" y="20"/>
                  <a:pt x="200" y="21"/>
                </a:cubicBezTo>
                <a:cubicBezTo>
                  <a:pt x="202" y="23"/>
                  <a:pt x="204" y="24"/>
                  <a:pt x="205" y="26"/>
                </a:cubicBezTo>
                <a:cubicBezTo>
                  <a:pt x="206" y="28"/>
                  <a:pt x="208" y="30"/>
                  <a:pt x="209" y="32"/>
                </a:cubicBezTo>
                <a:cubicBezTo>
                  <a:pt x="211" y="36"/>
                  <a:pt x="214" y="41"/>
                  <a:pt x="216" y="46"/>
                </a:cubicBezTo>
                <a:cubicBezTo>
                  <a:pt x="218" y="51"/>
                  <a:pt x="220" y="57"/>
                  <a:pt x="224" y="63"/>
                </a:cubicBezTo>
                <a:cubicBezTo>
                  <a:pt x="226" y="66"/>
                  <a:pt x="228" y="69"/>
                  <a:pt x="230" y="72"/>
                </a:cubicBezTo>
                <a:cubicBezTo>
                  <a:pt x="231" y="73"/>
                  <a:pt x="231" y="73"/>
                  <a:pt x="232" y="74"/>
                </a:cubicBezTo>
                <a:cubicBezTo>
                  <a:pt x="234" y="76"/>
                  <a:pt x="234" y="76"/>
                  <a:pt x="234" y="76"/>
                </a:cubicBezTo>
                <a:cubicBezTo>
                  <a:pt x="236" y="77"/>
                  <a:pt x="236" y="77"/>
                  <a:pt x="236" y="77"/>
                </a:cubicBezTo>
                <a:cubicBezTo>
                  <a:pt x="238" y="79"/>
                  <a:pt x="238" y="79"/>
                  <a:pt x="238" y="79"/>
                </a:cubicBezTo>
                <a:cubicBezTo>
                  <a:pt x="243" y="84"/>
                  <a:pt x="249" y="87"/>
                  <a:pt x="256" y="90"/>
                </a:cubicBezTo>
                <a:cubicBezTo>
                  <a:pt x="262" y="93"/>
                  <a:pt x="268" y="95"/>
                  <a:pt x="275" y="96"/>
                </a:cubicBezTo>
                <a:cubicBezTo>
                  <a:pt x="281" y="97"/>
                  <a:pt x="287" y="98"/>
                  <a:pt x="293" y="99"/>
                </a:cubicBezTo>
                <a:cubicBezTo>
                  <a:pt x="299" y="100"/>
                  <a:pt x="304" y="100"/>
                  <a:pt x="308" y="102"/>
                </a:cubicBezTo>
                <a:cubicBezTo>
                  <a:pt x="312" y="103"/>
                  <a:pt x="315" y="105"/>
                  <a:pt x="315" y="105"/>
                </a:cubicBezTo>
                <a:cubicBezTo>
                  <a:pt x="316" y="106"/>
                  <a:pt x="315" y="105"/>
                  <a:pt x="315" y="106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51"/>
          <p:cNvSpPr/>
          <p:nvPr/>
        </p:nvSpPr>
        <p:spPr bwMode="auto">
          <a:xfrm rot="5400000">
            <a:off x="11082366" y="1211265"/>
            <a:ext cx="0" cy="1092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Freeform 52"/>
          <p:cNvSpPr/>
          <p:nvPr/>
        </p:nvSpPr>
        <p:spPr bwMode="auto">
          <a:xfrm rot="5400000">
            <a:off x="11344924" y="669226"/>
            <a:ext cx="0" cy="4367"/>
          </a:xfrm>
          <a:custGeom>
            <a:avLst/>
            <a:gdLst>
              <a:gd name="T0" fmla="*/ 2 h 3"/>
              <a:gd name="T1" fmla="*/ 2 h 3"/>
              <a:gd name="T2" fmla="*/ 2 h 3"/>
              <a:gd name="T3" fmla="*/ 2 h 3"/>
              <a:gd name="T4" fmla="*/ 2 h 3"/>
              <a:gd name="T5" fmla="*/ 1 h 3"/>
              <a:gd name="T6" fmla="*/ 1 h 3"/>
              <a:gd name="T7" fmla="*/ 2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3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Freeform 53"/>
          <p:cNvSpPr>
            <a:spLocks noEditPoints="1"/>
          </p:cNvSpPr>
          <p:nvPr/>
        </p:nvSpPr>
        <p:spPr bwMode="auto">
          <a:xfrm rot="5400000">
            <a:off x="11005400" y="263108"/>
            <a:ext cx="525117" cy="453063"/>
          </a:xfrm>
          <a:custGeom>
            <a:avLst/>
            <a:gdLst>
              <a:gd name="T0" fmla="*/ 366 w 374"/>
              <a:gd name="T1" fmla="*/ 153 h 323"/>
              <a:gd name="T2" fmla="*/ 317 w 374"/>
              <a:gd name="T3" fmla="*/ 108 h 323"/>
              <a:gd name="T4" fmla="*/ 316 w 374"/>
              <a:gd name="T5" fmla="*/ 107 h 323"/>
              <a:gd name="T6" fmla="*/ 316 w 374"/>
              <a:gd name="T7" fmla="*/ 107 h 323"/>
              <a:gd name="T8" fmla="*/ 323 w 374"/>
              <a:gd name="T9" fmla="*/ 95 h 323"/>
              <a:gd name="T10" fmla="*/ 334 w 374"/>
              <a:gd name="T11" fmla="*/ 45 h 323"/>
              <a:gd name="T12" fmla="*/ 326 w 374"/>
              <a:gd name="T13" fmla="*/ 34 h 323"/>
              <a:gd name="T14" fmla="*/ 248 w 374"/>
              <a:gd name="T15" fmla="*/ 28 h 323"/>
              <a:gd name="T16" fmla="*/ 222 w 374"/>
              <a:gd name="T17" fmla="*/ 37 h 323"/>
              <a:gd name="T18" fmla="*/ 197 w 374"/>
              <a:gd name="T19" fmla="*/ 8 h 323"/>
              <a:gd name="T20" fmla="*/ 154 w 374"/>
              <a:gd name="T21" fmla="*/ 5 h 323"/>
              <a:gd name="T22" fmla="*/ 125 w 374"/>
              <a:gd name="T23" fmla="*/ 32 h 323"/>
              <a:gd name="T24" fmla="*/ 118 w 374"/>
              <a:gd name="T25" fmla="*/ 82 h 323"/>
              <a:gd name="T26" fmla="*/ 91 w 374"/>
              <a:gd name="T27" fmla="*/ 99 h 323"/>
              <a:gd name="T28" fmla="*/ 10 w 374"/>
              <a:gd name="T29" fmla="*/ 121 h 323"/>
              <a:gd name="T30" fmla="*/ 17 w 374"/>
              <a:gd name="T31" fmla="*/ 167 h 323"/>
              <a:gd name="T32" fmla="*/ 78 w 374"/>
              <a:gd name="T33" fmla="*/ 200 h 323"/>
              <a:gd name="T34" fmla="*/ 107 w 374"/>
              <a:gd name="T35" fmla="*/ 201 h 323"/>
              <a:gd name="T36" fmla="*/ 113 w 374"/>
              <a:gd name="T37" fmla="*/ 208 h 323"/>
              <a:gd name="T38" fmla="*/ 99 w 374"/>
              <a:gd name="T39" fmla="*/ 241 h 323"/>
              <a:gd name="T40" fmla="*/ 112 w 374"/>
              <a:gd name="T41" fmla="*/ 289 h 323"/>
              <a:gd name="T42" fmla="*/ 210 w 374"/>
              <a:gd name="T43" fmla="*/ 277 h 323"/>
              <a:gd name="T44" fmla="*/ 262 w 374"/>
              <a:gd name="T45" fmla="*/ 312 h 323"/>
              <a:gd name="T46" fmla="*/ 296 w 374"/>
              <a:gd name="T47" fmla="*/ 315 h 323"/>
              <a:gd name="T48" fmla="*/ 301 w 374"/>
              <a:gd name="T49" fmla="*/ 261 h 323"/>
              <a:gd name="T50" fmla="*/ 343 w 374"/>
              <a:gd name="T51" fmla="*/ 219 h 323"/>
              <a:gd name="T52" fmla="*/ 370 w 374"/>
              <a:gd name="T53" fmla="*/ 163 h 323"/>
              <a:gd name="T54" fmla="*/ 337 w 374"/>
              <a:gd name="T55" fmla="*/ 202 h 323"/>
              <a:gd name="T56" fmla="*/ 295 w 374"/>
              <a:gd name="T57" fmla="*/ 262 h 323"/>
              <a:gd name="T58" fmla="*/ 293 w 374"/>
              <a:gd name="T59" fmla="*/ 312 h 323"/>
              <a:gd name="T60" fmla="*/ 287 w 374"/>
              <a:gd name="T61" fmla="*/ 318 h 323"/>
              <a:gd name="T62" fmla="*/ 250 w 374"/>
              <a:gd name="T63" fmla="*/ 286 h 323"/>
              <a:gd name="T64" fmla="*/ 207 w 374"/>
              <a:gd name="T65" fmla="*/ 263 h 323"/>
              <a:gd name="T66" fmla="*/ 132 w 374"/>
              <a:gd name="T67" fmla="*/ 271 h 323"/>
              <a:gd name="T68" fmla="*/ 133 w 374"/>
              <a:gd name="T69" fmla="*/ 237 h 323"/>
              <a:gd name="T70" fmla="*/ 139 w 374"/>
              <a:gd name="T71" fmla="*/ 204 h 323"/>
              <a:gd name="T72" fmla="*/ 119 w 374"/>
              <a:gd name="T73" fmla="*/ 178 h 323"/>
              <a:gd name="T74" fmla="*/ 83 w 374"/>
              <a:gd name="T75" fmla="*/ 179 h 323"/>
              <a:gd name="T76" fmla="*/ 56 w 374"/>
              <a:gd name="T77" fmla="*/ 172 h 323"/>
              <a:gd name="T78" fmla="*/ 13 w 374"/>
              <a:gd name="T79" fmla="*/ 134 h 323"/>
              <a:gd name="T80" fmla="*/ 92 w 374"/>
              <a:gd name="T81" fmla="*/ 111 h 323"/>
              <a:gd name="T82" fmla="*/ 131 w 374"/>
              <a:gd name="T83" fmla="*/ 90 h 323"/>
              <a:gd name="T84" fmla="*/ 141 w 374"/>
              <a:gd name="T85" fmla="*/ 55 h 323"/>
              <a:gd name="T86" fmla="*/ 163 w 374"/>
              <a:gd name="T87" fmla="*/ 28 h 323"/>
              <a:gd name="T88" fmla="*/ 185 w 374"/>
              <a:gd name="T89" fmla="*/ 34 h 323"/>
              <a:gd name="T90" fmla="*/ 215 w 374"/>
              <a:gd name="T91" fmla="*/ 66 h 323"/>
              <a:gd name="T92" fmla="*/ 261 w 374"/>
              <a:gd name="T93" fmla="*/ 56 h 323"/>
              <a:gd name="T94" fmla="*/ 302 w 374"/>
              <a:gd name="T95" fmla="*/ 57 h 323"/>
              <a:gd name="T96" fmla="*/ 305 w 374"/>
              <a:gd name="T97" fmla="*/ 62 h 323"/>
              <a:gd name="T98" fmla="*/ 285 w 374"/>
              <a:gd name="T99" fmla="*/ 99 h 323"/>
              <a:gd name="T100" fmla="*/ 284 w 374"/>
              <a:gd name="T101" fmla="*/ 104 h 323"/>
              <a:gd name="T102" fmla="*/ 325 w 374"/>
              <a:gd name="T103" fmla="*/ 153 h 323"/>
              <a:gd name="T104" fmla="*/ 343 w 374"/>
              <a:gd name="T105" fmla="*/ 167 h 323"/>
              <a:gd name="T106" fmla="*/ 351 w 374"/>
              <a:gd name="T107" fmla="*/ 191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" h="323">
                <a:moveTo>
                  <a:pt x="368" y="158"/>
                </a:moveTo>
                <a:cubicBezTo>
                  <a:pt x="367" y="156"/>
                  <a:pt x="367" y="156"/>
                  <a:pt x="367" y="156"/>
                </a:cubicBezTo>
                <a:cubicBezTo>
                  <a:pt x="367" y="155"/>
                  <a:pt x="367" y="155"/>
                  <a:pt x="367" y="155"/>
                </a:cubicBezTo>
                <a:cubicBezTo>
                  <a:pt x="366" y="153"/>
                  <a:pt x="366" y="153"/>
                  <a:pt x="366" y="153"/>
                </a:cubicBezTo>
                <a:cubicBezTo>
                  <a:pt x="364" y="148"/>
                  <a:pt x="361" y="145"/>
                  <a:pt x="358" y="142"/>
                </a:cubicBezTo>
                <a:cubicBezTo>
                  <a:pt x="353" y="137"/>
                  <a:pt x="348" y="132"/>
                  <a:pt x="343" y="128"/>
                </a:cubicBezTo>
                <a:cubicBezTo>
                  <a:pt x="328" y="117"/>
                  <a:pt x="328" y="117"/>
                  <a:pt x="328" y="117"/>
                </a:cubicBezTo>
                <a:cubicBezTo>
                  <a:pt x="323" y="114"/>
                  <a:pt x="319" y="111"/>
                  <a:pt x="317" y="108"/>
                </a:cubicBezTo>
                <a:cubicBezTo>
                  <a:pt x="317" y="107"/>
                  <a:pt x="316" y="107"/>
                  <a:pt x="316" y="106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6" y="107"/>
                  <a:pt x="316" y="108"/>
                  <a:pt x="316" y="107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6" y="107"/>
                  <a:pt x="316" y="108"/>
                  <a:pt x="316" y="108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6" y="106"/>
                  <a:pt x="316" y="106"/>
                  <a:pt x="316" y="106"/>
                </a:cubicBezTo>
                <a:cubicBezTo>
                  <a:pt x="316" y="105"/>
                  <a:pt x="316" y="106"/>
                  <a:pt x="316" y="106"/>
                </a:cubicBezTo>
                <a:cubicBezTo>
                  <a:pt x="316" y="106"/>
                  <a:pt x="316" y="106"/>
                  <a:pt x="316" y="106"/>
                </a:cubicBezTo>
                <a:cubicBezTo>
                  <a:pt x="317" y="103"/>
                  <a:pt x="320" y="100"/>
                  <a:pt x="323" y="95"/>
                </a:cubicBezTo>
                <a:cubicBezTo>
                  <a:pt x="325" y="93"/>
                  <a:pt x="327" y="91"/>
                  <a:pt x="329" y="88"/>
                </a:cubicBezTo>
                <a:cubicBezTo>
                  <a:pt x="331" y="85"/>
                  <a:pt x="334" y="81"/>
                  <a:pt x="336" y="76"/>
                </a:cubicBezTo>
                <a:cubicBezTo>
                  <a:pt x="338" y="72"/>
                  <a:pt x="339" y="66"/>
                  <a:pt x="338" y="60"/>
                </a:cubicBezTo>
                <a:cubicBezTo>
                  <a:pt x="338" y="54"/>
                  <a:pt x="336" y="49"/>
                  <a:pt x="334" y="45"/>
                </a:cubicBezTo>
                <a:cubicBezTo>
                  <a:pt x="333" y="42"/>
                  <a:pt x="331" y="41"/>
                  <a:pt x="330" y="39"/>
                </a:cubicBezTo>
                <a:cubicBezTo>
                  <a:pt x="329" y="37"/>
                  <a:pt x="329" y="37"/>
                  <a:pt x="329" y="37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28" y="35"/>
                  <a:pt x="327" y="35"/>
                  <a:pt x="326" y="34"/>
                </a:cubicBezTo>
                <a:cubicBezTo>
                  <a:pt x="323" y="31"/>
                  <a:pt x="320" y="28"/>
                  <a:pt x="316" y="25"/>
                </a:cubicBezTo>
                <a:cubicBezTo>
                  <a:pt x="308" y="20"/>
                  <a:pt x="299" y="17"/>
                  <a:pt x="290" y="17"/>
                </a:cubicBezTo>
                <a:cubicBezTo>
                  <a:pt x="282" y="17"/>
                  <a:pt x="274" y="19"/>
                  <a:pt x="267" y="21"/>
                </a:cubicBezTo>
                <a:cubicBezTo>
                  <a:pt x="260" y="23"/>
                  <a:pt x="254" y="25"/>
                  <a:pt x="248" y="28"/>
                </a:cubicBezTo>
                <a:cubicBezTo>
                  <a:pt x="242" y="31"/>
                  <a:pt x="237" y="34"/>
                  <a:pt x="232" y="36"/>
                </a:cubicBezTo>
                <a:cubicBezTo>
                  <a:pt x="229" y="37"/>
                  <a:pt x="227" y="38"/>
                  <a:pt x="226" y="38"/>
                </a:cubicBezTo>
                <a:cubicBezTo>
                  <a:pt x="224" y="39"/>
                  <a:pt x="224" y="38"/>
                  <a:pt x="224" y="39"/>
                </a:cubicBezTo>
                <a:cubicBezTo>
                  <a:pt x="224" y="39"/>
                  <a:pt x="223" y="38"/>
                  <a:pt x="222" y="37"/>
                </a:cubicBezTo>
                <a:cubicBezTo>
                  <a:pt x="221" y="36"/>
                  <a:pt x="219" y="34"/>
                  <a:pt x="218" y="32"/>
                </a:cubicBezTo>
                <a:cubicBezTo>
                  <a:pt x="216" y="30"/>
                  <a:pt x="215" y="28"/>
                  <a:pt x="213" y="25"/>
                </a:cubicBezTo>
                <a:cubicBezTo>
                  <a:pt x="211" y="22"/>
                  <a:pt x="208" y="19"/>
                  <a:pt x="206" y="17"/>
                </a:cubicBezTo>
                <a:cubicBezTo>
                  <a:pt x="204" y="14"/>
                  <a:pt x="201" y="11"/>
                  <a:pt x="197" y="8"/>
                </a:cubicBezTo>
                <a:cubicBezTo>
                  <a:pt x="194" y="6"/>
                  <a:pt x="190" y="3"/>
                  <a:pt x="185" y="2"/>
                </a:cubicBezTo>
                <a:cubicBezTo>
                  <a:pt x="181" y="1"/>
                  <a:pt x="176" y="0"/>
                  <a:pt x="171" y="0"/>
                </a:cubicBezTo>
                <a:cubicBezTo>
                  <a:pt x="167" y="1"/>
                  <a:pt x="163" y="2"/>
                  <a:pt x="160" y="3"/>
                </a:cubicBezTo>
                <a:cubicBezTo>
                  <a:pt x="158" y="3"/>
                  <a:pt x="156" y="4"/>
                  <a:pt x="154" y="5"/>
                </a:cubicBezTo>
                <a:cubicBezTo>
                  <a:pt x="152" y="6"/>
                  <a:pt x="152" y="6"/>
                  <a:pt x="150" y="7"/>
                </a:cubicBezTo>
                <a:cubicBezTo>
                  <a:pt x="146" y="9"/>
                  <a:pt x="143" y="10"/>
                  <a:pt x="140" y="13"/>
                </a:cubicBezTo>
                <a:cubicBezTo>
                  <a:pt x="137" y="15"/>
                  <a:pt x="134" y="18"/>
                  <a:pt x="131" y="21"/>
                </a:cubicBezTo>
                <a:cubicBezTo>
                  <a:pt x="128" y="24"/>
                  <a:pt x="126" y="28"/>
                  <a:pt x="125" y="32"/>
                </a:cubicBezTo>
                <a:cubicBezTo>
                  <a:pt x="122" y="40"/>
                  <a:pt x="122" y="47"/>
                  <a:pt x="122" y="54"/>
                </a:cubicBezTo>
                <a:cubicBezTo>
                  <a:pt x="122" y="60"/>
                  <a:pt x="122" y="65"/>
                  <a:pt x="121" y="71"/>
                </a:cubicBezTo>
                <a:cubicBezTo>
                  <a:pt x="121" y="73"/>
                  <a:pt x="120" y="76"/>
                  <a:pt x="120" y="78"/>
                </a:cubicBezTo>
                <a:cubicBezTo>
                  <a:pt x="119" y="80"/>
                  <a:pt x="119" y="81"/>
                  <a:pt x="118" y="82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7" y="84"/>
                  <a:pt x="117" y="85"/>
                  <a:pt x="117" y="85"/>
                </a:cubicBezTo>
                <a:cubicBezTo>
                  <a:pt x="114" y="90"/>
                  <a:pt x="111" y="93"/>
                  <a:pt x="107" y="95"/>
                </a:cubicBezTo>
                <a:cubicBezTo>
                  <a:pt x="102" y="98"/>
                  <a:pt x="97" y="99"/>
                  <a:pt x="91" y="99"/>
                </a:cubicBezTo>
                <a:cubicBezTo>
                  <a:pt x="85" y="100"/>
                  <a:pt x="79" y="100"/>
                  <a:pt x="73" y="100"/>
                </a:cubicBezTo>
                <a:cubicBezTo>
                  <a:pt x="61" y="100"/>
                  <a:pt x="48" y="100"/>
                  <a:pt x="35" y="104"/>
                </a:cubicBezTo>
                <a:cubicBezTo>
                  <a:pt x="29" y="106"/>
                  <a:pt x="23" y="109"/>
                  <a:pt x="17" y="114"/>
                </a:cubicBezTo>
                <a:cubicBezTo>
                  <a:pt x="15" y="116"/>
                  <a:pt x="13" y="118"/>
                  <a:pt x="10" y="121"/>
                </a:cubicBezTo>
                <a:cubicBezTo>
                  <a:pt x="8" y="123"/>
                  <a:pt x="6" y="126"/>
                  <a:pt x="4" y="129"/>
                </a:cubicBezTo>
                <a:cubicBezTo>
                  <a:pt x="3" y="132"/>
                  <a:pt x="1" y="136"/>
                  <a:pt x="1" y="140"/>
                </a:cubicBezTo>
                <a:cubicBezTo>
                  <a:pt x="0" y="144"/>
                  <a:pt x="1" y="148"/>
                  <a:pt x="3" y="152"/>
                </a:cubicBezTo>
                <a:cubicBezTo>
                  <a:pt x="7" y="158"/>
                  <a:pt x="12" y="163"/>
                  <a:pt x="17" y="167"/>
                </a:cubicBezTo>
                <a:cubicBezTo>
                  <a:pt x="27" y="175"/>
                  <a:pt x="38" y="182"/>
                  <a:pt x="49" y="188"/>
                </a:cubicBezTo>
                <a:cubicBezTo>
                  <a:pt x="55" y="191"/>
                  <a:pt x="61" y="193"/>
                  <a:pt x="67" y="196"/>
                </a:cubicBezTo>
                <a:cubicBezTo>
                  <a:pt x="70" y="197"/>
                  <a:pt x="73" y="198"/>
                  <a:pt x="77" y="199"/>
                </a:cubicBezTo>
                <a:cubicBezTo>
                  <a:pt x="78" y="200"/>
                  <a:pt x="78" y="200"/>
                  <a:pt x="78" y="200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80" y="200"/>
                  <a:pt x="81" y="200"/>
                  <a:pt x="82" y="201"/>
                </a:cubicBezTo>
                <a:cubicBezTo>
                  <a:pt x="84" y="201"/>
                  <a:pt x="86" y="201"/>
                  <a:pt x="88" y="201"/>
                </a:cubicBezTo>
                <a:cubicBezTo>
                  <a:pt x="95" y="201"/>
                  <a:pt x="102" y="200"/>
                  <a:pt x="107" y="201"/>
                </a:cubicBezTo>
                <a:cubicBezTo>
                  <a:pt x="109" y="201"/>
                  <a:pt x="111" y="201"/>
                  <a:pt x="111" y="201"/>
                </a:cubicBezTo>
                <a:cubicBezTo>
                  <a:pt x="112" y="202"/>
                  <a:pt x="111" y="202"/>
                  <a:pt x="112" y="202"/>
                </a:cubicBezTo>
                <a:cubicBezTo>
                  <a:pt x="112" y="203"/>
                  <a:pt x="113" y="205"/>
                  <a:pt x="113" y="207"/>
                </a:cubicBezTo>
                <a:cubicBezTo>
                  <a:pt x="113" y="208"/>
                  <a:pt x="113" y="208"/>
                  <a:pt x="113" y="208"/>
                </a:cubicBezTo>
                <a:cubicBezTo>
                  <a:pt x="113" y="210"/>
                  <a:pt x="113" y="210"/>
                  <a:pt x="113" y="210"/>
                </a:cubicBezTo>
                <a:cubicBezTo>
                  <a:pt x="114" y="211"/>
                  <a:pt x="114" y="212"/>
                  <a:pt x="113" y="212"/>
                </a:cubicBezTo>
                <a:cubicBezTo>
                  <a:pt x="113" y="215"/>
                  <a:pt x="112" y="218"/>
                  <a:pt x="109" y="223"/>
                </a:cubicBezTo>
                <a:cubicBezTo>
                  <a:pt x="107" y="227"/>
                  <a:pt x="102" y="233"/>
                  <a:pt x="99" y="241"/>
                </a:cubicBezTo>
                <a:cubicBezTo>
                  <a:pt x="98" y="245"/>
                  <a:pt x="97" y="250"/>
                  <a:pt x="97" y="255"/>
                </a:cubicBezTo>
                <a:cubicBezTo>
                  <a:pt x="97" y="260"/>
                  <a:pt x="98" y="265"/>
                  <a:pt x="100" y="269"/>
                </a:cubicBezTo>
                <a:cubicBezTo>
                  <a:pt x="101" y="273"/>
                  <a:pt x="103" y="276"/>
                  <a:pt x="105" y="279"/>
                </a:cubicBezTo>
                <a:cubicBezTo>
                  <a:pt x="107" y="282"/>
                  <a:pt x="109" y="286"/>
                  <a:pt x="112" y="289"/>
                </a:cubicBezTo>
                <a:cubicBezTo>
                  <a:pt x="118" y="295"/>
                  <a:pt x="127" y="299"/>
                  <a:pt x="136" y="300"/>
                </a:cubicBezTo>
                <a:cubicBezTo>
                  <a:pt x="144" y="301"/>
                  <a:pt x="152" y="300"/>
                  <a:pt x="159" y="298"/>
                </a:cubicBezTo>
                <a:cubicBezTo>
                  <a:pt x="165" y="296"/>
                  <a:pt x="171" y="293"/>
                  <a:pt x="177" y="291"/>
                </a:cubicBezTo>
                <a:cubicBezTo>
                  <a:pt x="188" y="285"/>
                  <a:pt x="199" y="280"/>
                  <a:pt x="210" y="277"/>
                </a:cubicBezTo>
                <a:cubicBezTo>
                  <a:pt x="215" y="275"/>
                  <a:pt x="220" y="275"/>
                  <a:pt x="225" y="276"/>
                </a:cubicBezTo>
                <a:cubicBezTo>
                  <a:pt x="230" y="277"/>
                  <a:pt x="235" y="279"/>
                  <a:pt x="239" y="283"/>
                </a:cubicBezTo>
                <a:cubicBezTo>
                  <a:pt x="243" y="287"/>
                  <a:pt x="246" y="292"/>
                  <a:pt x="250" y="297"/>
                </a:cubicBezTo>
                <a:cubicBezTo>
                  <a:pt x="254" y="302"/>
                  <a:pt x="257" y="307"/>
                  <a:pt x="262" y="312"/>
                </a:cubicBezTo>
                <a:cubicBezTo>
                  <a:pt x="266" y="316"/>
                  <a:pt x="271" y="321"/>
                  <a:pt x="278" y="322"/>
                </a:cubicBezTo>
                <a:cubicBezTo>
                  <a:pt x="281" y="323"/>
                  <a:pt x="285" y="322"/>
                  <a:pt x="288" y="321"/>
                </a:cubicBezTo>
                <a:cubicBezTo>
                  <a:pt x="291" y="319"/>
                  <a:pt x="293" y="317"/>
                  <a:pt x="295" y="315"/>
                </a:cubicBezTo>
                <a:cubicBezTo>
                  <a:pt x="296" y="315"/>
                  <a:pt x="296" y="315"/>
                  <a:pt x="296" y="315"/>
                </a:cubicBezTo>
                <a:cubicBezTo>
                  <a:pt x="298" y="312"/>
                  <a:pt x="299" y="309"/>
                  <a:pt x="301" y="307"/>
                </a:cubicBezTo>
                <a:cubicBezTo>
                  <a:pt x="303" y="304"/>
                  <a:pt x="304" y="301"/>
                  <a:pt x="304" y="298"/>
                </a:cubicBezTo>
                <a:cubicBezTo>
                  <a:pt x="306" y="291"/>
                  <a:pt x="305" y="285"/>
                  <a:pt x="304" y="279"/>
                </a:cubicBezTo>
                <a:cubicBezTo>
                  <a:pt x="303" y="272"/>
                  <a:pt x="302" y="266"/>
                  <a:pt x="301" y="261"/>
                </a:cubicBezTo>
                <a:cubicBezTo>
                  <a:pt x="300" y="255"/>
                  <a:pt x="300" y="249"/>
                  <a:pt x="302" y="244"/>
                </a:cubicBezTo>
                <a:cubicBezTo>
                  <a:pt x="303" y="239"/>
                  <a:pt x="307" y="234"/>
                  <a:pt x="311" y="231"/>
                </a:cubicBezTo>
                <a:cubicBezTo>
                  <a:pt x="315" y="228"/>
                  <a:pt x="320" y="225"/>
                  <a:pt x="325" y="224"/>
                </a:cubicBezTo>
                <a:cubicBezTo>
                  <a:pt x="331" y="222"/>
                  <a:pt x="336" y="220"/>
                  <a:pt x="343" y="219"/>
                </a:cubicBezTo>
                <a:cubicBezTo>
                  <a:pt x="349" y="217"/>
                  <a:pt x="355" y="215"/>
                  <a:pt x="363" y="210"/>
                </a:cubicBezTo>
                <a:cubicBezTo>
                  <a:pt x="366" y="207"/>
                  <a:pt x="369" y="203"/>
                  <a:pt x="371" y="198"/>
                </a:cubicBezTo>
                <a:cubicBezTo>
                  <a:pt x="373" y="194"/>
                  <a:pt x="374" y="189"/>
                  <a:pt x="374" y="185"/>
                </a:cubicBezTo>
                <a:cubicBezTo>
                  <a:pt x="374" y="176"/>
                  <a:pt x="372" y="169"/>
                  <a:pt x="370" y="163"/>
                </a:cubicBezTo>
                <a:cubicBezTo>
                  <a:pt x="369" y="161"/>
                  <a:pt x="369" y="160"/>
                  <a:pt x="368" y="158"/>
                </a:cubicBezTo>
                <a:close/>
                <a:moveTo>
                  <a:pt x="351" y="191"/>
                </a:moveTo>
                <a:cubicBezTo>
                  <a:pt x="350" y="192"/>
                  <a:pt x="350" y="193"/>
                  <a:pt x="349" y="194"/>
                </a:cubicBezTo>
                <a:cubicBezTo>
                  <a:pt x="347" y="197"/>
                  <a:pt x="342" y="200"/>
                  <a:pt x="337" y="202"/>
                </a:cubicBezTo>
                <a:cubicBezTo>
                  <a:pt x="331" y="205"/>
                  <a:pt x="325" y="207"/>
                  <a:pt x="319" y="211"/>
                </a:cubicBezTo>
                <a:cubicBezTo>
                  <a:pt x="314" y="214"/>
                  <a:pt x="308" y="218"/>
                  <a:pt x="303" y="223"/>
                </a:cubicBezTo>
                <a:cubicBezTo>
                  <a:pt x="299" y="228"/>
                  <a:pt x="295" y="235"/>
                  <a:pt x="294" y="242"/>
                </a:cubicBezTo>
                <a:cubicBezTo>
                  <a:pt x="293" y="249"/>
                  <a:pt x="294" y="255"/>
                  <a:pt x="295" y="262"/>
                </a:cubicBezTo>
                <a:cubicBezTo>
                  <a:pt x="297" y="268"/>
                  <a:pt x="298" y="274"/>
                  <a:pt x="300" y="280"/>
                </a:cubicBezTo>
                <a:cubicBezTo>
                  <a:pt x="301" y="285"/>
                  <a:pt x="302" y="291"/>
                  <a:pt x="301" y="297"/>
                </a:cubicBezTo>
                <a:cubicBezTo>
                  <a:pt x="301" y="300"/>
                  <a:pt x="300" y="303"/>
                  <a:pt x="298" y="305"/>
                </a:cubicBezTo>
                <a:cubicBezTo>
                  <a:pt x="297" y="308"/>
                  <a:pt x="295" y="310"/>
                  <a:pt x="293" y="312"/>
                </a:cubicBezTo>
                <a:cubicBezTo>
                  <a:pt x="293" y="312"/>
                  <a:pt x="293" y="312"/>
                  <a:pt x="293" y="312"/>
                </a:cubicBezTo>
                <a:cubicBezTo>
                  <a:pt x="293" y="312"/>
                  <a:pt x="293" y="312"/>
                  <a:pt x="293" y="312"/>
                </a:cubicBezTo>
                <a:cubicBezTo>
                  <a:pt x="293" y="312"/>
                  <a:pt x="293" y="312"/>
                  <a:pt x="293" y="312"/>
                </a:cubicBezTo>
                <a:cubicBezTo>
                  <a:pt x="291" y="315"/>
                  <a:pt x="289" y="317"/>
                  <a:pt x="287" y="318"/>
                </a:cubicBezTo>
                <a:cubicBezTo>
                  <a:pt x="284" y="319"/>
                  <a:pt x="281" y="320"/>
                  <a:pt x="279" y="319"/>
                </a:cubicBezTo>
                <a:cubicBezTo>
                  <a:pt x="273" y="318"/>
                  <a:pt x="269" y="314"/>
                  <a:pt x="265" y="309"/>
                </a:cubicBezTo>
                <a:cubicBezTo>
                  <a:pt x="261" y="304"/>
                  <a:pt x="258" y="299"/>
                  <a:pt x="255" y="294"/>
                </a:cubicBezTo>
                <a:cubicBezTo>
                  <a:pt x="250" y="286"/>
                  <a:pt x="250" y="286"/>
                  <a:pt x="250" y="286"/>
                </a:cubicBezTo>
                <a:cubicBezTo>
                  <a:pt x="249" y="285"/>
                  <a:pt x="249" y="283"/>
                  <a:pt x="248" y="282"/>
                </a:cubicBezTo>
                <a:cubicBezTo>
                  <a:pt x="247" y="281"/>
                  <a:pt x="246" y="279"/>
                  <a:pt x="245" y="278"/>
                </a:cubicBezTo>
                <a:cubicBezTo>
                  <a:pt x="241" y="273"/>
                  <a:pt x="235" y="268"/>
                  <a:pt x="228" y="266"/>
                </a:cubicBezTo>
                <a:cubicBezTo>
                  <a:pt x="221" y="263"/>
                  <a:pt x="214" y="263"/>
                  <a:pt x="207" y="263"/>
                </a:cubicBezTo>
                <a:cubicBezTo>
                  <a:pt x="194" y="265"/>
                  <a:pt x="182" y="269"/>
                  <a:pt x="170" y="272"/>
                </a:cubicBezTo>
                <a:cubicBezTo>
                  <a:pt x="164" y="274"/>
                  <a:pt x="159" y="275"/>
                  <a:pt x="153" y="276"/>
                </a:cubicBezTo>
                <a:cubicBezTo>
                  <a:pt x="148" y="277"/>
                  <a:pt x="143" y="277"/>
                  <a:pt x="140" y="276"/>
                </a:cubicBezTo>
                <a:cubicBezTo>
                  <a:pt x="136" y="275"/>
                  <a:pt x="134" y="274"/>
                  <a:pt x="132" y="271"/>
                </a:cubicBezTo>
                <a:cubicBezTo>
                  <a:pt x="129" y="268"/>
                  <a:pt x="127" y="263"/>
                  <a:pt x="125" y="259"/>
                </a:cubicBezTo>
                <a:cubicBezTo>
                  <a:pt x="125" y="257"/>
                  <a:pt x="124" y="256"/>
                  <a:pt x="124" y="255"/>
                </a:cubicBezTo>
                <a:cubicBezTo>
                  <a:pt x="124" y="253"/>
                  <a:pt x="125" y="252"/>
                  <a:pt x="125" y="251"/>
                </a:cubicBezTo>
                <a:cubicBezTo>
                  <a:pt x="126" y="248"/>
                  <a:pt x="129" y="243"/>
                  <a:pt x="133" y="237"/>
                </a:cubicBezTo>
                <a:cubicBezTo>
                  <a:pt x="135" y="234"/>
                  <a:pt x="137" y="230"/>
                  <a:pt x="138" y="226"/>
                </a:cubicBezTo>
                <a:cubicBezTo>
                  <a:pt x="140" y="222"/>
                  <a:pt x="140" y="218"/>
                  <a:pt x="140" y="213"/>
                </a:cubicBezTo>
                <a:cubicBezTo>
                  <a:pt x="140" y="211"/>
                  <a:pt x="140" y="208"/>
                  <a:pt x="140" y="206"/>
                </a:cubicBezTo>
                <a:cubicBezTo>
                  <a:pt x="139" y="204"/>
                  <a:pt x="139" y="204"/>
                  <a:pt x="139" y="204"/>
                </a:cubicBezTo>
                <a:cubicBezTo>
                  <a:pt x="139" y="203"/>
                  <a:pt x="139" y="202"/>
                  <a:pt x="139" y="201"/>
                </a:cubicBezTo>
                <a:cubicBezTo>
                  <a:pt x="138" y="197"/>
                  <a:pt x="136" y="192"/>
                  <a:pt x="133" y="188"/>
                </a:cubicBezTo>
                <a:cubicBezTo>
                  <a:pt x="131" y="186"/>
                  <a:pt x="129" y="184"/>
                  <a:pt x="127" y="182"/>
                </a:cubicBezTo>
                <a:cubicBezTo>
                  <a:pt x="125" y="180"/>
                  <a:pt x="122" y="179"/>
                  <a:pt x="119" y="178"/>
                </a:cubicBezTo>
                <a:cubicBezTo>
                  <a:pt x="114" y="176"/>
                  <a:pt x="110" y="176"/>
                  <a:pt x="106" y="177"/>
                </a:cubicBezTo>
                <a:cubicBezTo>
                  <a:pt x="98" y="177"/>
                  <a:pt x="93" y="179"/>
                  <a:pt x="88" y="179"/>
                </a:cubicBezTo>
                <a:cubicBezTo>
                  <a:pt x="86" y="179"/>
                  <a:pt x="85" y="179"/>
                  <a:pt x="84" y="179"/>
                </a:cubicBezTo>
                <a:cubicBezTo>
                  <a:pt x="84" y="179"/>
                  <a:pt x="83" y="179"/>
                  <a:pt x="83" y="179"/>
                </a:cubicBezTo>
                <a:cubicBezTo>
                  <a:pt x="82" y="179"/>
                  <a:pt x="82" y="179"/>
                  <a:pt x="82" y="179"/>
                </a:cubicBezTo>
                <a:cubicBezTo>
                  <a:pt x="81" y="179"/>
                  <a:pt x="81" y="179"/>
                  <a:pt x="81" y="179"/>
                </a:cubicBezTo>
                <a:cubicBezTo>
                  <a:pt x="79" y="179"/>
                  <a:pt x="76" y="178"/>
                  <a:pt x="73" y="178"/>
                </a:cubicBezTo>
                <a:cubicBezTo>
                  <a:pt x="67" y="176"/>
                  <a:pt x="62" y="174"/>
                  <a:pt x="56" y="172"/>
                </a:cubicBezTo>
                <a:cubicBezTo>
                  <a:pt x="45" y="168"/>
                  <a:pt x="34" y="163"/>
                  <a:pt x="25" y="157"/>
                </a:cubicBezTo>
                <a:cubicBezTo>
                  <a:pt x="20" y="154"/>
                  <a:pt x="15" y="150"/>
                  <a:pt x="13" y="146"/>
                </a:cubicBezTo>
                <a:cubicBezTo>
                  <a:pt x="12" y="144"/>
                  <a:pt x="11" y="142"/>
                  <a:pt x="11" y="140"/>
                </a:cubicBezTo>
                <a:cubicBezTo>
                  <a:pt x="11" y="138"/>
                  <a:pt x="12" y="136"/>
                  <a:pt x="13" y="134"/>
                </a:cubicBezTo>
                <a:cubicBezTo>
                  <a:pt x="15" y="129"/>
                  <a:pt x="20" y="125"/>
                  <a:pt x="24" y="121"/>
                </a:cubicBezTo>
                <a:cubicBezTo>
                  <a:pt x="28" y="117"/>
                  <a:pt x="33" y="115"/>
                  <a:pt x="38" y="113"/>
                </a:cubicBezTo>
                <a:cubicBezTo>
                  <a:pt x="49" y="110"/>
                  <a:pt x="61" y="110"/>
                  <a:pt x="73" y="111"/>
                </a:cubicBezTo>
                <a:cubicBezTo>
                  <a:pt x="79" y="111"/>
                  <a:pt x="85" y="111"/>
                  <a:pt x="92" y="111"/>
                </a:cubicBezTo>
                <a:cubicBezTo>
                  <a:pt x="98" y="111"/>
                  <a:pt x="105" y="110"/>
                  <a:pt x="112" y="107"/>
                </a:cubicBezTo>
                <a:cubicBezTo>
                  <a:pt x="119" y="105"/>
                  <a:pt x="125" y="99"/>
                  <a:pt x="129" y="93"/>
                </a:cubicBezTo>
                <a:cubicBezTo>
                  <a:pt x="130" y="93"/>
                  <a:pt x="130" y="92"/>
                  <a:pt x="131" y="91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3" y="87"/>
                  <a:pt x="134" y="86"/>
                  <a:pt x="134" y="84"/>
                </a:cubicBezTo>
                <a:cubicBezTo>
                  <a:pt x="136" y="81"/>
                  <a:pt x="137" y="77"/>
                  <a:pt x="138" y="74"/>
                </a:cubicBezTo>
                <a:cubicBezTo>
                  <a:pt x="140" y="67"/>
                  <a:pt x="140" y="60"/>
                  <a:pt x="141" y="55"/>
                </a:cubicBezTo>
                <a:cubicBezTo>
                  <a:pt x="141" y="49"/>
                  <a:pt x="142" y="43"/>
                  <a:pt x="144" y="40"/>
                </a:cubicBezTo>
                <a:cubicBezTo>
                  <a:pt x="146" y="37"/>
                  <a:pt x="149" y="34"/>
                  <a:pt x="153" y="32"/>
                </a:cubicBezTo>
                <a:cubicBezTo>
                  <a:pt x="155" y="31"/>
                  <a:pt x="157" y="30"/>
                  <a:pt x="159" y="29"/>
                </a:cubicBezTo>
                <a:cubicBezTo>
                  <a:pt x="160" y="29"/>
                  <a:pt x="162" y="28"/>
                  <a:pt x="163" y="28"/>
                </a:cubicBezTo>
                <a:cubicBezTo>
                  <a:pt x="164" y="27"/>
                  <a:pt x="165" y="27"/>
                  <a:pt x="166" y="27"/>
                </a:cubicBezTo>
                <a:cubicBezTo>
                  <a:pt x="169" y="26"/>
                  <a:pt x="171" y="26"/>
                  <a:pt x="173" y="26"/>
                </a:cubicBezTo>
                <a:cubicBezTo>
                  <a:pt x="174" y="26"/>
                  <a:pt x="176" y="26"/>
                  <a:pt x="177" y="27"/>
                </a:cubicBezTo>
                <a:cubicBezTo>
                  <a:pt x="179" y="28"/>
                  <a:pt x="182" y="30"/>
                  <a:pt x="185" y="34"/>
                </a:cubicBezTo>
                <a:cubicBezTo>
                  <a:pt x="186" y="36"/>
                  <a:pt x="188" y="38"/>
                  <a:pt x="189" y="41"/>
                </a:cubicBezTo>
                <a:cubicBezTo>
                  <a:pt x="191" y="43"/>
                  <a:pt x="193" y="46"/>
                  <a:pt x="195" y="49"/>
                </a:cubicBezTo>
                <a:cubicBezTo>
                  <a:pt x="197" y="52"/>
                  <a:pt x="199" y="55"/>
                  <a:pt x="202" y="58"/>
                </a:cubicBezTo>
                <a:cubicBezTo>
                  <a:pt x="205" y="61"/>
                  <a:pt x="209" y="64"/>
                  <a:pt x="215" y="66"/>
                </a:cubicBezTo>
                <a:cubicBezTo>
                  <a:pt x="218" y="67"/>
                  <a:pt x="221" y="68"/>
                  <a:pt x="224" y="68"/>
                </a:cubicBezTo>
                <a:cubicBezTo>
                  <a:pt x="227" y="68"/>
                  <a:pt x="230" y="68"/>
                  <a:pt x="232" y="67"/>
                </a:cubicBezTo>
                <a:cubicBezTo>
                  <a:pt x="236" y="66"/>
                  <a:pt x="240" y="65"/>
                  <a:pt x="243" y="64"/>
                </a:cubicBezTo>
                <a:cubicBezTo>
                  <a:pt x="250" y="61"/>
                  <a:pt x="255" y="59"/>
                  <a:pt x="261" y="56"/>
                </a:cubicBezTo>
                <a:cubicBezTo>
                  <a:pt x="271" y="52"/>
                  <a:pt x="281" y="49"/>
                  <a:pt x="289" y="49"/>
                </a:cubicBezTo>
                <a:cubicBezTo>
                  <a:pt x="293" y="50"/>
                  <a:pt x="295" y="51"/>
                  <a:pt x="298" y="52"/>
                </a:cubicBezTo>
                <a:cubicBezTo>
                  <a:pt x="299" y="53"/>
                  <a:pt x="300" y="54"/>
                  <a:pt x="301" y="56"/>
                </a:cubicBezTo>
                <a:cubicBezTo>
                  <a:pt x="302" y="57"/>
                  <a:pt x="302" y="57"/>
                  <a:pt x="302" y="57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9"/>
                  <a:pt x="304" y="60"/>
                  <a:pt x="304" y="60"/>
                </a:cubicBezTo>
                <a:cubicBezTo>
                  <a:pt x="305" y="61"/>
                  <a:pt x="305" y="62"/>
                  <a:pt x="305" y="62"/>
                </a:cubicBezTo>
                <a:cubicBezTo>
                  <a:pt x="305" y="63"/>
                  <a:pt x="305" y="63"/>
                  <a:pt x="305" y="64"/>
                </a:cubicBezTo>
                <a:cubicBezTo>
                  <a:pt x="304" y="66"/>
                  <a:pt x="301" y="70"/>
                  <a:pt x="297" y="75"/>
                </a:cubicBezTo>
                <a:cubicBezTo>
                  <a:pt x="293" y="80"/>
                  <a:pt x="288" y="87"/>
                  <a:pt x="285" y="96"/>
                </a:cubicBezTo>
                <a:cubicBezTo>
                  <a:pt x="285" y="97"/>
                  <a:pt x="285" y="98"/>
                  <a:pt x="285" y="99"/>
                </a:cubicBezTo>
                <a:cubicBezTo>
                  <a:pt x="284" y="100"/>
                  <a:pt x="284" y="100"/>
                  <a:pt x="284" y="100"/>
                </a:cubicBezTo>
                <a:cubicBezTo>
                  <a:pt x="284" y="101"/>
                  <a:pt x="284" y="101"/>
                  <a:pt x="284" y="101"/>
                </a:cubicBezTo>
                <a:cubicBezTo>
                  <a:pt x="284" y="101"/>
                  <a:pt x="284" y="101"/>
                  <a:pt x="284" y="101"/>
                </a:cubicBezTo>
                <a:cubicBezTo>
                  <a:pt x="284" y="102"/>
                  <a:pt x="284" y="103"/>
                  <a:pt x="284" y="104"/>
                </a:cubicBezTo>
                <a:cubicBezTo>
                  <a:pt x="284" y="108"/>
                  <a:pt x="284" y="112"/>
                  <a:pt x="285" y="115"/>
                </a:cubicBezTo>
                <a:cubicBezTo>
                  <a:pt x="287" y="121"/>
                  <a:pt x="290" y="125"/>
                  <a:pt x="293" y="128"/>
                </a:cubicBezTo>
                <a:cubicBezTo>
                  <a:pt x="299" y="135"/>
                  <a:pt x="304" y="139"/>
                  <a:pt x="310" y="143"/>
                </a:cubicBezTo>
                <a:cubicBezTo>
                  <a:pt x="315" y="146"/>
                  <a:pt x="320" y="150"/>
                  <a:pt x="325" y="153"/>
                </a:cubicBezTo>
                <a:cubicBezTo>
                  <a:pt x="330" y="156"/>
                  <a:pt x="335" y="159"/>
                  <a:pt x="338" y="162"/>
                </a:cubicBezTo>
                <a:cubicBezTo>
                  <a:pt x="340" y="164"/>
                  <a:pt x="341" y="165"/>
                  <a:pt x="342" y="166"/>
                </a:cubicBezTo>
                <a:cubicBezTo>
                  <a:pt x="342" y="166"/>
                  <a:pt x="342" y="166"/>
                  <a:pt x="342" y="166"/>
                </a:cubicBezTo>
                <a:cubicBezTo>
                  <a:pt x="343" y="167"/>
                  <a:pt x="343" y="167"/>
                  <a:pt x="343" y="167"/>
                </a:cubicBezTo>
                <a:cubicBezTo>
                  <a:pt x="344" y="169"/>
                  <a:pt x="344" y="169"/>
                  <a:pt x="344" y="169"/>
                </a:cubicBezTo>
                <a:cubicBezTo>
                  <a:pt x="346" y="173"/>
                  <a:pt x="346" y="173"/>
                  <a:pt x="346" y="173"/>
                </a:cubicBezTo>
                <a:cubicBezTo>
                  <a:pt x="348" y="177"/>
                  <a:pt x="350" y="182"/>
                  <a:pt x="350" y="186"/>
                </a:cubicBezTo>
                <a:cubicBezTo>
                  <a:pt x="351" y="188"/>
                  <a:pt x="351" y="190"/>
                  <a:pt x="351" y="191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Freeform 54"/>
          <p:cNvSpPr/>
          <p:nvPr/>
        </p:nvSpPr>
        <p:spPr bwMode="auto">
          <a:xfrm rot="5400000">
            <a:off x="11056711" y="63865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55"/>
          <p:cNvSpPr/>
          <p:nvPr/>
        </p:nvSpPr>
        <p:spPr bwMode="auto">
          <a:xfrm rot="5400000">
            <a:off x="10069252" y="1028948"/>
            <a:ext cx="108080" cy="109172"/>
          </a:xfrm>
          <a:custGeom>
            <a:avLst/>
            <a:gdLst>
              <a:gd name="T0" fmla="*/ 25 w 77"/>
              <a:gd name="T1" fmla="*/ 8 h 77"/>
              <a:gd name="T2" fmla="*/ 7 w 77"/>
              <a:gd name="T3" fmla="*/ 53 h 77"/>
              <a:gd name="T4" fmla="*/ 52 w 77"/>
              <a:gd name="T5" fmla="*/ 70 h 77"/>
              <a:gd name="T6" fmla="*/ 69 w 77"/>
              <a:gd name="T7" fmla="*/ 25 h 77"/>
              <a:gd name="T8" fmla="*/ 25 w 77"/>
              <a:gd name="T9" fmla="*/ 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77">
                <a:moveTo>
                  <a:pt x="25" y="8"/>
                </a:moveTo>
                <a:cubicBezTo>
                  <a:pt x="8" y="15"/>
                  <a:pt x="0" y="35"/>
                  <a:pt x="7" y="53"/>
                </a:cubicBezTo>
                <a:cubicBezTo>
                  <a:pt x="15" y="70"/>
                  <a:pt x="35" y="77"/>
                  <a:pt x="52" y="70"/>
                </a:cubicBezTo>
                <a:cubicBezTo>
                  <a:pt x="69" y="62"/>
                  <a:pt x="77" y="42"/>
                  <a:pt x="69" y="25"/>
                </a:cubicBezTo>
                <a:cubicBezTo>
                  <a:pt x="62" y="8"/>
                  <a:pt x="42" y="0"/>
                  <a:pt x="25" y="8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Freeform 56"/>
          <p:cNvSpPr/>
          <p:nvPr/>
        </p:nvSpPr>
        <p:spPr bwMode="auto">
          <a:xfrm rot="5400000">
            <a:off x="10587818" y="1333538"/>
            <a:ext cx="105897" cy="106988"/>
          </a:xfrm>
          <a:custGeom>
            <a:avLst/>
            <a:gdLst>
              <a:gd name="T0" fmla="*/ 24 w 76"/>
              <a:gd name="T1" fmla="*/ 8 h 76"/>
              <a:gd name="T2" fmla="*/ 7 w 76"/>
              <a:gd name="T3" fmla="*/ 52 h 76"/>
              <a:gd name="T4" fmla="*/ 51 w 76"/>
              <a:gd name="T5" fmla="*/ 69 h 76"/>
              <a:gd name="T6" fmla="*/ 68 w 76"/>
              <a:gd name="T7" fmla="*/ 25 h 76"/>
              <a:gd name="T8" fmla="*/ 24 w 76"/>
              <a:gd name="T9" fmla="*/ 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6">
                <a:moveTo>
                  <a:pt x="24" y="8"/>
                </a:moveTo>
                <a:cubicBezTo>
                  <a:pt x="7" y="15"/>
                  <a:pt x="0" y="35"/>
                  <a:pt x="7" y="52"/>
                </a:cubicBezTo>
                <a:cubicBezTo>
                  <a:pt x="14" y="69"/>
                  <a:pt x="34" y="76"/>
                  <a:pt x="51" y="69"/>
                </a:cubicBezTo>
                <a:cubicBezTo>
                  <a:pt x="68" y="61"/>
                  <a:pt x="76" y="42"/>
                  <a:pt x="68" y="25"/>
                </a:cubicBezTo>
                <a:cubicBezTo>
                  <a:pt x="61" y="8"/>
                  <a:pt x="41" y="0"/>
                  <a:pt x="24" y="8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57"/>
          <p:cNvSpPr/>
          <p:nvPr/>
        </p:nvSpPr>
        <p:spPr bwMode="auto">
          <a:xfrm rot="5400000">
            <a:off x="10630395" y="811696"/>
            <a:ext cx="100438" cy="99347"/>
          </a:xfrm>
          <a:custGeom>
            <a:avLst/>
            <a:gdLst>
              <a:gd name="T0" fmla="*/ 23 w 71"/>
              <a:gd name="T1" fmla="*/ 7 h 71"/>
              <a:gd name="T2" fmla="*/ 7 w 71"/>
              <a:gd name="T3" fmla="*/ 48 h 71"/>
              <a:gd name="T4" fmla="*/ 48 w 71"/>
              <a:gd name="T5" fmla="*/ 64 h 71"/>
              <a:gd name="T6" fmla="*/ 64 w 71"/>
              <a:gd name="T7" fmla="*/ 23 h 71"/>
              <a:gd name="T8" fmla="*/ 23 w 71"/>
              <a:gd name="T9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71">
                <a:moveTo>
                  <a:pt x="23" y="7"/>
                </a:moveTo>
                <a:cubicBezTo>
                  <a:pt x="7" y="14"/>
                  <a:pt x="0" y="32"/>
                  <a:pt x="7" y="48"/>
                </a:cubicBezTo>
                <a:cubicBezTo>
                  <a:pt x="14" y="64"/>
                  <a:pt x="33" y="71"/>
                  <a:pt x="48" y="64"/>
                </a:cubicBezTo>
                <a:cubicBezTo>
                  <a:pt x="64" y="57"/>
                  <a:pt x="71" y="38"/>
                  <a:pt x="64" y="23"/>
                </a:cubicBezTo>
                <a:cubicBezTo>
                  <a:pt x="57" y="7"/>
                  <a:pt x="39" y="0"/>
                  <a:pt x="23" y="7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Freeform 58"/>
          <p:cNvSpPr/>
          <p:nvPr/>
        </p:nvSpPr>
        <p:spPr bwMode="auto">
          <a:xfrm rot="5400000">
            <a:off x="11195359" y="477084"/>
            <a:ext cx="101530" cy="101530"/>
          </a:xfrm>
          <a:custGeom>
            <a:avLst/>
            <a:gdLst>
              <a:gd name="T0" fmla="*/ 23 w 72"/>
              <a:gd name="T1" fmla="*/ 7 h 72"/>
              <a:gd name="T2" fmla="*/ 7 w 72"/>
              <a:gd name="T3" fmla="*/ 49 h 72"/>
              <a:gd name="T4" fmla="*/ 49 w 72"/>
              <a:gd name="T5" fmla="*/ 65 h 72"/>
              <a:gd name="T6" fmla="*/ 65 w 72"/>
              <a:gd name="T7" fmla="*/ 23 h 72"/>
              <a:gd name="T8" fmla="*/ 23 w 72"/>
              <a:gd name="T9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2">
                <a:moveTo>
                  <a:pt x="23" y="7"/>
                </a:moveTo>
                <a:cubicBezTo>
                  <a:pt x="8" y="14"/>
                  <a:pt x="0" y="33"/>
                  <a:pt x="7" y="49"/>
                </a:cubicBezTo>
                <a:cubicBezTo>
                  <a:pt x="14" y="65"/>
                  <a:pt x="33" y="72"/>
                  <a:pt x="49" y="65"/>
                </a:cubicBezTo>
                <a:cubicBezTo>
                  <a:pt x="65" y="58"/>
                  <a:pt x="72" y="39"/>
                  <a:pt x="65" y="23"/>
                </a:cubicBezTo>
                <a:cubicBezTo>
                  <a:pt x="58" y="8"/>
                  <a:pt x="39" y="0"/>
                  <a:pt x="23" y="7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Freeform 59"/>
          <p:cNvSpPr/>
          <p:nvPr/>
        </p:nvSpPr>
        <p:spPr bwMode="auto">
          <a:xfrm rot="5400000">
            <a:off x="11081821" y="977091"/>
            <a:ext cx="82971" cy="82971"/>
          </a:xfrm>
          <a:custGeom>
            <a:avLst/>
            <a:gdLst>
              <a:gd name="T0" fmla="*/ 19 w 59"/>
              <a:gd name="T1" fmla="*/ 6 h 59"/>
              <a:gd name="T2" fmla="*/ 6 w 59"/>
              <a:gd name="T3" fmla="*/ 40 h 59"/>
              <a:gd name="T4" fmla="*/ 40 w 59"/>
              <a:gd name="T5" fmla="*/ 53 h 59"/>
              <a:gd name="T6" fmla="*/ 53 w 59"/>
              <a:gd name="T7" fmla="*/ 19 h 59"/>
              <a:gd name="T8" fmla="*/ 19 w 59"/>
              <a:gd name="T9" fmla="*/ 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59">
                <a:moveTo>
                  <a:pt x="19" y="6"/>
                </a:moveTo>
                <a:cubicBezTo>
                  <a:pt x="6" y="12"/>
                  <a:pt x="0" y="27"/>
                  <a:pt x="6" y="40"/>
                </a:cubicBezTo>
                <a:cubicBezTo>
                  <a:pt x="12" y="53"/>
                  <a:pt x="27" y="59"/>
                  <a:pt x="40" y="53"/>
                </a:cubicBezTo>
                <a:cubicBezTo>
                  <a:pt x="53" y="48"/>
                  <a:pt x="59" y="32"/>
                  <a:pt x="53" y="19"/>
                </a:cubicBezTo>
                <a:cubicBezTo>
                  <a:pt x="47" y="6"/>
                  <a:pt x="32" y="0"/>
                  <a:pt x="19" y="6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Freeform 84"/>
          <p:cNvSpPr/>
          <p:nvPr/>
        </p:nvSpPr>
        <p:spPr bwMode="auto">
          <a:xfrm rot="5400000">
            <a:off x="5749322" y="1024581"/>
            <a:ext cx="343892" cy="552409"/>
          </a:xfrm>
          <a:custGeom>
            <a:avLst/>
            <a:gdLst>
              <a:gd name="T0" fmla="*/ 18 w 245"/>
              <a:gd name="T1" fmla="*/ 5 h 393"/>
              <a:gd name="T2" fmla="*/ 8 w 245"/>
              <a:gd name="T3" fmla="*/ 16 h 393"/>
              <a:gd name="T4" fmla="*/ 132 w 245"/>
              <a:gd name="T5" fmla="*/ 128 h 393"/>
              <a:gd name="T6" fmla="*/ 231 w 245"/>
              <a:gd name="T7" fmla="*/ 384 h 393"/>
              <a:gd name="T8" fmla="*/ 245 w 245"/>
              <a:gd name="T9" fmla="*/ 383 h 393"/>
              <a:gd name="T10" fmla="*/ 150 w 245"/>
              <a:gd name="T11" fmla="*/ 128 h 393"/>
              <a:gd name="T12" fmla="*/ 18 w 245"/>
              <a:gd name="T13" fmla="*/ 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393">
                <a:moveTo>
                  <a:pt x="18" y="5"/>
                </a:moveTo>
                <a:cubicBezTo>
                  <a:pt x="10" y="0"/>
                  <a:pt x="0" y="10"/>
                  <a:pt x="8" y="16"/>
                </a:cubicBezTo>
                <a:cubicBezTo>
                  <a:pt x="53" y="50"/>
                  <a:pt x="96" y="85"/>
                  <a:pt x="132" y="128"/>
                </a:cubicBezTo>
                <a:cubicBezTo>
                  <a:pt x="193" y="200"/>
                  <a:pt x="229" y="289"/>
                  <a:pt x="231" y="384"/>
                </a:cubicBezTo>
                <a:cubicBezTo>
                  <a:pt x="231" y="393"/>
                  <a:pt x="245" y="392"/>
                  <a:pt x="245" y="383"/>
                </a:cubicBezTo>
                <a:cubicBezTo>
                  <a:pt x="244" y="289"/>
                  <a:pt x="209" y="201"/>
                  <a:pt x="150" y="128"/>
                </a:cubicBezTo>
                <a:cubicBezTo>
                  <a:pt x="112" y="80"/>
                  <a:pt x="66" y="42"/>
                  <a:pt x="18" y="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Freeform 85"/>
          <p:cNvSpPr/>
          <p:nvPr/>
        </p:nvSpPr>
        <p:spPr bwMode="auto">
          <a:xfrm rot="5400000">
            <a:off x="5650521" y="883203"/>
            <a:ext cx="293673" cy="695425"/>
          </a:xfrm>
          <a:custGeom>
            <a:avLst/>
            <a:gdLst>
              <a:gd name="T0" fmla="*/ 177 w 209"/>
              <a:gd name="T1" fmla="*/ 283 h 495"/>
              <a:gd name="T2" fmla="*/ 17 w 209"/>
              <a:gd name="T3" fmla="*/ 6 h 495"/>
              <a:gd name="T4" fmla="*/ 7 w 209"/>
              <a:gd name="T5" fmla="*/ 17 h 495"/>
              <a:gd name="T6" fmla="*/ 164 w 209"/>
              <a:gd name="T7" fmla="*/ 288 h 495"/>
              <a:gd name="T8" fmla="*/ 189 w 209"/>
              <a:gd name="T9" fmla="*/ 411 h 495"/>
              <a:gd name="T10" fmla="*/ 193 w 209"/>
              <a:gd name="T11" fmla="*/ 483 h 495"/>
              <a:gd name="T12" fmla="*/ 207 w 209"/>
              <a:gd name="T13" fmla="*/ 486 h 495"/>
              <a:gd name="T14" fmla="*/ 204 w 209"/>
              <a:gd name="T15" fmla="*/ 413 h 495"/>
              <a:gd name="T16" fmla="*/ 177 w 209"/>
              <a:gd name="T17" fmla="*/ 283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495">
                <a:moveTo>
                  <a:pt x="177" y="283"/>
                </a:moveTo>
                <a:cubicBezTo>
                  <a:pt x="149" y="180"/>
                  <a:pt x="99" y="78"/>
                  <a:pt x="17" y="6"/>
                </a:cubicBezTo>
                <a:cubicBezTo>
                  <a:pt x="10" y="0"/>
                  <a:pt x="0" y="11"/>
                  <a:pt x="7" y="17"/>
                </a:cubicBezTo>
                <a:cubicBezTo>
                  <a:pt x="88" y="87"/>
                  <a:pt x="135" y="186"/>
                  <a:pt x="164" y="288"/>
                </a:cubicBezTo>
                <a:cubicBezTo>
                  <a:pt x="175" y="328"/>
                  <a:pt x="184" y="369"/>
                  <a:pt x="189" y="411"/>
                </a:cubicBezTo>
                <a:cubicBezTo>
                  <a:pt x="192" y="434"/>
                  <a:pt x="195" y="459"/>
                  <a:pt x="193" y="483"/>
                </a:cubicBezTo>
                <a:cubicBezTo>
                  <a:pt x="192" y="492"/>
                  <a:pt x="206" y="495"/>
                  <a:pt x="207" y="486"/>
                </a:cubicBezTo>
                <a:cubicBezTo>
                  <a:pt x="209" y="462"/>
                  <a:pt x="206" y="437"/>
                  <a:pt x="204" y="413"/>
                </a:cubicBezTo>
                <a:cubicBezTo>
                  <a:pt x="198" y="369"/>
                  <a:pt x="189" y="326"/>
                  <a:pt x="177" y="28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Freeform 86"/>
          <p:cNvSpPr/>
          <p:nvPr/>
        </p:nvSpPr>
        <p:spPr bwMode="auto">
          <a:xfrm rot="5400000">
            <a:off x="5656526" y="786586"/>
            <a:ext cx="200876" cy="710709"/>
          </a:xfrm>
          <a:custGeom>
            <a:avLst/>
            <a:gdLst>
              <a:gd name="T0" fmla="*/ 16 w 143"/>
              <a:gd name="T1" fmla="*/ 7 h 506"/>
              <a:gd name="T2" fmla="*/ 6 w 143"/>
              <a:gd name="T3" fmla="*/ 17 h 506"/>
              <a:gd name="T4" fmla="*/ 82 w 143"/>
              <a:gd name="T5" fmla="*/ 170 h 506"/>
              <a:gd name="T6" fmla="*/ 126 w 143"/>
              <a:gd name="T7" fmla="*/ 497 h 506"/>
              <a:gd name="T8" fmla="*/ 141 w 143"/>
              <a:gd name="T9" fmla="*/ 496 h 506"/>
              <a:gd name="T10" fmla="*/ 95 w 143"/>
              <a:gd name="T11" fmla="*/ 162 h 506"/>
              <a:gd name="T12" fmla="*/ 16 w 143"/>
              <a:gd name="T13" fmla="*/ 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506">
                <a:moveTo>
                  <a:pt x="16" y="7"/>
                </a:moveTo>
                <a:cubicBezTo>
                  <a:pt x="10" y="0"/>
                  <a:pt x="0" y="10"/>
                  <a:pt x="6" y="17"/>
                </a:cubicBezTo>
                <a:cubicBezTo>
                  <a:pt x="43" y="59"/>
                  <a:pt x="65" y="118"/>
                  <a:pt x="82" y="170"/>
                </a:cubicBezTo>
                <a:cubicBezTo>
                  <a:pt x="117" y="275"/>
                  <a:pt x="129" y="387"/>
                  <a:pt x="126" y="497"/>
                </a:cubicBezTo>
                <a:cubicBezTo>
                  <a:pt x="126" y="506"/>
                  <a:pt x="141" y="505"/>
                  <a:pt x="141" y="496"/>
                </a:cubicBezTo>
                <a:cubicBezTo>
                  <a:pt x="143" y="383"/>
                  <a:pt x="130" y="270"/>
                  <a:pt x="95" y="162"/>
                </a:cubicBezTo>
                <a:cubicBezTo>
                  <a:pt x="77" y="109"/>
                  <a:pt x="54" y="50"/>
                  <a:pt x="16" y="7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87"/>
          <p:cNvSpPr/>
          <p:nvPr/>
        </p:nvSpPr>
        <p:spPr bwMode="auto">
          <a:xfrm rot="5400000">
            <a:off x="5545171" y="597719"/>
            <a:ext cx="158300" cy="936694"/>
          </a:xfrm>
          <a:custGeom>
            <a:avLst/>
            <a:gdLst>
              <a:gd name="T0" fmla="*/ 39 w 113"/>
              <a:gd name="T1" fmla="*/ 9 h 667"/>
              <a:gd name="T2" fmla="*/ 25 w 113"/>
              <a:gd name="T3" fmla="*/ 13 h 667"/>
              <a:gd name="T4" fmla="*/ 91 w 113"/>
              <a:gd name="T5" fmla="*/ 296 h 667"/>
              <a:gd name="T6" fmla="*/ 6 w 113"/>
              <a:gd name="T7" fmla="*/ 650 h 667"/>
              <a:gd name="T8" fmla="*/ 16 w 113"/>
              <a:gd name="T9" fmla="*/ 660 h 667"/>
              <a:gd name="T10" fmla="*/ 106 w 113"/>
              <a:gd name="T11" fmla="*/ 309 h 667"/>
              <a:gd name="T12" fmla="*/ 39 w 113"/>
              <a:gd name="T13" fmla="*/ 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667">
                <a:moveTo>
                  <a:pt x="39" y="9"/>
                </a:moveTo>
                <a:cubicBezTo>
                  <a:pt x="35" y="0"/>
                  <a:pt x="22" y="5"/>
                  <a:pt x="25" y="13"/>
                </a:cubicBezTo>
                <a:cubicBezTo>
                  <a:pt x="65" y="100"/>
                  <a:pt x="84" y="201"/>
                  <a:pt x="91" y="296"/>
                </a:cubicBezTo>
                <a:cubicBezTo>
                  <a:pt x="100" y="417"/>
                  <a:pt x="86" y="552"/>
                  <a:pt x="6" y="650"/>
                </a:cubicBezTo>
                <a:cubicBezTo>
                  <a:pt x="0" y="657"/>
                  <a:pt x="10" y="667"/>
                  <a:pt x="16" y="660"/>
                </a:cubicBezTo>
                <a:cubicBezTo>
                  <a:pt x="96" y="562"/>
                  <a:pt x="113" y="431"/>
                  <a:pt x="106" y="309"/>
                </a:cubicBezTo>
                <a:cubicBezTo>
                  <a:pt x="101" y="208"/>
                  <a:pt x="81" y="101"/>
                  <a:pt x="39" y="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88"/>
          <p:cNvSpPr/>
          <p:nvPr/>
        </p:nvSpPr>
        <p:spPr bwMode="auto">
          <a:xfrm rot="5400000">
            <a:off x="5585018" y="577522"/>
            <a:ext cx="121181" cy="861366"/>
          </a:xfrm>
          <a:custGeom>
            <a:avLst/>
            <a:gdLst>
              <a:gd name="T0" fmla="*/ 34 w 86"/>
              <a:gd name="T1" fmla="*/ 13 h 613"/>
              <a:gd name="T2" fmla="*/ 66 w 86"/>
              <a:gd name="T3" fmla="*/ 319 h 613"/>
              <a:gd name="T4" fmla="*/ 45 w 86"/>
              <a:gd name="T5" fmla="*/ 482 h 613"/>
              <a:gd name="T6" fmla="*/ 4 w 86"/>
              <a:gd name="T7" fmla="*/ 598 h 613"/>
              <a:gd name="T8" fmla="*/ 17 w 86"/>
              <a:gd name="T9" fmla="*/ 605 h 613"/>
              <a:gd name="T10" fmla="*/ 58 w 86"/>
              <a:gd name="T11" fmla="*/ 489 h 613"/>
              <a:gd name="T12" fmla="*/ 80 w 86"/>
              <a:gd name="T13" fmla="*/ 328 h 613"/>
              <a:gd name="T14" fmla="*/ 47 w 86"/>
              <a:gd name="T15" fmla="*/ 9 h 613"/>
              <a:gd name="T16" fmla="*/ 34 w 86"/>
              <a:gd name="T17" fmla="*/ 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" h="613">
                <a:moveTo>
                  <a:pt x="34" y="13"/>
                </a:moveTo>
                <a:cubicBezTo>
                  <a:pt x="70" y="108"/>
                  <a:pt x="71" y="218"/>
                  <a:pt x="66" y="319"/>
                </a:cubicBezTo>
                <a:cubicBezTo>
                  <a:pt x="63" y="374"/>
                  <a:pt x="56" y="428"/>
                  <a:pt x="45" y="482"/>
                </a:cubicBezTo>
                <a:cubicBezTo>
                  <a:pt x="37" y="522"/>
                  <a:pt x="26" y="563"/>
                  <a:pt x="4" y="598"/>
                </a:cubicBezTo>
                <a:cubicBezTo>
                  <a:pt x="0" y="606"/>
                  <a:pt x="12" y="613"/>
                  <a:pt x="17" y="605"/>
                </a:cubicBezTo>
                <a:cubicBezTo>
                  <a:pt x="38" y="570"/>
                  <a:pt x="49" y="529"/>
                  <a:pt x="58" y="489"/>
                </a:cubicBezTo>
                <a:cubicBezTo>
                  <a:pt x="70" y="436"/>
                  <a:pt x="76" y="382"/>
                  <a:pt x="80" y="328"/>
                </a:cubicBezTo>
                <a:cubicBezTo>
                  <a:pt x="86" y="223"/>
                  <a:pt x="85" y="108"/>
                  <a:pt x="47" y="9"/>
                </a:cubicBezTo>
                <a:cubicBezTo>
                  <a:pt x="44" y="0"/>
                  <a:pt x="31" y="4"/>
                  <a:pt x="34" y="1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Freeform 89"/>
          <p:cNvSpPr/>
          <p:nvPr/>
        </p:nvSpPr>
        <p:spPr bwMode="auto">
          <a:xfrm rot="5400000">
            <a:off x="5642334" y="550775"/>
            <a:ext cx="148474" cy="712892"/>
          </a:xfrm>
          <a:custGeom>
            <a:avLst/>
            <a:gdLst>
              <a:gd name="T0" fmla="*/ 91 w 106"/>
              <a:gd name="T1" fmla="*/ 10 h 508"/>
              <a:gd name="T2" fmla="*/ 82 w 106"/>
              <a:gd name="T3" fmla="*/ 215 h 508"/>
              <a:gd name="T4" fmla="*/ 5 w 106"/>
              <a:gd name="T5" fmla="*/ 493 h 508"/>
              <a:gd name="T6" fmla="*/ 18 w 106"/>
              <a:gd name="T7" fmla="*/ 500 h 508"/>
              <a:gd name="T8" fmla="*/ 96 w 106"/>
              <a:gd name="T9" fmla="*/ 218 h 508"/>
              <a:gd name="T10" fmla="*/ 105 w 106"/>
              <a:gd name="T11" fmla="*/ 9 h 508"/>
              <a:gd name="T12" fmla="*/ 91 w 106"/>
              <a:gd name="T13" fmla="*/ 1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508">
                <a:moveTo>
                  <a:pt x="91" y="10"/>
                </a:moveTo>
                <a:cubicBezTo>
                  <a:pt x="86" y="78"/>
                  <a:pt x="88" y="147"/>
                  <a:pt x="82" y="215"/>
                </a:cubicBezTo>
                <a:cubicBezTo>
                  <a:pt x="72" y="310"/>
                  <a:pt x="54" y="409"/>
                  <a:pt x="5" y="493"/>
                </a:cubicBezTo>
                <a:cubicBezTo>
                  <a:pt x="0" y="501"/>
                  <a:pt x="13" y="508"/>
                  <a:pt x="18" y="500"/>
                </a:cubicBezTo>
                <a:cubicBezTo>
                  <a:pt x="67" y="415"/>
                  <a:pt x="86" y="315"/>
                  <a:pt x="96" y="218"/>
                </a:cubicBezTo>
                <a:cubicBezTo>
                  <a:pt x="103" y="148"/>
                  <a:pt x="100" y="79"/>
                  <a:pt x="105" y="9"/>
                </a:cubicBezTo>
                <a:cubicBezTo>
                  <a:pt x="106" y="0"/>
                  <a:pt x="91" y="1"/>
                  <a:pt x="91" y="1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Freeform 90"/>
          <p:cNvSpPr/>
          <p:nvPr/>
        </p:nvSpPr>
        <p:spPr bwMode="auto">
          <a:xfrm rot="5400000">
            <a:off x="5497135" y="389201"/>
            <a:ext cx="222711" cy="905035"/>
          </a:xfrm>
          <a:custGeom>
            <a:avLst/>
            <a:gdLst>
              <a:gd name="T0" fmla="*/ 142 w 159"/>
              <a:gd name="T1" fmla="*/ 9 h 644"/>
              <a:gd name="T2" fmla="*/ 50 w 159"/>
              <a:gd name="T3" fmla="*/ 361 h 644"/>
              <a:gd name="T4" fmla="*/ 14 w 159"/>
              <a:gd name="T5" fmla="*/ 529 h 644"/>
              <a:gd name="T6" fmla="*/ 0 w 159"/>
              <a:gd name="T7" fmla="*/ 635 h 644"/>
              <a:gd name="T8" fmla="*/ 15 w 159"/>
              <a:gd name="T9" fmla="*/ 635 h 644"/>
              <a:gd name="T10" fmla="*/ 28 w 159"/>
              <a:gd name="T11" fmla="*/ 532 h 644"/>
              <a:gd name="T12" fmla="*/ 64 w 159"/>
              <a:gd name="T13" fmla="*/ 364 h 644"/>
              <a:gd name="T14" fmla="*/ 156 w 159"/>
              <a:gd name="T15" fmla="*/ 12 h 644"/>
              <a:gd name="T16" fmla="*/ 142 w 159"/>
              <a:gd name="T17" fmla="*/ 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" h="644">
                <a:moveTo>
                  <a:pt x="142" y="9"/>
                </a:moveTo>
                <a:cubicBezTo>
                  <a:pt x="107" y="125"/>
                  <a:pt x="77" y="243"/>
                  <a:pt x="50" y="361"/>
                </a:cubicBezTo>
                <a:cubicBezTo>
                  <a:pt x="37" y="417"/>
                  <a:pt x="25" y="472"/>
                  <a:pt x="14" y="529"/>
                </a:cubicBezTo>
                <a:cubicBezTo>
                  <a:pt x="8" y="563"/>
                  <a:pt x="0" y="600"/>
                  <a:pt x="0" y="635"/>
                </a:cubicBezTo>
                <a:cubicBezTo>
                  <a:pt x="0" y="644"/>
                  <a:pt x="15" y="644"/>
                  <a:pt x="15" y="635"/>
                </a:cubicBezTo>
                <a:cubicBezTo>
                  <a:pt x="14" y="600"/>
                  <a:pt x="22" y="565"/>
                  <a:pt x="28" y="532"/>
                </a:cubicBezTo>
                <a:cubicBezTo>
                  <a:pt x="39" y="475"/>
                  <a:pt x="51" y="420"/>
                  <a:pt x="64" y="364"/>
                </a:cubicBezTo>
                <a:cubicBezTo>
                  <a:pt x="91" y="246"/>
                  <a:pt x="121" y="128"/>
                  <a:pt x="156" y="12"/>
                </a:cubicBezTo>
                <a:cubicBezTo>
                  <a:pt x="159" y="3"/>
                  <a:pt x="145" y="0"/>
                  <a:pt x="142" y="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Freeform 91"/>
          <p:cNvSpPr/>
          <p:nvPr/>
        </p:nvSpPr>
        <p:spPr bwMode="auto">
          <a:xfrm rot="5400000">
            <a:off x="5534253" y="393568"/>
            <a:ext cx="308957" cy="753286"/>
          </a:xfrm>
          <a:custGeom>
            <a:avLst/>
            <a:gdLst>
              <a:gd name="T0" fmla="*/ 203 w 220"/>
              <a:gd name="T1" fmla="*/ 9 h 536"/>
              <a:gd name="T2" fmla="*/ 96 w 220"/>
              <a:gd name="T3" fmla="*/ 244 h 536"/>
              <a:gd name="T4" fmla="*/ 35 w 220"/>
              <a:gd name="T5" fmla="*/ 400 h 536"/>
              <a:gd name="T6" fmla="*/ 1 w 220"/>
              <a:gd name="T7" fmla="*/ 524 h 536"/>
              <a:gd name="T8" fmla="*/ 15 w 220"/>
              <a:gd name="T9" fmla="*/ 527 h 536"/>
              <a:gd name="T10" fmla="*/ 47 w 220"/>
              <a:gd name="T11" fmla="*/ 410 h 536"/>
              <a:gd name="T12" fmla="*/ 109 w 220"/>
              <a:gd name="T13" fmla="*/ 251 h 536"/>
              <a:gd name="T14" fmla="*/ 216 w 220"/>
              <a:gd name="T15" fmla="*/ 15 h 536"/>
              <a:gd name="T16" fmla="*/ 203 w 220"/>
              <a:gd name="T17" fmla="*/ 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536">
                <a:moveTo>
                  <a:pt x="203" y="9"/>
                </a:moveTo>
                <a:cubicBezTo>
                  <a:pt x="163" y="85"/>
                  <a:pt x="130" y="165"/>
                  <a:pt x="96" y="244"/>
                </a:cubicBezTo>
                <a:cubicBezTo>
                  <a:pt x="75" y="296"/>
                  <a:pt x="54" y="348"/>
                  <a:pt x="35" y="400"/>
                </a:cubicBezTo>
                <a:cubicBezTo>
                  <a:pt x="21" y="440"/>
                  <a:pt x="7" y="482"/>
                  <a:pt x="1" y="524"/>
                </a:cubicBezTo>
                <a:cubicBezTo>
                  <a:pt x="0" y="533"/>
                  <a:pt x="14" y="536"/>
                  <a:pt x="15" y="527"/>
                </a:cubicBezTo>
                <a:cubicBezTo>
                  <a:pt x="20" y="487"/>
                  <a:pt x="34" y="448"/>
                  <a:pt x="47" y="410"/>
                </a:cubicBezTo>
                <a:cubicBezTo>
                  <a:pt x="66" y="356"/>
                  <a:pt x="87" y="303"/>
                  <a:pt x="109" y="251"/>
                </a:cubicBezTo>
                <a:cubicBezTo>
                  <a:pt x="142" y="172"/>
                  <a:pt x="176" y="91"/>
                  <a:pt x="216" y="15"/>
                </a:cubicBezTo>
                <a:cubicBezTo>
                  <a:pt x="220" y="7"/>
                  <a:pt x="208" y="0"/>
                  <a:pt x="203" y="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92"/>
          <p:cNvSpPr/>
          <p:nvPr/>
        </p:nvSpPr>
        <p:spPr bwMode="auto">
          <a:xfrm rot="5400000">
            <a:off x="6041357" y="891937"/>
            <a:ext cx="1092" cy="1092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Freeform 93"/>
          <p:cNvSpPr/>
          <p:nvPr/>
        </p:nvSpPr>
        <p:spPr bwMode="auto">
          <a:xfrm rot="5400000">
            <a:off x="5361762" y="198150"/>
            <a:ext cx="445421" cy="963988"/>
          </a:xfrm>
          <a:custGeom>
            <a:avLst/>
            <a:gdLst>
              <a:gd name="T0" fmla="*/ 308 w 317"/>
              <a:gd name="T1" fmla="*/ 6 h 686"/>
              <a:gd name="T2" fmla="*/ 274 w 317"/>
              <a:gd name="T3" fmla="*/ 44 h 686"/>
              <a:gd name="T4" fmla="*/ 205 w 317"/>
              <a:gd name="T5" fmla="*/ 156 h 686"/>
              <a:gd name="T6" fmla="*/ 44 w 317"/>
              <a:gd name="T7" fmla="*/ 484 h 686"/>
              <a:gd name="T8" fmla="*/ 6 w 317"/>
              <a:gd name="T9" fmla="*/ 677 h 686"/>
              <a:gd name="T10" fmla="*/ 21 w 317"/>
              <a:gd name="T11" fmla="*/ 676 h 686"/>
              <a:gd name="T12" fmla="*/ 41 w 317"/>
              <a:gd name="T13" fmla="*/ 537 h 686"/>
              <a:gd name="T14" fmla="*/ 109 w 317"/>
              <a:gd name="T15" fmla="*/ 368 h 686"/>
              <a:gd name="T16" fmla="*/ 270 w 317"/>
              <a:gd name="T17" fmla="*/ 76 h 686"/>
              <a:gd name="T18" fmla="*/ 298 w 317"/>
              <a:gd name="T19" fmla="*/ 33 h 686"/>
              <a:gd name="T20" fmla="*/ 306 w 317"/>
              <a:gd name="T21" fmla="*/ 22 h 686"/>
              <a:gd name="T22" fmla="*/ 308 w 317"/>
              <a:gd name="T23" fmla="*/ 18 h 686"/>
              <a:gd name="T24" fmla="*/ 309 w 317"/>
              <a:gd name="T25" fmla="*/ 18 h 686"/>
              <a:gd name="T26" fmla="*/ 301 w 317"/>
              <a:gd name="T27" fmla="*/ 18 h 686"/>
              <a:gd name="T28" fmla="*/ 308 w 317"/>
              <a:gd name="T29" fmla="*/ 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" h="686">
                <a:moveTo>
                  <a:pt x="308" y="6"/>
                </a:moveTo>
                <a:cubicBezTo>
                  <a:pt x="295" y="0"/>
                  <a:pt x="279" y="37"/>
                  <a:pt x="274" y="44"/>
                </a:cubicBezTo>
                <a:cubicBezTo>
                  <a:pt x="250" y="81"/>
                  <a:pt x="227" y="118"/>
                  <a:pt x="205" y="156"/>
                </a:cubicBezTo>
                <a:cubicBezTo>
                  <a:pt x="144" y="261"/>
                  <a:pt x="87" y="370"/>
                  <a:pt x="44" y="484"/>
                </a:cubicBezTo>
                <a:cubicBezTo>
                  <a:pt x="22" y="544"/>
                  <a:pt x="0" y="612"/>
                  <a:pt x="6" y="677"/>
                </a:cubicBezTo>
                <a:cubicBezTo>
                  <a:pt x="7" y="686"/>
                  <a:pt x="22" y="685"/>
                  <a:pt x="21" y="676"/>
                </a:cubicBezTo>
                <a:cubicBezTo>
                  <a:pt x="16" y="629"/>
                  <a:pt x="28" y="582"/>
                  <a:pt x="41" y="537"/>
                </a:cubicBezTo>
                <a:cubicBezTo>
                  <a:pt x="59" y="479"/>
                  <a:pt x="83" y="423"/>
                  <a:pt x="109" y="368"/>
                </a:cubicBezTo>
                <a:cubicBezTo>
                  <a:pt x="156" y="267"/>
                  <a:pt x="211" y="170"/>
                  <a:pt x="270" y="76"/>
                </a:cubicBezTo>
                <a:cubicBezTo>
                  <a:pt x="279" y="61"/>
                  <a:pt x="289" y="47"/>
                  <a:pt x="298" y="33"/>
                </a:cubicBezTo>
                <a:cubicBezTo>
                  <a:pt x="301" y="29"/>
                  <a:pt x="303" y="25"/>
                  <a:pt x="306" y="22"/>
                </a:cubicBezTo>
                <a:cubicBezTo>
                  <a:pt x="307" y="21"/>
                  <a:pt x="307" y="20"/>
                  <a:pt x="308" y="18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308" y="18"/>
                  <a:pt x="305" y="20"/>
                  <a:pt x="301" y="18"/>
                </a:cubicBezTo>
                <a:cubicBezTo>
                  <a:pt x="310" y="22"/>
                  <a:pt x="317" y="9"/>
                  <a:pt x="30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Freeform 94"/>
          <p:cNvSpPr/>
          <p:nvPr/>
        </p:nvSpPr>
        <p:spPr bwMode="auto">
          <a:xfrm rot="5400000">
            <a:off x="5317548" y="102625"/>
            <a:ext cx="572060" cy="973813"/>
          </a:xfrm>
          <a:custGeom>
            <a:avLst/>
            <a:gdLst>
              <a:gd name="T0" fmla="*/ 393 w 408"/>
              <a:gd name="T1" fmla="*/ 5 h 693"/>
              <a:gd name="T2" fmla="*/ 141 w 408"/>
              <a:gd name="T3" fmla="*/ 323 h 693"/>
              <a:gd name="T4" fmla="*/ 13 w 408"/>
              <a:gd name="T5" fmla="*/ 638 h 693"/>
              <a:gd name="T6" fmla="*/ 1 w 408"/>
              <a:gd name="T7" fmla="*/ 680 h 693"/>
              <a:gd name="T8" fmla="*/ 15 w 408"/>
              <a:gd name="T9" fmla="*/ 683 h 693"/>
              <a:gd name="T10" fmla="*/ 37 w 408"/>
              <a:gd name="T11" fmla="*/ 608 h 693"/>
              <a:gd name="T12" fmla="*/ 96 w 408"/>
              <a:gd name="T13" fmla="*/ 452 h 693"/>
              <a:gd name="T14" fmla="*/ 314 w 408"/>
              <a:gd name="T15" fmla="*/ 92 h 693"/>
              <a:gd name="T16" fmla="*/ 401 w 408"/>
              <a:gd name="T17" fmla="*/ 17 h 693"/>
              <a:gd name="T18" fmla="*/ 393 w 408"/>
              <a:gd name="T19" fmla="*/ 5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8" h="693">
                <a:moveTo>
                  <a:pt x="393" y="5"/>
                </a:moveTo>
                <a:cubicBezTo>
                  <a:pt x="280" y="81"/>
                  <a:pt x="203" y="204"/>
                  <a:pt x="141" y="323"/>
                </a:cubicBezTo>
                <a:cubicBezTo>
                  <a:pt x="89" y="423"/>
                  <a:pt x="46" y="530"/>
                  <a:pt x="13" y="638"/>
                </a:cubicBezTo>
                <a:cubicBezTo>
                  <a:pt x="8" y="652"/>
                  <a:pt x="3" y="666"/>
                  <a:pt x="1" y="680"/>
                </a:cubicBezTo>
                <a:cubicBezTo>
                  <a:pt x="0" y="689"/>
                  <a:pt x="14" y="693"/>
                  <a:pt x="15" y="683"/>
                </a:cubicBezTo>
                <a:cubicBezTo>
                  <a:pt x="19" y="658"/>
                  <a:pt x="29" y="632"/>
                  <a:pt x="37" y="608"/>
                </a:cubicBezTo>
                <a:cubicBezTo>
                  <a:pt x="55" y="555"/>
                  <a:pt x="75" y="503"/>
                  <a:pt x="96" y="452"/>
                </a:cubicBezTo>
                <a:cubicBezTo>
                  <a:pt x="151" y="324"/>
                  <a:pt x="218" y="195"/>
                  <a:pt x="314" y="92"/>
                </a:cubicBezTo>
                <a:cubicBezTo>
                  <a:pt x="340" y="64"/>
                  <a:pt x="369" y="39"/>
                  <a:pt x="401" y="17"/>
                </a:cubicBezTo>
                <a:cubicBezTo>
                  <a:pt x="408" y="12"/>
                  <a:pt x="401" y="0"/>
                  <a:pt x="393" y="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Freeform 95"/>
          <p:cNvSpPr/>
          <p:nvPr/>
        </p:nvSpPr>
        <p:spPr bwMode="auto">
          <a:xfrm rot="5400000">
            <a:off x="5368858" y="106992"/>
            <a:ext cx="657214" cy="836256"/>
          </a:xfrm>
          <a:custGeom>
            <a:avLst/>
            <a:gdLst>
              <a:gd name="T0" fmla="*/ 452 w 468"/>
              <a:gd name="T1" fmla="*/ 5 h 595"/>
              <a:gd name="T2" fmla="*/ 120 w 468"/>
              <a:gd name="T3" fmla="*/ 350 h 595"/>
              <a:gd name="T4" fmla="*/ 38 w 468"/>
              <a:gd name="T5" fmla="*/ 506 h 595"/>
              <a:gd name="T6" fmla="*/ 5 w 468"/>
              <a:gd name="T7" fmla="*/ 581 h 595"/>
              <a:gd name="T8" fmla="*/ 18 w 468"/>
              <a:gd name="T9" fmla="*/ 587 h 595"/>
              <a:gd name="T10" fmla="*/ 49 w 468"/>
              <a:gd name="T11" fmla="*/ 515 h 595"/>
              <a:gd name="T12" fmla="*/ 128 w 468"/>
              <a:gd name="T13" fmla="*/ 364 h 595"/>
              <a:gd name="T14" fmla="*/ 460 w 468"/>
              <a:gd name="T15" fmla="*/ 17 h 595"/>
              <a:gd name="T16" fmla="*/ 452 w 468"/>
              <a:gd name="T17" fmla="*/ 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595">
                <a:moveTo>
                  <a:pt x="452" y="5"/>
                </a:moveTo>
                <a:cubicBezTo>
                  <a:pt x="313" y="89"/>
                  <a:pt x="204" y="213"/>
                  <a:pt x="120" y="350"/>
                </a:cubicBezTo>
                <a:cubicBezTo>
                  <a:pt x="89" y="400"/>
                  <a:pt x="62" y="453"/>
                  <a:pt x="38" y="506"/>
                </a:cubicBezTo>
                <a:cubicBezTo>
                  <a:pt x="27" y="530"/>
                  <a:pt x="18" y="557"/>
                  <a:pt x="5" y="581"/>
                </a:cubicBezTo>
                <a:cubicBezTo>
                  <a:pt x="0" y="589"/>
                  <a:pt x="13" y="595"/>
                  <a:pt x="18" y="587"/>
                </a:cubicBezTo>
                <a:cubicBezTo>
                  <a:pt x="31" y="565"/>
                  <a:pt x="39" y="539"/>
                  <a:pt x="49" y="515"/>
                </a:cubicBezTo>
                <a:cubicBezTo>
                  <a:pt x="73" y="463"/>
                  <a:pt x="99" y="413"/>
                  <a:pt x="128" y="364"/>
                </a:cubicBezTo>
                <a:cubicBezTo>
                  <a:pt x="211" y="226"/>
                  <a:pt x="320" y="101"/>
                  <a:pt x="460" y="17"/>
                </a:cubicBezTo>
                <a:cubicBezTo>
                  <a:pt x="468" y="13"/>
                  <a:pt x="460" y="0"/>
                  <a:pt x="452" y="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Freeform 96"/>
          <p:cNvSpPr/>
          <p:nvPr/>
        </p:nvSpPr>
        <p:spPr bwMode="auto">
          <a:xfrm rot="5400000">
            <a:off x="5333923" y="22929"/>
            <a:ext cx="783854" cy="849357"/>
          </a:xfrm>
          <a:custGeom>
            <a:avLst/>
            <a:gdLst>
              <a:gd name="T0" fmla="*/ 545 w 558"/>
              <a:gd name="T1" fmla="*/ 4 h 605"/>
              <a:gd name="T2" fmla="*/ 254 w 558"/>
              <a:gd name="T3" fmla="*/ 239 h 605"/>
              <a:gd name="T4" fmla="*/ 38 w 558"/>
              <a:gd name="T5" fmla="*/ 531 h 605"/>
              <a:gd name="T6" fmla="*/ 4 w 558"/>
              <a:gd name="T7" fmla="*/ 590 h 605"/>
              <a:gd name="T8" fmla="*/ 17 w 558"/>
              <a:gd name="T9" fmla="*/ 597 h 605"/>
              <a:gd name="T10" fmla="*/ 181 w 558"/>
              <a:gd name="T11" fmla="*/ 351 h 605"/>
              <a:gd name="T12" fmla="*/ 465 w 558"/>
              <a:gd name="T13" fmla="*/ 62 h 605"/>
              <a:gd name="T14" fmla="*/ 549 w 558"/>
              <a:gd name="T15" fmla="*/ 17 h 605"/>
              <a:gd name="T16" fmla="*/ 545 w 558"/>
              <a:gd name="T17" fmla="*/ 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605">
                <a:moveTo>
                  <a:pt x="545" y="4"/>
                </a:moveTo>
                <a:cubicBezTo>
                  <a:pt x="428" y="48"/>
                  <a:pt x="334" y="147"/>
                  <a:pt x="254" y="239"/>
                </a:cubicBezTo>
                <a:cubicBezTo>
                  <a:pt x="174" y="330"/>
                  <a:pt x="102" y="429"/>
                  <a:pt x="38" y="531"/>
                </a:cubicBezTo>
                <a:cubicBezTo>
                  <a:pt x="26" y="551"/>
                  <a:pt x="15" y="570"/>
                  <a:pt x="4" y="590"/>
                </a:cubicBezTo>
                <a:cubicBezTo>
                  <a:pt x="0" y="598"/>
                  <a:pt x="12" y="605"/>
                  <a:pt x="17" y="597"/>
                </a:cubicBezTo>
                <a:cubicBezTo>
                  <a:pt x="62" y="510"/>
                  <a:pt x="121" y="429"/>
                  <a:pt x="181" y="351"/>
                </a:cubicBezTo>
                <a:cubicBezTo>
                  <a:pt x="262" y="244"/>
                  <a:pt x="353" y="138"/>
                  <a:pt x="465" y="62"/>
                </a:cubicBezTo>
                <a:cubicBezTo>
                  <a:pt x="491" y="44"/>
                  <a:pt x="519" y="29"/>
                  <a:pt x="549" y="17"/>
                </a:cubicBezTo>
                <a:cubicBezTo>
                  <a:pt x="558" y="14"/>
                  <a:pt x="554" y="0"/>
                  <a:pt x="545" y="4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Freeform 97"/>
          <p:cNvSpPr/>
          <p:nvPr/>
        </p:nvSpPr>
        <p:spPr bwMode="auto">
          <a:xfrm rot="5400000">
            <a:off x="5573009" y="174678"/>
            <a:ext cx="723810" cy="579703"/>
          </a:xfrm>
          <a:custGeom>
            <a:avLst/>
            <a:gdLst>
              <a:gd name="T0" fmla="*/ 506 w 516"/>
              <a:gd name="T1" fmla="*/ 1 h 413"/>
              <a:gd name="T2" fmla="*/ 362 w 516"/>
              <a:gd name="T3" fmla="*/ 47 h 413"/>
              <a:gd name="T4" fmla="*/ 211 w 516"/>
              <a:gd name="T5" fmla="*/ 160 h 413"/>
              <a:gd name="T6" fmla="*/ 83 w 516"/>
              <a:gd name="T7" fmla="*/ 292 h 413"/>
              <a:gd name="T8" fmla="*/ 9 w 516"/>
              <a:gd name="T9" fmla="*/ 391 h 413"/>
              <a:gd name="T10" fmla="*/ 5 w 516"/>
              <a:gd name="T11" fmla="*/ 399 h 413"/>
              <a:gd name="T12" fmla="*/ 17 w 516"/>
              <a:gd name="T13" fmla="*/ 405 h 413"/>
              <a:gd name="T14" fmla="*/ 84 w 516"/>
              <a:gd name="T15" fmla="*/ 314 h 413"/>
              <a:gd name="T16" fmla="*/ 208 w 516"/>
              <a:gd name="T17" fmla="*/ 183 h 413"/>
              <a:gd name="T18" fmla="*/ 357 w 516"/>
              <a:gd name="T19" fmla="*/ 66 h 413"/>
              <a:gd name="T20" fmla="*/ 507 w 516"/>
              <a:gd name="T21" fmla="*/ 16 h 413"/>
              <a:gd name="T22" fmla="*/ 506 w 516"/>
              <a:gd name="T23" fmla="*/ 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6" h="413">
                <a:moveTo>
                  <a:pt x="506" y="1"/>
                </a:moveTo>
                <a:cubicBezTo>
                  <a:pt x="455" y="0"/>
                  <a:pt x="405" y="22"/>
                  <a:pt x="362" y="47"/>
                </a:cubicBezTo>
                <a:cubicBezTo>
                  <a:pt x="307" y="78"/>
                  <a:pt x="258" y="118"/>
                  <a:pt x="211" y="160"/>
                </a:cubicBezTo>
                <a:cubicBezTo>
                  <a:pt x="166" y="201"/>
                  <a:pt x="123" y="246"/>
                  <a:pt x="83" y="292"/>
                </a:cubicBezTo>
                <a:cubicBezTo>
                  <a:pt x="57" y="323"/>
                  <a:pt x="30" y="356"/>
                  <a:pt x="9" y="391"/>
                </a:cubicBezTo>
                <a:cubicBezTo>
                  <a:pt x="7" y="394"/>
                  <a:pt x="6" y="396"/>
                  <a:pt x="5" y="399"/>
                </a:cubicBezTo>
                <a:cubicBezTo>
                  <a:pt x="0" y="407"/>
                  <a:pt x="13" y="413"/>
                  <a:pt x="17" y="405"/>
                </a:cubicBezTo>
                <a:cubicBezTo>
                  <a:pt x="35" y="372"/>
                  <a:pt x="60" y="343"/>
                  <a:pt x="84" y="314"/>
                </a:cubicBezTo>
                <a:cubicBezTo>
                  <a:pt x="122" y="268"/>
                  <a:pt x="164" y="224"/>
                  <a:pt x="208" y="183"/>
                </a:cubicBezTo>
                <a:cubicBezTo>
                  <a:pt x="254" y="139"/>
                  <a:pt x="303" y="99"/>
                  <a:pt x="357" y="66"/>
                </a:cubicBezTo>
                <a:cubicBezTo>
                  <a:pt x="402" y="39"/>
                  <a:pt x="453" y="15"/>
                  <a:pt x="507" y="16"/>
                </a:cubicBezTo>
                <a:cubicBezTo>
                  <a:pt x="516" y="16"/>
                  <a:pt x="515" y="1"/>
                  <a:pt x="506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Freeform 98"/>
          <p:cNvSpPr/>
          <p:nvPr/>
        </p:nvSpPr>
        <p:spPr bwMode="auto">
          <a:xfrm rot="5400000">
            <a:off x="5474209" y="106446"/>
            <a:ext cx="756561" cy="689966"/>
          </a:xfrm>
          <a:custGeom>
            <a:avLst/>
            <a:gdLst>
              <a:gd name="T0" fmla="*/ 526 w 539"/>
              <a:gd name="T1" fmla="*/ 3 h 491"/>
              <a:gd name="T2" fmla="*/ 156 w 539"/>
              <a:gd name="T3" fmla="*/ 271 h 491"/>
              <a:gd name="T4" fmla="*/ 4 w 539"/>
              <a:gd name="T5" fmla="*/ 476 h 491"/>
              <a:gd name="T6" fmla="*/ 17 w 539"/>
              <a:gd name="T7" fmla="*/ 483 h 491"/>
              <a:gd name="T8" fmla="*/ 163 w 539"/>
              <a:gd name="T9" fmla="*/ 284 h 491"/>
              <a:gd name="T10" fmla="*/ 531 w 539"/>
              <a:gd name="T11" fmla="*/ 17 h 491"/>
              <a:gd name="T12" fmla="*/ 526 w 539"/>
              <a:gd name="T13" fmla="*/ 3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491">
                <a:moveTo>
                  <a:pt x="526" y="3"/>
                </a:moveTo>
                <a:cubicBezTo>
                  <a:pt x="383" y="61"/>
                  <a:pt x="259" y="158"/>
                  <a:pt x="156" y="271"/>
                </a:cubicBezTo>
                <a:cubicBezTo>
                  <a:pt x="99" y="333"/>
                  <a:pt x="44" y="401"/>
                  <a:pt x="4" y="476"/>
                </a:cubicBezTo>
                <a:cubicBezTo>
                  <a:pt x="0" y="484"/>
                  <a:pt x="13" y="491"/>
                  <a:pt x="17" y="483"/>
                </a:cubicBezTo>
                <a:cubicBezTo>
                  <a:pt x="55" y="410"/>
                  <a:pt x="109" y="344"/>
                  <a:pt x="163" y="284"/>
                </a:cubicBezTo>
                <a:cubicBezTo>
                  <a:pt x="265" y="171"/>
                  <a:pt x="389" y="75"/>
                  <a:pt x="531" y="17"/>
                </a:cubicBezTo>
                <a:cubicBezTo>
                  <a:pt x="539" y="13"/>
                  <a:pt x="535" y="0"/>
                  <a:pt x="526" y="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99"/>
          <p:cNvSpPr/>
          <p:nvPr/>
        </p:nvSpPr>
        <p:spPr bwMode="auto">
          <a:xfrm rot="5400000">
            <a:off x="5762423" y="309505"/>
            <a:ext cx="665948" cy="352625"/>
          </a:xfrm>
          <a:custGeom>
            <a:avLst/>
            <a:gdLst>
              <a:gd name="T0" fmla="*/ 464 w 474"/>
              <a:gd name="T1" fmla="*/ 1 h 251"/>
              <a:gd name="T2" fmla="*/ 149 w 474"/>
              <a:gd name="T3" fmla="*/ 111 h 251"/>
              <a:gd name="T4" fmla="*/ 51 w 474"/>
              <a:gd name="T5" fmla="*/ 187 h 251"/>
              <a:gd name="T6" fmla="*/ 5 w 474"/>
              <a:gd name="T7" fmla="*/ 233 h 251"/>
              <a:gd name="T8" fmla="*/ 16 w 474"/>
              <a:gd name="T9" fmla="*/ 243 h 251"/>
              <a:gd name="T10" fmla="*/ 55 w 474"/>
              <a:gd name="T11" fmla="*/ 202 h 251"/>
              <a:gd name="T12" fmla="*/ 151 w 474"/>
              <a:gd name="T13" fmla="*/ 127 h 251"/>
              <a:gd name="T14" fmla="*/ 465 w 474"/>
              <a:gd name="T15" fmla="*/ 15 h 251"/>
              <a:gd name="T16" fmla="*/ 464 w 474"/>
              <a:gd name="T17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251">
                <a:moveTo>
                  <a:pt x="464" y="1"/>
                </a:moveTo>
                <a:cubicBezTo>
                  <a:pt x="351" y="6"/>
                  <a:pt x="243" y="49"/>
                  <a:pt x="149" y="111"/>
                </a:cubicBezTo>
                <a:cubicBezTo>
                  <a:pt x="115" y="133"/>
                  <a:pt x="82" y="159"/>
                  <a:pt x="51" y="187"/>
                </a:cubicBezTo>
                <a:cubicBezTo>
                  <a:pt x="35" y="201"/>
                  <a:pt x="18" y="216"/>
                  <a:pt x="5" y="233"/>
                </a:cubicBezTo>
                <a:cubicBezTo>
                  <a:pt x="0" y="241"/>
                  <a:pt x="10" y="251"/>
                  <a:pt x="16" y="243"/>
                </a:cubicBezTo>
                <a:cubicBezTo>
                  <a:pt x="27" y="228"/>
                  <a:pt x="42" y="215"/>
                  <a:pt x="55" y="202"/>
                </a:cubicBezTo>
                <a:cubicBezTo>
                  <a:pt x="85" y="174"/>
                  <a:pt x="117" y="150"/>
                  <a:pt x="151" y="127"/>
                </a:cubicBezTo>
                <a:cubicBezTo>
                  <a:pt x="244" y="64"/>
                  <a:pt x="352" y="20"/>
                  <a:pt x="465" y="15"/>
                </a:cubicBezTo>
                <a:cubicBezTo>
                  <a:pt x="474" y="14"/>
                  <a:pt x="473" y="0"/>
                  <a:pt x="464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100"/>
          <p:cNvSpPr/>
          <p:nvPr/>
        </p:nvSpPr>
        <p:spPr bwMode="auto">
          <a:xfrm rot="5400000">
            <a:off x="5980220" y="445425"/>
            <a:ext cx="506557" cy="183409"/>
          </a:xfrm>
          <a:custGeom>
            <a:avLst/>
            <a:gdLst>
              <a:gd name="T0" fmla="*/ 351 w 361"/>
              <a:gd name="T1" fmla="*/ 1 h 130"/>
              <a:gd name="T2" fmla="*/ 277 w 361"/>
              <a:gd name="T3" fmla="*/ 10 h 130"/>
              <a:gd name="T4" fmla="*/ 165 w 361"/>
              <a:gd name="T5" fmla="*/ 37 h 130"/>
              <a:gd name="T6" fmla="*/ 61 w 361"/>
              <a:gd name="T7" fmla="*/ 75 h 130"/>
              <a:gd name="T8" fmla="*/ 4 w 361"/>
              <a:gd name="T9" fmla="*/ 116 h 130"/>
              <a:gd name="T10" fmla="*/ 17 w 361"/>
              <a:gd name="T11" fmla="*/ 122 h 130"/>
              <a:gd name="T12" fmla="*/ 72 w 361"/>
              <a:gd name="T13" fmla="*/ 86 h 130"/>
              <a:gd name="T14" fmla="*/ 173 w 361"/>
              <a:gd name="T15" fmla="*/ 50 h 130"/>
              <a:gd name="T16" fmla="*/ 278 w 361"/>
              <a:gd name="T17" fmla="*/ 24 h 130"/>
              <a:gd name="T18" fmla="*/ 352 w 361"/>
              <a:gd name="T19" fmla="*/ 15 h 130"/>
              <a:gd name="T20" fmla="*/ 351 w 361"/>
              <a:gd name="T21" fmla="*/ 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1" h="130">
                <a:moveTo>
                  <a:pt x="351" y="1"/>
                </a:moveTo>
                <a:cubicBezTo>
                  <a:pt x="327" y="0"/>
                  <a:pt x="301" y="5"/>
                  <a:pt x="277" y="10"/>
                </a:cubicBezTo>
                <a:cubicBezTo>
                  <a:pt x="239" y="17"/>
                  <a:pt x="202" y="26"/>
                  <a:pt x="165" y="37"/>
                </a:cubicBezTo>
                <a:cubicBezTo>
                  <a:pt x="129" y="48"/>
                  <a:pt x="94" y="60"/>
                  <a:pt x="61" y="75"/>
                </a:cubicBezTo>
                <a:cubicBezTo>
                  <a:pt x="41" y="85"/>
                  <a:pt x="16" y="96"/>
                  <a:pt x="4" y="116"/>
                </a:cubicBezTo>
                <a:cubicBezTo>
                  <a:pt x="0" y="124"/>
                  <a:pt x="12" y="130"/>
                  <a:pt x="17" y="122"/>
                </a:cubicBezTo>
                <a:cubicBezTo>
                  <a:pt x="28" y="104"/>
                  <a:pt x="54" y="94"/>
                  <a:pt x="72" y="86"/>
                </a:cubicBezTo>
                <a:cubicBezTo>
                  <a:pt x="105" y="71"/>
                  <a:pt x="139" y="60"/>
                  <a:pt x="173" y="50"/>
                </a:cubicBezTo>
                <a:cubicBezTo>
                  <a:pt x="207" y="40"/>
                  <a:pt x="243" y="31"/>
                  <a:pt x="278" y="24"/>
                </a:cubicBezTo>
                <a:cubicBezTo>
                  <a:pt x="302" y="19"/>
                  <a:pt x="327" y="14"/>
                  <a:pt x="352" y="15"/>
                </a:cubicBezTo>
                <a:cubicBezTo>
                  <a:pt x="361" y="16"/>
                  <a:pt x="361" y="1"/>
                  <a:pt x="351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Freeform 101"/>
          <p:cNvSpPr/>
          <p:nvPr/>
        </p:nvSpPr>
        <p:spPr bwMode="auto">
          <a:xfrm rot="5400000">
            <a:off x="5321914" y="1024035"/>
            <a:ext cx="36027" cy="274022"/>
          </a:xfrm>
          <a:custGeom>
            <a:avLst/>
            <a:gdLst>
              <a:gd name="T0" fmla="*/ 8 w 26"/>
              <a:gd name="T1" fmla="*/ 16 h 195"/>
              <a:gd name="T2" fmla="*/ 11 w 26"/>
              <a:gd name="T3" fmla="*/ 48 h 195"/>
              <a:gd name="T4" fmla="*/ 8 w 26"/>
              <a:gd name="T5" fmla="*/ 102 h 195"/>
              <a:gd name="T6" fmla="*/ 1 w 26"/>
              <a:gd name="T7" fmla="*/ 186 h 195"/>
              <a:gd name="T8" fmla="*/ 15 w 26"/>
              <a:gd name="T9" fmla="*/ 185 h 195"/>
              <a:gd name="T10" fmla="*/ 23 w 26"/>
              <a:gd name="T11" fmla="*/ 97 h 195"/>
              <a:gd name="T12" fmla="*/ 25 w 26"/>
              <a:gd name="T13" fmla="*/ 41 h 195"/>
              <a:gd name="T14" fmla="*/ 21 w 26"/>
              <a:gd name="T15" fmla="*/ 8 h 195"/>
              <a:gd name="T16" fmla="*/ 8 w 26"/>
              <a:gd name="T17" fmla="*/ 1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5">
                <a:moveTo>
                  <a:pt x="8" y="16"/>
                </a:moveTo>
                <a:cubicBezTo>
                  <a:pt x="13" y="25"/>
                  <a:pt x="11" y="38"/>
                  <a:pt x="11" y="48"/>
                </a:cubicBezTo>
                <a:cubicBezTo>
                  <a:pt x="11" y="66"/>
                  <a:pt x="10" y="84"/>
                  <a:pt x="8" y="102"/>
                </a:cubicBezTo>
                <a:cubicBezTo>
                  <a:pt x="6" y="130"/>
                  <a:pt x="2" y="158"/>
                  <a:pt x="1" y="186"/>
                </a:cubicBezTo>
                <a:cubicBezTo>
                  <a:pt x="0" y="195"/>
                  <a:pt x="14" y="194"/>
                  <a:pt x="15" y="185"/>
                </a:cubicBezTo>
                <a:cubicBezTo>
                  <a:pt x="17" y="156"/>
                  <a:pt x="21" y="126"/>
                  <a:pt x="23" y="97"/>
                </a:cubicBezTo>
                <a:cubicBezTo>
                  <a:pt x="24" y="79"/>
                  <a:pt x="26" y="60"/>
                  <a:pt x="25" y="41"/>
                </a:cubicBezTo>
                <a:cubicBezTo>
                  <a:pt x="25" y="30"/>
                  <a:pt x="25" y="18"/>
                  <a:pt x="21" y="8"/>
                </a:cubicBezTo>
                <a:cubicBezTo>
                  <a:pt x="17" y="0"/>
                  <a:pt x="4" y="8"/>
                  <a:pt x="8" y="1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102"/>
          <p:cNvSpPr/>
          <p:nvPr/>
        </p:nvSpPr>
        <p:spPr bwMode="auto">
          <a:xfrm rot="5400000">
            <a:off x="6125965" y="941610"/>
            <a:ext cx="2183" cy="1092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103"/>
          <p:cNvSpPr/>
          <p:nvPr/>
        </p:nvSpPr>
        <p:spPr bwMode="auto">
          <a:xfrm rot="5400000">
            <a:off x="6124327" y="930147"/>
            <a:ext cx="14193" cy="7642"/>
          </a:xfrm>
          <a:custGeom>
            <a:avLst/>
            <a:gdLst>
              <a:gd name="T0" fmla="*/ 8 w 10"/>
              <a:gd name="T1" fmla="*/ 4 h 5"/>
              <a:gd name="T2" fmla="*/ 10 w 10"/>
              <a:gd name="T3" fmla="*/ 5 h 5"/>
              <a:gd name="T4" fmla="*/ 7 w 10"/>
              <a:gd name="T5" fmla="*/ 3 h 5"/>
              <a:gd name="T6" fmla="*/ 0 w 10"/>
              <a:gd name="T7" fmla="*/ 0 h 5"/>
              <a:gd name="T8" fmla="*/ 0 w 10"/>
              <a:gd name="T9" fmla="*/ 5 h 5"/>
              <a:gd name="T10" fmla="*/ 8 w 10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5">
                <a:moveTo>
                  <a:pt x="8" y="4"/>
                </a:move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3"/>
                  <a:pt x="7" y="3"/>
                </a:cubicBezTo>
                <a:cubicBezTo>
                  <a:pt x="4" y="3"/>
                  <a:pt x="2" y="2"/>
                  <a:pt x="0" y="0"/>
                </a:cubicBezTo>
                <a:cubicBezTo>
                  <a:pt x="0" y="2"/>
                  <a:pt x="0" y="4"/>
                  <a:pt x="0" y="5"/>
                </a:cubicBezTo>
                <a:cubicBezTo>
                  <a:pt x="2" y="3"/>
                  <a:pt x="5" y="2"/>
                  <a:pt x="8" y="4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Freeform 104"/>
          <p:cNvSpPr/>
          <p:nvPr/>
        </p:nvSpPr>
        <p:spPr bwMode="auto">
          <a:xfrm rot="5400000">
            <a:off x="6213302" y="698158"/>
            <a:ext cx="143015" cy="358084"/>
          </a:xfrm>
          <a:custGeom>
            <a:avLst/>
            <a:gdLst>
              <a:gd name="T0" fmla="*/ 38 w 102"/>
              <a:gd name="T1" fmla="*/ 24 h 255"/>
              <a:gd name="T2" fmla="*/ 28 w 102"/>
              <a:gd name="T3" fmla="*/ 142 h 255"/>
              <a:gd name="T4" fmla="*/ 57 w 102"/>
              <a:gd name="T5" fmla="*/ 218 h 255"/>
              <a:gd name="T6" fmla="*/ 89 w 102"/>
              <a:gd name="T7" fmla="*/ 251 h 255"/>
              <a:gd name="T8" fmla="*/ 88 w 102"/>
              <a:gd name="T9" fmla="*/ 251 h 255"/>
              <a:gd name="T10" fmla="*/ 86 w 102"/>
              <a:gd name="T11" fmla="*/ 239 h 255"/>
              <a:gd name="T12" fmla="*/ 86 w 102"/>
              <a:gd name="T13" fmla="*/ 234 h 255"/>
              <a:gd name="T14" fmla="*/ 68 w 102"/>
              <a:gd name="T15" fmla="*/ 208 h 255"/>
              <a:gd name="T16" fmla="*/ 44 w 102"/>
              <a:gd name="T17" fmla="*/ 144 h 255"/>
              <a:gd name="T18" fmla="*/ 32 w 102"/>
              <a:gd name="T19" fmla="*/ 77 h 255"/>
              <a:gd name="T20" fmla="*/ 45 w 102"/>
              <a:gd name="T21" fmla="*/ 36 h 255"/>
              <a:gd name="T22" fmla="*/ 86 w 102"/>
              <a:gd name="T23" fmla="*/ 234 h 255"/>
              <a:gd name="T24" fmla="*/ 93 w 102"/>
              <a:gd name="T25" fmla="*/ 237 h 255"/>
              <a:gd name="T26" fmla="*/ 96 w 102"/>
              <a:gd name="T27" fmla="*/ 239 h 255"/>
              <a:gd name="T28" fmla="*/ 98 w 102"/>
              <a:gd name="T29" fmla="*/ 240 h 255"/>
              <a:gd name="T30" fmla="*/ 97 w 102"/>
              <a:gd name="T31" fmla="*/ 240 h 255"/>
              <a:gd name="T32" fmla="*/ 90 w 102"/>
              <a:gd name="T33" fmla="*/ 251 h 255"/>
              <a:gd name="T34" fmla="*/ 89 w 102"/>
              <a:gd name="T35" fmla="*/ 251 h 255"/>
              <a:gd name="T36" fmla="*/ 91 w 102"/>
              <a:gd name="T37" fmla="*/ 252 h 255"/>
              <a:gd name="T38" fmla="*/ 101 w 102"/>
              <a:gd name="T39" fmla="*/ 245 h 255"/>
              <a:gd name="T40" fmla="*/ 38 w 102"/>
              <a:gd name="T41" fmla="*/ 2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255">
                <a:moveTo>
                  <a:pt x="38" y="24"/>
                </a:moveTo>
                <a:cubicBezTo>
                  <a:pt x="0" y="41"/>
                  <a:pt x="21" y="113"/>
                  <a:pt x="28" y="142"/>
                </a:cubicBezTo>
                <a:cubicBezTo>
                  <a:pt x="35" y="168"/>
                  <a:pt x="45" y="194"/>
                  <a:pt x="57" y="218"/>
                </a:cubicBezTo>
                <a:cubicBezTo>
                  <a:pt x="63" y="229"/>
                  <a:pt x="74" y="249"/>
                  <a:pt x="89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83" y="248"/>
                  <a:pt x="83" y="242"/>
                  <a:pt x="86" y="239"/>
                </a:cubicBezTo>
                <a:cubicBezTo>
                  <a:pt x="86" y="238"/>
                  <a:pt x="86" y="236"/>
                  <a:pt x="86" y="234"/>
                </a:cubicBezTo>
                <a:cubicBezTo>
                  <a:pt x="78" y="228"/>
                  <a:pt x="72" y="214"/>
                  <a:pt x="68" y="208"/>
                </a:cubicBezTo>
                <a:cubicBezTo>
                  <a:pt x="58" y="188"/>
                  <a:pt x="50" y="166"/>
                  <a:pt x="44" y="144"/>
                </a:cubicBezTo>
                <a:cubicBezTo>
                  <a:pt x="37" y="122"/>
                  <a:pt x="33" y="100"/>
                  <a:pt x="32" y="77"/>
                </a:cubicBezTo>
                <a:cubicBezTo>
                  <a:pt x="31" y="65"/>
                  <a:pt x="30" y="41"/>
                  <a:pt x="45" y="36"/>
                </a:cubicBezTo>
                <a:cubicBezTo>
                  <a:pt x="67" y="29"/>
                  <a:pt x="81" y="186"/>
                  <a:pt x="86" y="234"/>
                </a:cubicBezTo>
                <a:cubicBezTo>
                  <a:pt x="88" y="236"/>
                  <a:pt x="90" y="237"/>
                  <a:pt x="93" y="237"/>
                </a:cubicBezTo>
                <a:cubicBezTo>
                  <a:pt x="94" y="237"/>
                  <a:pt x="95" y="238"/>
                  <a:pt x="96" y="239"/>
                </a:cubicBezTo>
                <a:cubicBezTo>
                  <a:pt x="98" y="240"/>
                  <a:pt x="98" y="240"/>
                  <a:pt x="98" y="240"/>
                </a:cubicBezTo>
                <a:cubicBezTo>
                  <a:pt x="98" y="240"/>
                  <a:pt x="97" y="240"/>
                  <a:pt x="97" y="240"/>
                </a:cubicBezTo>
                <a:cubicBezTo>
                  <a:pt x="100" y="244"/>
                  <a:pt x="97" y="252"/>
                  <a:pt x="90" y="251"/>
                </a:cubicBezTo>
                <a:cubicBezTo>
                  <a:pt x="89" y="251"/>
                  <a:pt x="89" y="251"/>
                  <a:pt x="89" y="251"/>
                </a:cubicBezTo>
                <a:cubicBezTo>
                  <a:pt x="91" y="252"/>
                  <a:pt x="91" y="252"/>
                  <a:pt x="91" y="252"/>
                </a:cubicBezTo>
                <a:cubicBezTo>
                  <a:pt x="96" y="255"/>
                  <a:pt x="102" y="251"/>
                  <a:pt x="101" y="245"/>
                </a:cubicBezTo>
                <a:cubicBezTo>
                  <a:pt x="98" y="217"/>
                  <a:pt x="91" y="0"/>
                  <a:pt x="38" y="24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Freeform 105"/>
          <p:cNvSpPr/>
          <p:nvPr/>
        </p:nvSpPr>
        <p:spPr bwMode="auto">
          <a:xfrm rot="5400000">
            <a:off x="6117231" y="927418"/>
            <a:ext cx="15284" cy="14193"/>
          </a:xfrm>
          <a:custGeom>
            <a:avLst/>
            <a:gdLst>
              <a:gd name="T0" fmla="*/ 11 w 11"/>
              <a:gd name="T1" fmla="*/ 4 h 10"/>
              <a:gd name="T2" fmla="*/ 10 w 11"/>
              <a:gd name="T3" fmla="*/ 3 h 10"/>
              <a:gd name="T4" fmla="*/ 8 w 11"/>
              <a:gd name="T5" fmla="*/ 2 h 10"/>
              <a:gd name="T6" fmla="*/ 0 w 11"/>
              <a:gd name="T7" fmla="*/ 3 h 10"/>
              <a:gd name="T8" fmla="*/ 1 w 11"/>
              <a:gd name="T9" fmla="*/ 10 h 10"/>
              <a:gd name="T10" fmla="*/ 11 w 11"/>
              <a:gd name="T11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0">
                <a:moveTo>
                  <a:pt x="11" y="4"/>
                </a:moveTo>
                <a:cubicBezTo>
                  <a:pt x="11" y="3"/>
                  <a:pt x="11" y="3"/>
                  <a:pt x="10" y="3"/>
                </a:cubicBezTo>
                <a:cubicBezTo>
                  <a:pt x="8" y="2"/>
                  <a:pt x="8" y="2"/>
                  <a:pt x="8" y="2"/>
                </a:cubicBezTo>
                <a:cubicBezTo>
                  <a:pt x="5" y="0"/>
                  <a:pt x="2" y="1"/>
                  <a:pt x="0" y="3"/>
                </a:cubicBezTo>
                <a:cubicBezTo>
                  <a:pt x="1" y="6"/>
                  <a:pt x="1" y="9"/>
                  <a:pt x="1" y="10"/>
                </a:cubicBezTo>
                <a:cubicBezTo>
                  <a:pt x="5" y="8"/>
                  <a:pt x="8" y="6"/>
                  <a:pt x="11" y="4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106"/>
          <p:cNvSpPr/>
          <p:nvPr/>
        </p:nvSpPr>
        <p:spPr bwMode="auto">
          <a:xfrm rot="5400000">
            <a:off x="6106860" y="925780"/>
            <a:ext cx="24018" cy="17467"/>
          </a:xfrm>
          <a:custGeom>
            <a:avLst/>
            <a:gdLst>
              <a:gd name="T0" fmla="*/ 14 w 17"/>
              <a:gd name="T1" fmla="*/ 1 h 13"/>
              <a:gd name="T2" fmla="*/ 4 w 17"/>
              <a:gd name="T3" fmla="*/ 7 h 13"/>
              <a:gd name="T4" fmla="*/ 3 w 17"/>
              <a:gd name="T5" fmla="*/ 0 h 13"/>
              <a:gd name="T6" fmla="*/ 5 w 17"/>
              <a:gd name="T7" fmla="*/ 12 h 13"/>
              <a:gd name="T8" fmla="*/ 6 w 17"/>
              <a:gd name="T9" fmla="*/ 12 h 13"/>
              <a:gd name="T10" fmla="*/ 7 w 17"/>
              <a:gd name="T11" fmla="*/ 12 h 13"/>
              <a:gd name="T12" fmla="*/ 14 w 17"/>
              <a:gd name="T13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4" y="1"/>
                </a:moveTo>
                <a:cubicBezTo>
                  <a:pt x="11" y="3"/>
                  <a:pt x="8" y="5"/>
                  <a:pt x="4" y="7"/>
                </a:cubicBezTo>
                <a:cubicBezTo>
                  <a:pt x="4" y="6"/>
                  <a:pt x="4" y="3"/>
                  <a:pt x="3" y="0"/>
                </a:cubicBezTo>
                <a:cubicBezTo>
                  <a:pt x="0" y="3"/>
                  <a:pt x="0" y="9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14" y="13"/>
                  <a:pt x="17" y="5"/>
                  <a:pt x="14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107"/>
          <p:cNvSpPr/>
          <p:nvPr/>
        </p:nvSpPr>
        <p:spPr bwMode="auto">
          <a:xfrm rot="5400000">
            <a:off x="6125965" y="935060"/>
            <a:ext cx="216160" cy="287122"/>
          </a:xfrm>
          <a:custGeom>
            <a:avLst/>
            <a:gdLst>
              <a:gd name="T0" fmla="*/ 111 w 154"/>
              <a:gd name="T1" fmla="*/ 12 h 205"/>
              <a:gd name="T2" fmla="*/ 40 w 154"/>
              <a:gd name="T3" fmla="*/ 115 h 205"/>
              <a:gd name="T4" fmla="*/ 0 w 154"/>
              <a:gd name="T5" fmla="*/ 196 h 205"/>
              <a:gd name="T6" fmla="*/ 1 w 154"/>
              <a:gd name="T7" fmla="*/ 195 h 205"/>
              <a:gd name="T8" fmla="*/ 26 w 154"/>
              <a:gd name="T9" fmla="*/ 173 h 205"/>
              <a:gd name="T10" fmla="*/ 105 w 154"/>
              <a:gd name="T11" fmla="*/ 38 h 205"/>
              <a:gd name="T12" fmla="*/ 129 w 154"/>
              <a:gd name="T13" fmla="*/ 19 h 205"/>
              <a:gd name="T14" fmla="*/ 135 w 154"/>
              <a:gd name="T15" fmla="*/ 30 h 205"/>
              <a:gd name="T16" fmla="*/ 127 w 154"/>
              <a:gd name="T17" fmla="*/ 68 h 205"/>
              <a:gd name="T18" fmla="*/ 69 w 154"/>
              <a:gd name="T19" fmla="*/ 136 h 205"/>
              <a:gd name="T20" fmla="*/ 26 w 154"/>
              <a:gd name="T21" fmla="*/ 173 h 205"/>
              <a:gd name="T22" fmla="*/ 12 w 154"/>
              <a:gd name="T23" fmla="*/ 203 h 205"/>
              <a:gd name="T24" fmla="*/ 11 w 154"/>
              <a:gd name="T25" fmla="*/ 205 h 205"/>
              <a:gd name="T26" fmla="*/ 11 w 154"/>
              <a:gd name="T27" fmla="*/ 205 h 205"/>
              <a:gd name="T28" fmla="*/ 144 w 154"/>
              <a:gd name="T29" fmla="*/ 65 h 205"/>
              <a:gd name="T30" fmla="*/ 141 w 154"/>
              <a:gd name="T31" fmla="*/ 10 h 205"/>
              <a:gd name="T32" fmla="*/ 111 w 154"/>
              <a:gd name="T33" fmla="*/ 1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" h="205">
                <a:moveTo>
                  <a:pt x="111" y="12"/>
                </a:moveTo>
                <a:cubicBezTo>
                  <a:pt x="79" y="37"/>
                  <a:pt x="59" y="81"/>
                  <a:pt x="40" y="115"/>
                </a:cubicBezTo>
                <a:cubicBezTo>
                  <a:pt x="26" y="142"/>
                  <a:pt x="12" y="169"/>
                  <a:pt x="0" y="196"/>
                </a:cubicBezTo>
                <a:cubicBezTo>
                  <a:pt x="0" y="196"/>
                  <a:pt x="0" y="195"/>
                  <a:pt x="1" y="195"/>
                </a:cubicBezTo>
                <a:cubicBezTo>
                  <a:pt x="9" y="188"/>
                  <a:pt x="17" y="181"/>
                  <a:pt x="26" y="173"/>
                </a:cubicBezTo>
                <a:cubicBezTo>
                  <a:pt x="48" y="126"/>
                  <a:pt x="73" y="78"/>
                  <a:pt x="105" y="38"/>
                </a:cubicBezTo>
                <a:cubicBezTo>
                  <a:pt x="110" y="33"/>
                  <a:pt x="121" y="17"/>
                  <a:pt x="129" y="19"/>
                </a:cubicBezTo>
                <a:cubicBezTo>
                  <a:pt x="133" y="19"/>
                  <a:pt x="134" y="28"/>
                  <a:pt x="135" y="30"/>
                </a:cubicBezTo>
                <a:cubicBezTo>
                  <a:pt x="138" y="43"/>
                  <a:pt x="133" y="56"/>
                  <a:pt x="127" y="68"/>
                </a:cubicBezTo>
                <a:cubicBezTo>
                  <a:pt x="114" y="94"/>
                  <a:pt x="91" y="116"/>
                  <a:pt x="69" y="136"/>
                </a:cubicBezTo>
                <a:cubicBezTo>
                  <a:pt x="55" y="149"/>
                  <a:pt x="41" y="161"/>
                  <a:pt x="26" y="173"/>
                </a:cubicBezTo>
                <a:cubicBezTo>
                  <a:pt x="21" y="183"/>
                  <a:pt x="17" y="193"/>
                  <a:pt x="12" y="203"/>
                </a:cubicBezTo>
                <a:cubicBezTo>
                  <a:pt x="12" y="204"/>
                  <a:pt x="11" y="204"/>
                  <a:pt x="11" y="205"/>
                </a:cubicBezTo>
                <a:cubicBezTo>
                  <a:pt x="11" y="205"/>
                  <a:pt x="11" y="205"/>
                  <a:pt x="11" y="205"/>
                </a:cubicBezTo>
                <a:cubicBezTo>
                  <a:pt x="58" y="164"/>
                  <a:pt x="120" y="124"/>
                  <a:pt x="144" y="65"/>
                </a:cubicBezTo>
                <a:cubicBezTo>
                  <a:pt x="152" y="48"/>
                  <a:pt x="154" y="25"/>
                  <a:pt x="141" y="10"/>
                </a:cubicBezTo>
                <a:cubicBezTo>
                  <a:pt x="133" y="0"/>
                  <a:pt x="119" y="5"/>
                  <a:pt x="111" y="1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Freeform 108"/>
          <p:cNvSpPr/>
          <p:nvPr/>
        </p:nvSpPr>
        <p:spPr bwMode="auto">
          <a:xfrm rot="5400000">
            <a:off x="6094851" y="963991"/>
            <a:ext cx="4367" cy="10917"/>
          </a:xfrm>
          <a:custGeom>
            <a:avLst/>
            <a:gdLst>
              <a:gd name="T0" fmla="*/ 2 w 3"/>
              <a:gd name="T1" fmla="*/ 0 h 8"/>
              <a:gd name="T2" fmla="*/ 2 w 3"/>
              <a:gd name="T3" fmla="*/ 0 h 8"/>
              <a:gd name="T4" fmla="*/ 3 w 3"/>
              <a:gd name="T5" fmla="*/ 8 h 8"/>
              <a:gd name="T6" fmla="*/ 2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3"/>
                  <a:pt x="0" y="6"/>
                  <a:pt x="3" y="8"/>
                </a:cubicBezTo>
                <a:cubicBezTo>
                  <a:pt x="1" y="6"/>
                  <a:pt x="0" y="4"/>
                  <a:pt x="2" y="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109"/>
          <p:cNvSpPr/>
          <p:nvPr/>
        </p:nvSpPr>
        <p:spPr bwMode="auto">
          <a:xfrm rot="5400000">
            <a:off x="6081750" y="976000"/>
            <a:ext cx="14193" cy="5459"/>
          </a:xfrm>
          <a:custGeom>
            <a:avLst/>
            <a:gdLst>
              <a:gd name="T0" fmla="*/ 0 w 10"/>
              <a:gd name="T1" fmla="*/ 0 h 4"/>
              <a:gd name="T2" fmla="*/ 10 w 10"/>
              <a:gd name="T3" fmla="*/ 1 h 4"/>
              <a:gd name="T4" fmla="*/ 0 w 10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">
                <a:moveTo>
                  <a:pt x="0" y="0"/>
                </a:moveTo>
                <a:cubicBezTo>
                  <a:pt x="3" y="3"/>
                  <a:pt x="7" y="4"/>
                  <a:pt x="10" y="1"/>
                </a:cubicBezTo>
                <a:cubicBezTo>
                  <a:pt x="7" y="4"/>
                  <a:pt x="2" y="3"/>
                  <a:pt x="0" y="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110"/>
          <p:cNvSpPr/>
          <p:nvPr/>
        </p:nvSpPr>
        <p:spPr bwMode="auto">
          <a:xfrm rot="5400000">
            <a:off x="6091030" y="962353"/>
            <a:ext cx="39302" cy="49128"/>
          </a:xfrm>
          <a:custGeom>
            <a:avLst/>
            <a:gdLst>
              <a:gd name="T0" fmla="*/ 28 w 28"/>
              <a:gd name="T1" fmla="*/ 0 h 35"/>
              <a:gd name="T2" fmla="*/ 3 w 28"/>
              <a:gd name="T3" fmla="*/ 22 h 35"/>
              <a:gd name="T4" fmla="*/ 2 w 28"/>
              <a:gd name="T5" fmla="*/ 23 h 35"/>
              <a:gd name="T6" fmla="*/ 2 w 28"/>
              <a:gd name="T7" fmla="*/ 23 h 35"/>
              <a:gd name="T8" fmla="*/ 3 w 28"/>
              <a:gd name="T9" fmla="*/ 31 h 35"/>
              <a:gd name="T10" fmla="*/ 13 w 28"/>
              <a:gd name="T11" fmla="*/ 32 h 35"/>
              <a:gd name="T12" fmla="*/ 14 w 28"/>
              <a:gd name="T13" fmla="*/ 30 h 35"/>
              <a:gd name="T14" fmla="*/ 28 w 28"/>
              <a:gd name="T1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5">
                <a:moveTo>
                  <a:pt x="28" y="0"/>
                </a:moveTo>
                <a:cubicBezTo>
                  <a:pt x="19" y="8"/>
                  <a:pt x="11" y="15"/>
                  <a:pt x="3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7"/>
                  <a:pt x="1" y="29"/>
                  <a:pt x="3" y="31"/>
                </a:cubicBezTo>
                <a:cubicBezTo>
                  <a:pt x="5" y="34"/>
                  <a:pt x="10" y="35"/>
                  <a:pt x="13" y="32"/>
                </a:cubicBezTo>
                <a:cubicBezTo>
                  <a:pt x="13" y="31"/>
                  <a:pt x="14" y="31"/>
                  <a:pt x="14" y="30"/>
                </a:cubicBezTo>
                <a:cubicBezTo>
                  <a:pt x="19" y="20"/>
                  <a:pt x="23" y="10"/>
                  <a:pt x="28" y="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Freeform 111"/>
          <p:cNvSpPr/>
          <p:nvPr/>
        </p:nvSpPr>
        <p:spPr bwMode="auto">
          <a:xfrm rot="5400000">
            <a:off x="6610142" y="485818"/>
            <a:ext cx="245637" cy="1167047"/>
          </a:xfrm>
          <a:custGeom>
            <a:avLst/>
            <a:gdLst>
              <a:gd name="T0" fmla="*/ 147 w 175"/>
              <a:gd name="T1" fmla="*/ 11 h 831"/>
              <a:gd name="T2" fmla="*/ 78 w 175"/>
              <a:gd name="T3" fmla="*/ 171 h 831"/>
              <a:gd name="T4" fmla="*/ 42 w 175"/>
              <a:gd name="T5" fmla="*/ 373 h 831"/>
              <a:gd name="T6" fmla="*/ 18 w 175"/>
              <a:gd name="T7" fmla="*/ 735 h 831"/>
              <a:gd name="T8" fmla="*/ 13 w 175"/>
              <a:gd name="T9" fmla="*/ 782 h 831"/>
              <a:gd name="T10" fmla="*/ 10 w 175"/>
              <a:gd name="T11" fmla="*/ 798 h 831"/>
              <a:gd name="T12" fmla="*/ 9 w 175"/>
              <a:gd name="T13" fmla="*/ 802 h 831"/>
              <a:gd name="T14" fmla="*/ 8 w 175"/>
              <a:gd name="T15" fmla="*/ 805 h 831"/>
              <a:gd name="T16" fmla="*/ 23 w 175"/>
              <a:gd name="T17" fmla="*/ 820 h 831"/>
              <a:gd name="T18" fmla="*/ 40 w 175"/>
              <a:gd name="T19" fmla="*/ 737 h 831"/>
              <a:gd name="T20" fmla="*/ 48 w 175"/>
              <a:gd name="T21" fmla="*/ 576 h 831"/>
              <a:gd name="T22" fmla="*/ 101 w 175"/>
              <a:gd name="T23" fmla="*/ 172 h 831"/>
              <a:gd name="T24" fmla="*/ 167 w 175"/>
              <a:gd name="T25" fmla="*/ 21 h 831"/>
              <a:gd name="T26" fmla="*/ 147 w 175"/>
              <a:gd name="T27" fmla="*/ 1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5" h="831">
                <a:moveTo>
                  <a:pt x="147" y="11"/>
                </a:moveTo>
                <a:cubicBezTo>
                  <a:pt x="114" y="59"/>
                  <a:pt x="94" y="115"/>
                  <a:pt x="78" y="171"/>
                </a:cubicBezTo>
                <a:cubicBezTo>
                  <a:pt x="61" y="237"/>
                  <a:pt x="50" y="305"/>
                  <a:pt x="42" y="373"/>
                </a:cubicBezTo>
                <a:cubicBezTo>
                  <a:pt x="29" y="493"/>
                  <a:pt x="27" y="614"/>
                  <a:pt x="18" y="735"/>
                </a:cubicBezTo>
                <a:cubicBezTo>
                  <a:pt x="17" y="751"/>
                  <a:pt x="16" y="766"/>
                  <a:pt x="13" y="782"/>
                </a:cubicBezTo>
                <a:cubicBezTo>
                  <a:pt x="13" y="787"/>
                  <a:pt x="12" y="792"/>
                  <a:pt x="10" y="798"/>
                </a:cubicBezTo>
                <a:cubicBezTo>
                  <a:pt x="10" y="800"/>
                  <a:pt x="9" y="802"/>
                  <a:pt x="9" y="802"/>
                </a:cubicBezTo>
                <a:cubicBezTo>
                  <a:pt x="8" y="803"/>
                  <a:pt x="6" y="808"/>
                  <a:pt x="8" y="805"/>
                </a:cubicBezTo>
                <a:cubicBezTo>
                  <a:pt x="0" y="816"/>
                  <a:pt x="15" y="831"/>
                  <a:pt x="23" y="820"/>
                </a:cubicBezTo>
                <a:cubicBezTo>
                  <a:pt x="39" y="798"/>
                  <a:pt x="38" y="762"/>
                  <a:pt x="40" y="737"/>
                </a:cubicBezTo>
                <a:cubicBezTo>
                  <a:pt x="44" y="683"/>
                  <a:pt x="45" y="630"/>
                  <a:pt x="48" y="576"/>
                </a:cubicBezTo>
                <a:cubicBezTo>
                  <a:pt x="55" y="441"/>
                  <a:pt x="65" y="303"/>
                  <a:pt x="101" y="172"/>
                </a:cubicBezTo>
                <a:cubicBezTo>
                  <a:pt x="115" y="119"/>
                  <a:pt x="135" y="66"/>
                  <a:pt x="167" y="21"/>
                </a:cubicBezTo>
                <a:cubicBezTo>
                  <a:pt x="175" y="10"/>
                  <a:pt x="155" y="0"/>
                  <a:pt x="147" y="1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112"/>
          <p:cNvSpPr/>
          <p:nvPr/>
        </p:nvSpPr>
        <p:spPr bwMode="auto">
          <a:xfrm rot="5400000">
            <a:off x="5730763" y="88978"/>
            <a:ext cx="363543" cy="331882"/>
          </a:xfrm>
          <a:custGeom>
            <a:avLst/>
            <a:gdLst>
              <a:gd name="T0" fmla="*/ 243 w 259"/>
              <a:gd name="T1" fmla="*/ 5 h 237"/>
              <a:gd name="T2" fmla="*/ 189 w 259"/>
              <a:gd name="T3" fmla="*/ 45 h 237"/>
              <a:gd name="T4" fmla="*/ 114 w 259"/>
              <a:gd name="T5" fmla="*/ 112 h 237"/>
              <a:gd name="T6" fmla="*/ 44 w 259"/>
              <a:gd name="T7" fmla="*/ 179 h 237"/>
              <a:gd name="T8" fmla="*/ 6 w 259"/>
              <a:gd name="T9" fmla="*/ 220 h 237"/>
              <a:gd name="T10" fmla="*/ 16 w 259"/>
              <a:gd name="T11" fmla="*/ 229 h 237"/>
              <a:gd name="T12" fmla="*/ 122 w 259"/>
              <a:gd name="T13" fmla="*/ 124 h 237"/>
              <a:gd name="T14" fmla="*/ 194 w 259"/>
              <a:gd name="T15" fmla="*/ 59 h 237"/>
              <a:gd name="T16" fmla="*/ 251 w 259"/>
              <a:gd name="T17" fmla="*/ 17 h 237"/>
              <a:gd name="T18" fmla="*/ 243 w 259"/>
              <a:gd name="T19" fmla="*/ 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9" h="237">
                <a:moveTo>
                  <a:pt x="243" y="5"/>
                </a:moveTo>
                <a:cubicBezTo>
                  <a:pt x="224" y="15"/>
                  <a:pt x="206" y="31"/>
                  <a:pt x="189" y="45"/>
                </a:cubicBezTo>
                <a:cubicBezTo>
                  <a:pt x="163" y="66"/>
                  <a:pt x="139" y="89"/>
                  <a:pt x="114" y="112"/>
                </a:cubicBezTo>
                <a:cubicBezTo>
                  <a:pt x="91" y="134"/>
                  <a:pt x="67" y="156"/>
                  <a:pt x="44" y="179"/>
                </a:cubicBezTo>
                <a:cubicBezTo>
                  <a:pt x="31" y="192"/>
                  <a:pt x="17" y="205"/>
                  <a:pt x="6" y="220"/>
                </a:cubicBezTo>
                <a:cubicBezTo>
                  <a:pt x="0" y="227"/>
                  <a:pt x="11" y="237"/>
                  <a:pt x="16" y="229"/>
                </a:cubicBezTo>
                <a:cubicBezTo>
                  <a:pt x="46" y="191"/>
                  <a:pt x="86" y="157"/>
                  <a:pt x="122" y="124"/>
                </a:cubicBezTo>
                <a:cubicBezTo>
                  <a:pt x="146" y="102"/>
                  <a:pt x="170" y="80"/>
                  <a:pt x="194" y="59"/>
                </a:cubicBezTo>
                <a:cubicBezTo>
                  <a:pt x="212" y="44"/>
                  <a:pt x="230" y="28"/>
                  <a:pt x="251" y="17"/>
                </a:cubicBezTo>
                <a:cubicBezTo>
                  <a:pt x="259" y="12"/>
                  <a:pt x="251" y="0"/>
                  <a:pt x="243" y="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Freeform 113"/>
          <p:cNvSpPr/>
          <p:nvPr/>
        </p:nvSpPr>
        <p:spPr bwMode="auto">
          <a:xfrm rot="5400000">
            <a:off x="5611220" y="1423604"/>
            <a:ext cx="77512" cy="77512"/>
          </a:xfrm>
          <a:custGeom>
            <a:avLst/>
            <a:gdLst>
              <a:gd name="T0" fmla="*/ 38 w 55"/>
              <a:gd name="T1" fmla="*/ 6 h 55"/>
              <a:gd name="T2" fmla="*/ 6 w 55"/>
              <a:gd name="T3" fmla="*/ 16 h 55"/>
              <a:gd name="T4" fmla="*/ 16 w 55"/>
              <a:gd name="T5" fmla="*/ 49 h 55"/>
              <a:gd name="T6" fmla="*/ 48 w 55"/>
              <a:gd name="T7" fmla="*/ 39 h 55"/>
              <a:gd name="T8" fmla="*/ 38 w 55"/>
              <a:gd name="T9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38" y="6"/>
                </a:moveTo>
                <a:cubicBezTo>
                  <a:pt x="27" y="0"/>
                  <a:pt x="12" y="5"/>
                  <a:pt x="6" y="16"/>
                </a:cubicBezTo>
                <a:cubicBezTo>
                  <a:pt x="0" y="28"/>
                  <a:pt x="5" y="43"/>
                  <a:pt x="16" y="49"/>
                </a:cubicBezTo>
                <a:cubicBezTo>
                  <a:pt x="28" y="55"/>
                  <a:pt x="42" y="50"/>
                  <a:pt x="48" y="39"/>
                </a:cubicBezTo>
                <a:cubicBezTo>
                  <a:pt x="55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Freeform 114"/>
          <p:cNvSpPr/>
          <p:nvPr/>
        </p:nvSpPr>
        <p:spPr bwMode="auto">
          <a:xfrm rot="5400000">
            <a:off x="5419077" y="1329716"/>
            <a:ext cx="75329" cy="75329"/>
          </a:xfrm>
          <a:custGeom>
            <a:avLst/>
            <a:gdLst>
              <a:gd name="T0" fmla="*/ 38 w 54"/>
              <a:gd name="T1" fmla="*/ 6 h 54"/>
              <a:gd name="T2" fmla="*/ 6 w 54"/>
              <a:gd name="T3" fmla="*/ 16 h 54"/>
              <a:gd name="T4" fmla="*/ 16 w 54"/>
              <a:gd name="T5" fmla="*/ 48 h 54"/>
              <a:gd name="T6" fmla="*/ 48 w 54"/>
              <a:gd name="T7" fmla="*/ 38 h 54"/>
              <a:gd name="T8" fmla="*/ 38 w 54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38" y="6"/>
                </a:moveTo>
                <a:cubicBezTo>
                  <a:pt x="26" y="0"/>
                  <a:pt x="12" y="4"/>
                  <a:pt x="6" y="16"/>
                </a:cubicBezTo>
                <a:cubicBezTo>
                  <a:pt x="0" y="27"/>
                  <a:pt x="4" y="42"/>
                  <a:pt x="16" y="48"/>
                </a:cubicBezTo>
                <a:cubicBezTo>
                  <a:pt x="28" y="54"/>
                  <a:pt x="42" y="50"/>
                  <a:pt x="48" y="38"/>
                </a:cubicBezTo>
                <a:cubicBezTo>
                  <a:pt x="54" y="26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4" name="Freeform 115"/>
          <p:cNvSpPr/>
          <p:nvPr/>
        </p:nvSpPr>
        <p:spPr bwMode="auto">
          <a:xfrm rot="5400000">
            <a:off x="5364491" y="1193252"/>
            <a:ext cx="77512" cy="75329"/>
          </a:xfrm>
          <a:custGeom>
            <a:avLst/>
            <a:gdLst>
              <a:gd name="T0" fmla="*/ 38 w 55"/>
              <a:gd name="T1" fmla="*/ 6 h 54"/>
              <a:gd name="T2" fmla="*/ 6 w 55"/>
              <a:gd name="T3" fmla="*/ 16 h 54"/>
              <a:gd name="T4" fmla="*/ 16 w 55"/>
              <a:gd name="T5" fmla="*/ 48 h 54"/>
              <a:gd name="T6" fmla="*/ 49 w 55"/>
              <a:gd name="T7" fmla="*/ 38 h 54"/>
              <a:gd name="T8" fmla="*/ 38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8" y="6"/>
                </a:moveTo>
                <a:cubicBezTo>
                  <a:pt x="27" y="0"/>
                  <a:pt x="12" y="4"/>
                  <a:pt x="6" y="16"/>
                </a:cubicBezTo>
                <a:cubicBezTo>
                  <a:pt x="0" y="28"/>
                  <a:pt x="5" y="42"/>
                  <a:pt x="16" y="48"/>
                </a:cubicBezTo>
                <a:cubicBezTo>
                  <a:pt x="28" y="54"/>
                  <a:pt x="42" y="50"/>
                  <a:pt x="49" y="38"/>
                </a:cubicBezTo>
                <a:cubicBezTo>
                  <a:pt x="55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116"/>
          <p:cNvSpPr/>
          <p:nvPr/>
        </p:nvSpPr>
        <p:spPr bwMode="auto">
          <a:xfrm rot="5400000">
            <a:off x="5165798" y="1114648"/>
            <a:ext cx="77512" cy="77512"/>
          </a:xfrm>
          <a:custGeom>
            <a:avLst/>
            <a:gdLst>
              <a:gd name="T0" fmla="*/ 39 w 55"/>
              <a:gd name="T1" fmla="*/ 7 h 55"/>
              <a:gd name="T2" fmla="*/ 6 w 55"/>
              <a:gd name="T3" fmla="*/ 17 h 55"/>
              <a:gd name="T4" fmla="*/ 16 w 55"/>
              <a:gd name="T5" fmla="*/ 49 h 55"/>
              <a:gd name="T6" fmla="*/ 49 w 55"/>
              <a:gd name="T7" fmla="*/ 39 h 55"/>
              <a:gd name="T8" fmla="*/ 39 w 55"/>
              <a:gd name="T9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39" y="7"/>
                </a:moveTo>
                <a:cubicBezTo>
                  <a:pt x="27" y="0"/>
                  <a:pt x="12" y="5"/>
                  <a:pt x="6" y="17"/>
                </a:cubicBezTo>
                <a:cubicBezTo>
                  <a:pt x="0" y="28"/>
                  <a:pt x="5" y="43"/>
                  <a:pt x="16" y="49"/>
                </a:cubicBezTo>
                <a:cubicBezTo>
                  <a:pt x="28" y="55"/>
                  <a:pt x="43" y="51"/>
                  <a:pt x="49" y="39"/>
                </a:cubicBezTo>
                <a:cubicBezTo>
                  <a:pt x="55" y="27"/>
                  <a:pt x="50" y="13"/>
                  <a:pt x="39" y="7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Freeform 117"/>
          <p:cNvSpPr/>
          <p:nvPr/>
        </p:nvSpPr>
        <p:spPr bwMode="auto">
          <a:xfrm rot="5400000">
            <a:off x="5123767" y="961261"/>
            <a:ext cx="76420" cy="75329"/>
          </a:xfrm>
          <a:custGeom>
            <a:avLst/>
            <a:gdLst>
              <a:gd name="T0" fmla="*/ 38 w 55"/>
              <a:gd name="T1" fmla="*/ 6 h 54"/>
              <a:gd name="T2" fmla="*/ 6 w 55"/>
              <a:gd name="T3" fmla="*/ 16 h 54"/>
              <a:gd name="T4" fmla="*/ 16 w 55"/>
              <a:gd name="T5" fmla="*/ 48 h 54"/>
              <a:gd name="T6" fmla="*/ 49 w 55"/>
              <a:gd name="T7" fmla="*/ 38 h 54"/>
              <a:gd name="T8" fmla="*/ 38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8" y="6"/>
                </a:moveTo>
                <a:cubicBezTo>
                  <a:pt x="27" y="0"/>
                  <a:pt x="12" y="4"/>
                  <a:pt x="6" y="16"/>
                </a:cubicBezTo>
                <a:cubicBezTo>
                  <a:pt x="0" y="27"/>
                  <a:pt x="5" y="42"/>
                  <a:pt x="16" y="48"/>
                </a:cubicBezTo>
                <a:cubicBezTo>
                  <a:pt x="28" y="54"/>
                  <a:pt x="42" y="50"/>
                  <a:pt x="49" y="38"/>
                </a:cubicBezTo>
                <a:cubicBezTo>
                  <a:pt x="55" y="26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118"/>
          <p:cNvSpPr/>
          <p:nvPr/>
        </p:nvSpPr>
        <p:spPr bwMode="auto">
          <a:xfrm rot="5400000">
            <a:off x="5182720" y="919776"/>
            <a:ext cx="77512" cy="76420"/>
          </a:xfrm>
          <a:custGeom>
            <a:avLst/>
            <a:gdLst>
              <a:gd name="T0" fmla="*/ 38 w 55"/>
              <a:gd name="T1" fmla="*/ 7 h 55"/>
              <a:gd name="T2" fmla="*/ 6 w 55"/>
              <a:gd name="T3" fmla="*/ 17 h 55"/>
              <a:gd name="T4" fmla="*/ 16 w 55"/>
              <a:gd name="T5" fmla="*/ 49 h 55"/>
              <a:gd name="T6" fmla="*/ 49 w 55"/>
              <a:gd name="T7" fmla="*/ 39 h 55"/>
              <a:gd name="T8" fmla="*/ 38 w 55"/>
              <a:gd name="T9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38" y="7"/>
                </a:moveTo>
                <a:cubicBezTo>
                  <a:pt x="27" y="0"/>
                  <a:pt x="12" y="5"/>
                  <a:pt x="6" y="17"/>
                </a:cubicBezTo>
                <a:cubicBezTo>
                  <a:pt x="0" y="28"/>
                  <a:pt x="5" y="43"/>
                  <a:pt x="16" y="49"/>
                </a:cubicBezTo>
                <a:cubicBezTo>
                  <a:pt x="28" y="55"/>
                  <a:pt x="42" y="51"/>
                  <a:pt x="49" y="39"/>
                </a:cubicBezTo>
                <a:cubicBezTo>
                  <a:pt x="55" y="27"/>
                  <a:pt x="50" y="13"/>
                  <a:pt x="38" y="7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Freeform 119"/>
          <p:cNvSpPr/>
          <p:nvPr/>
        </p:nvSpPr>
        <p:spPr bwMode="auto">
          <a:xfrm rot="5400000">
            <a:off x="5326281" y="810058"/>
            <a:ext cx="75329" cy="75329"/>
          </a:xfrm>
          <a:custGeom>
            <a:avLst/>
            <a:gdLst>
              <a:gd name="T0" fmla="*/ 38 w 54"/>
              <a:gd name="T1" fmla="*/ 6 h 54"/>
              <a:gd name="T2" fmla="*/ 6 w 54"/>
              <a:gd name="T3" fmla="*/ 16 h 54"/>
              <a:gd name="T4" fmla="*/ 16 w 54"/>
              <a:gd name="T5" fmla="*/ 48 h 54"/>
              <a:gd name="T6" fmla="*/ 48 w 54"/>
              <a:gd name="T7" fmla="*/ 38 h 54"/>
              <a:gd name="T8" fmla="*/ 38 w 54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38" y="6"/>
                </a:moveTo>
                <a:cubicBezTo>
                  <a:pt x="27" y="0"/>
                  <a:pt x="12" y="4"/>
                  <a:pt x="6" y="16"/>
                </a:cubicBezTo>
                <a:cubicBezTo>
                  <a:pt x="0" y="28"/>
                  <a:pt x="4" y="42"/>
                  <a:pt x="16" y="48"/>
                </a:cubicBezTo>
                <a:cubicBezTo>
                  <a:pt x="28" y="54"/>
                  <a:pt x="42" y="50"/>
                  <a:pt x="48" y="38"/>
                </a:cubicBezTo>
                <a:cubicBezTo>
                  <a:pt x="54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Freeform 120"/>
          <p:cNvSpPr/>
          <p:nvPr/>
        </p:nvSpPr>
        <p:spPr bwMode="auto">
          <a:xfrm rot="5400000">
            <a:off x="5117763" y="695428"/>
            <a:ext cx="75329" cy="77512"/>
          </a:xfrm>
          <a:custGeom>
            <a:avLst/>
            <a:gdLst>
              <a:gd name="T0" fmla="*/ 38 w 54"/>
              <a:gd name="T1" fmla="*/ 6 h 55"/>
              <a:gd name="T2" fmla="*/ 6 w 54"/>
              <a:gd name="T3" fmla="*/ 16 h 55"/>
              <a:gd name="T4" fmla="*/ 16 w 54"/>
              <a:gd name="T5" fmla="*/ 48 h 55"/>
              <a:gd name="T6" fmla="*/ 48 w 54"/>
              <a:gd name="T7" fmla="*/ 38 h 55"/>
              <a:gd name="T8" fmla="*/ 38 w 54"/>
              <a:gd name="T9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5">
                <a:moveTo>
                  <a:pt x="38" y="6"/>
                </a:moveTo>
                <a:cubicBezTo>
                  <a:pt x="27" y="0"/>
                  <a:pt x="12" y="5"/>
                  <a:pt x="6" y="16"/>
                </a:cubicBezTo>
                <a:cubicBezTo>
                  <a:pt x="0" y="28"/>
                  <a:pt x="4" y="42"/>
                  <a:pt x="16" y="48"/>
                </a:cubicBezTo>
                <a:cubicBezTo>
                  <a:pt x="28" y="55"/>
                  <a:pt x="42" y="50"/>
                  <a:pt x="48" y="38"/>
                </a:cubicBezTo>
                <a:cubicBezTo>
                  <a:pt x="54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Freeform 121"/>
          <p:cNvSpPr/>
          <p:nvPr/>
        </p:nvSpPr>
        <p:spPr bwMode="auto">
          <a:xfrm rot="5400000">
            <a:off x="5065360" y="441058"/>
            <a:ext cx="76420" cy="76420"/>
          </a:xfrm>
          <a:custGeom>
            <a:avLst/>
            <a:gdLst>
              <a:gd name="T0" fmla="*/ 39 w 55"/>
              <a:gd name="T1" fmla="*/ 7 h 55"/>
              <a:gd name="T2" fmla="*/ 6 w 55"/>
              <a:gd name="T3" fmla="*/ 17 h 55"/>
              <a:gd name="T4" fmla="*/ 16 w 55"/>
              <a:gd name="T5" fmla="*/ 49 h 55"/>
              <a:gd name="T6" fmla="*/ 49 w 55"/>
              <a:gd name="T7" fmla="*/ 39 h 55"/>
              <a:gd name="T8" fmla="*/ 39 w 55"/>
              <a:gd name="T9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39" y="7"/>
                </a:moveTo>
                <a:cubicBezTo>
                  <a:pt x="27" y="0"/>
                  <a:pt x="12" y="5"/>
                  <a:pt x="6" y="17"/>
                </a:cubicBezTo>
                <a:cubicBezTo>
                  <a:pt x="0" y="28"/>
                  <a:pt x="5" y="43"/>
                  <a:pt x="16" y="49"/>
                </a:cubicBezTo>
                <a:cubicBezTo>
                  <a:pt x="28" y="55"/>
                  <a:pt x="43" y="50"/>
                  <a:pt x="49" y="39"/>
                </a:cubicBezTo>
                <a:cubicBezTo>
                  <a:pt x="55" y="27"/>
                  <a:pt x="50" y="13"/>
                  <a:pt x="39" y="7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Freeform 122"/>
          <p:cNvSpPr/>
          <p:nvPr/>
        </p:nvSpPr>
        <p:spPr bwMode="auto">
          <a:xfrm rot="5400000">
            <a:off x="5077915" y="273479"/>
            <a:ext cx="75329" cy="76420"/>
          </a:xfrm>
          <a:custGeom>
            <a:avLst/>
            <a:gdLst>
              <a:gd name="T0" fmla="*/ 38 w 54"/>
              <a:gd name="T1" fmla="*/ 6 h 54"/>
              <a:gd name="T2" fmla="*/ 6 w 54"/>
              <a:gd name="T3" fmla="*/ 16 h 54"/>
              <a:gd name="T4" fmla="*/ 16 w 54"/>
              <a:gd name="T5" fmla="*/ 48 h 54"/>
              <a:gd name="T6" fmla="*/ 48 w 54"/>
              <a:gd name="T7" fmla="*/ 38 h 54"/>
              <a:gd name="T8" fmla="*/ 38 w 54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38" y="6"/>
                </a:moveTo>
                <a:cubicBezTo>
                  <a:pt x="26" y="0"/>
                  <a:pt x="12" y="4"/>
                  <a:pt x="6" y="16"/>
                </a:cubicBezTo>
                <a:cubicBezTo>
                  <a:pt x="0" y="28"/>
                  <a:pt x="4" y="42"/>
                  <a:pt x="16" y="48"/>
                </a:cubicBezTo>
                <a:cubicBezTo>
                  <a:pt x="28" y="54"/>
                  <a:pt x="42" y="50"/>
                  <a:pt x="48" y="38"/>
                </a:cubicBezTo>
                <a:cubicBezTo>
                  <a:pt x="54" y="26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Freeform 123"/>
          <p:cNvSpPr/>
          <p:nvPr/>
        </p:nvSpPr>
        <p:spPr bwMode="auto">
          <a:xfrm rot="5400000">
            <a:off x="5237306" y="166490"/>
            <a:ext cx="76420" cy="75329"/>
          </a:xfrm>
          <a:custGeom>
            <a:avLst/>
            <a:gdLst>
              <a:gd name="T0" fmla="*/ 39 w 55"/>
              <a:gd name="T1" fmla="*/ 6 h 54"/>
              <a:gd name="T2" fmla="*/ 6 w 55"/>
              <a:gd name="T3" fmla="*/ 16 h 54"/>
              <a:gd name="T4" fmla="*/ 16 w 55"/>
              <a:gd name="T5" fmla="*/ 48 h 54"/>
              <a:gd name="T6" fmla="*/ 49 w 55"/>
              <a:gd name="T7" fmla="*/ 38 h 54"/>
              <a:gd name="T8" fmla="*/ 39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9" y="6"/>
                </a:moveTo>
                <a:cubicBezTo>
                  <a:pt x="27" y="0"/>
                  <a:pt x="13" y="4"/>
                  <a:pt x="6" y="16"/>
                </a:cubicBezTo>
                <a:cubicBezTo>
                  <a:pt x="0" y="28"/>
                  <a:pt x="5" y="42"/>
                  <a:pt x="16" y="48"/>
                </a:cubicBezTo>
                <a:cubicBezTo>
                  <a:pt x="28" y="54"/>
                  <a:pt x="43" y="50"/>
                  <a:pt x="49" y="38"/>
                </a:cubicBezTo>
                <a:cubicBezTo>
                  <a:pt x="55" y="27"/>
                  <a:pt x="50" y="12"/>
                  <a:pt x="39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Freeform 124"/>
          <p:cNvSpPr/>
          <p:nvPr/>
        </p:nvSpPr>
        <p:spPr bwMode="auto">
          <a:xfrm rot="5400000">
            <a:off x="5264599" y="24567"/>
            <a:ext cx="75329" cy="76420"/>
          </a:xfrm>
          <a:custGeom>
            <a:avLst/>
            <a:gdLst>
              <a:gd name="T0" fmla="*/ 38 w 54"/>
              <a:gd name="T1" fmla="*/ 6 h 54"/>
              <a:gd name="T2" fmla="*/ 6 w 54"/>
              <a:gd name="T3" fmla="*/ 16 h 54"/>
              <a:gd name="T4" fmla="*/ 16 w 54"/>
              <a:gd name="T5" fmla="*/ 48 h 54"/>
              <a:gd name="T6" fmla="*/ 48 w 54"/>
              <a:gd name="T7" fmla="*/ 38 h 54"/>
              <a:gd name="T8" fmla="*/ 38 w 54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38" y="6"/>
                </a:moveTo>
                <a:cubicBezTo>
                  <a:pt x="26" y="0"/>
                  <a:pt x="12" y="4"/>
                  <a:pt x="6" y="16"/>
                </a:cubicBezTo>
                <a:cubicBezTo>
                  <a:pt x="0" y="28"/>
                  <a:pt x="4" y="42"/>
                  <a:pt x="16" y="48"/>
                </a:cubicBezTo>
                <a:cubicBezTo>
                  <a:pt x="28" y="54"/>
                  <a:pt x="42" y="50"/>
                  <a:pt x="48" y="38"/>
                </a:cubicBezTo>
                <a:cubicBezTo>
                  <a:pt x="54" y="26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Freeform 125"/>
          <p:cNvSpPr/>
          <p:nvPr/>
        </p:nvSpPr>
        <p:spPr bwMode="auto">
          <a:xfrm rot="5400000">
            <a:off x="5468750" y="40943"/>
            <a:ext cx="77512" cy="76420"/>
          </a:xfrm>
          <a:custGeom>
            <a:avLst/>
            <a:gdLst>
              <a:gd name="T0" fmla="*/ 39 w 55"/>
              <a:gd name="T1" fmla="*/ 6 h 54"/>
              <a:gd name="T2" fmla="*/ 6 w 55"/>
              <a:gd name="T3" fmla="*/ 16 h 54"/>
              <a:gd name="T4" fmla="*/ 16 w 55"/>
              <a:gd name="T5" fmla="*/ 48 h 54"/>
              <a:gd name="T6" fmla="*/ 49 w 55"/>
              <a:gd name="T7" fmla="*/ 38 h 54"/>
              <a:gd name="T8" fmla="*/ 39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9" y="6"/>
                </a:moveTo>
                <a:cubicBezTo>
                  <a:pt x="27" y="0"/>
                  <a:pt x="12" y="4"/>
                  <a:pt x="6" y="16"/>
                </a:cubicBezTo>
                <a:cubicBezTo>
                  <a:pt x="0" y="28"/>
                  <a:pt x="5" y="42"/>
                  <a:pt x="16" y="48"/>
                </a:cubicBezTo>
                <a:cubicBezTo>
                  <a:pt x="28" y="54"/>
                  <a:pt x="43" y="50"/>
                  <a:pt x="49" y="38"/>
                </a:cubicBezTo>
                <a:cubicBezTo>
                  <a:pt x="55" y="26"/>
                  <a:pt x="50" y="12"/>
                  <a:pt x="39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Freeform 126"/>
          <p:cNvSpPr/>
          <p:nvPr/>
        </p:nvSpPr>
        <p:spPr bwMode="auto">
          <a:xfrm rot="5400000">
            <a:off x="5610128" y="65507"/>
            <a:ext cx="76420" cy="76420"/>
          </a:xfrm>
          <a:custGeom>
            <a:avLst/>
            <a:gdLst>
              <a:gd name="T0" fmla="*/ 38 w 54"/>
              <a:gd name="T1" fmla="*/ 6 h 55"/>
              <a:gd name="T2" fmla="*/ 6 w 54"/>
              <a:gd name="T3" fmla="*/ 16 h 55"/>
              <a:gd name="T4" fmla="*/ 16 w 54"/>
              <a:gd name="T5" fmla="*/ 49 h 55"/>
              <a:gd name="T6" fmla="*/ 48 w 54"/>
              <a:gd name="T7" fmla="*/ 39 h 55"/>
              <a:gd name="T8" fmla="*/ 38 w 54"/>
              <a:gd name="T9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5">
                <a:moveTo>
                  <a:pt x="38" y="6"/>
                </a:moveTo>
                <a:cubicBezTo>
                  <a:pt x="26" y="0"/>
                  <a:pt x="12" y="5"/>
                  <a:pt x="6" y="16"/>
                </a:cubicBezTo>
                <a:cubicBezTo>
                  <a:pt x="0" y="28"/>
                  <a:pt x="4" y="43"/>
                  <a:pt x="16" y="49"/>
                </a:cubicBezTo>
                <a:cubicBezTo>
                  <a:pt x="28" y="55"/>
                  <a:pt x="42" y="50"/>
                  <a:pt x="48" y="39"/>
                </a:cubicBezTo>
                <a:cubicBezTo>
                  <a:pt x="54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Freeform 127"/>
          <p:cNvSpPr/>
          <p:nvPr/>
        </p:nvSpPr>
        <p:spPr bwMode="auto">
          <a:xfrm rot="5400000">
            <a:off x="5718754" y="35484"/>
            <a:ext cx="77512" cy="76420"/>
          </a:xfrm>
          <a:custGeom>
            <a:avLst/>
            <a:gdLst>
              <a:gd name="T0" fmla="*/ 39 w 55"/>
              <a:gd name="T1" fmla="*/ 6 h 54"/>
              <a:gd name="T2" fmla="*/ 7 w 55"/>
              <a:gd name="T3" fmla="*/ 16 h 54"/>
              <a:gd name="T4" fmla="*/ 17 w 55"/>
              <a:gd name="T5" fmla="*/ 48 h 54"/>
              <a:gd name="T6" fmla="*/ 49 w 55"/>
              <a:gd name="T7" fmla="*/ 38 h 54"/>
              <a:gd name="T8" fmla="*/ 39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9" y="6"/>
                </a:moveTo>
                <a:cubicBezTo>
                  <a:pt x="27" y="0"/>
                  <a:pt x="13" y="4"/>
                  <a:pt x="7" y="16"/>
                </a:cubicBezTo>
                <a:cubicBezTo>
                  <a:pt x="0" y="27"/>
                  <a:pt x="5" y="42"/>
                  <a:pt x="17" y="48"/>
                </a:cubicBezTo>
                <a:cubicBezTo>
                  <a:pt x="28" y="54"/>
                  <a:pt x="43" y="50"/>
                  <a:pt x="49" y="38"/>
                </a:cubicBezTo>
                <a:cubicBezTo>
                  <a:pt x="55" y="26"/>
                  <a:pt x="50" y="12"/>
                  <a:pt x="39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Freeform 128"/>
          <p:cNvSpPr/>
          <p:nvPr/>
        </p:nvSpPr>
        <p:spPr bwMode="auto">
          <a:xfrm rot="5400000">
            <a:off x="5882511" y="111904"/>
            <a:ext cx="75329" cy="76420"/>
          </a:xfrm>
          <a:custGeom>
            <a:avLst/>
            <a:gdLst>
              <a:gd name="T0" fmla="*/ 38 w 54"/>
              <a:gd name="T1" fmla="*/ 6 h 54"/>
              <a:gd name="T2" fmla="*/ 6 w 54"/>
              <a:gd name="T3" fmla="*/ 16 h 54"/>
              <a:gd name="T4" fmla="*/ 16 w 54"/>
              <a:gd name="T5" fmla="*/ 48 h 54"/>
              <a:gd name="T6" fmla="*/ 48 w 54"/>
              <a:gd name="T7" fmla="*/ 38 h 54"/>
              <a:gd name="T8" fmla="*/ 38 w 54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38" y="6"/>
                </a:moveTo>
                <a:cubicBezTo>
                  <a:pt x="26" y="0"/>
                  <a:pt x="12" y="4"/>
                  <a:pt x="6" y="16"/>
                </a:cubicBezTo>
                <a:cubicBezTo>
                  <a:pt x="0" y="28"/>
                  <a:pt x="4" y="42"/>
                  <a:pt x="16" y="48"/>
                </a:cubicBezTo>
                <a:cubicBezTo>
                  <a:pt x="27" y="54"/>
                  <a:pt x="42" y="50"/>
                  <a:pt x="48" y="38"/>
                </a:cubicBezTo>
                <a:cubicBezTo>
                  <a:pt x="54" y="27"/>
                  <a:pt x="50" y="12"/>
                  <a:pt x="38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Freeform 129"/>
          <p:cNvSpPr/>
          <p:nvPr/>
        </p:nvSpPr>
        <p:spPr bwMode="auto">
          <a:xfrm rot="5400000">
            <a:off x="6104676" y="248915"/>
            <a:ext cx="77512" cy="75329"/>
          </a:xfrm>
          <a:custGeom>
            <a:avLst/>
            <a:gdLst>
              <a:gd name="T0" fmla="*/ 39 w 55"/>
              <a:gd name="T1" fmla="*/ 6 h 54"/>
              <a:gd name="T2" fmla="*/ 6 w 55"/>
              <a:gd name="T3" fmla="*/ 16 h 54"/>
              <a:gd name="T4" fmla="*/ 17 w 55"/>
              <a:gd name="T5" fmla="*/ 48 h 54"/>
              <a:gd name="T6" fmla="*/ 49 w 55"/>
              <a:gd name="T7" fmla="*/ 38 h 54"/>
              <a:gd name="T8" fmla="*/ 39 w 55"/>
              <a:gd name="T9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4">
                <a:moveTo>
                  <a:pt x="39" y="6"/>
                </a:moveTo>
                <a:cubicBezTo>
                  <a:pt x="27" y="0"/>
                  <a:pt x="13" y="4"/>
                  <a:pt x="6" y="16"/>
                </a:cubicBezTo>
                <a:cubicBezTo>
                  <a:pt x="0" y="28"/>
                  <a:pt x="5" y="42"/>
                  <a:pt x="17" y="48"/>
                </a:cubicBezTo>
                <a:cubicBezTo>
                  <a:pt x="28" y="54"/>
                  <a:pt x="43" y="50"/>
                  <a:pt x="49" y="38"/>
                </a:cubicBezTo>
                <a:cubicBezTo>
                  <a:pt x="55" y="26"/>
                  <a:pt x="50" y="12"/>
                  <a:pt x="39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Freeform 130"/>
          <p:cNvSpPr/>
          <p:nvPr/>
        </p:nvSpPr>
        <p:spPr bwMode="auto">
          <a:xfrm rot="5400000">
            <a:off x="5271149" y="580252"/>
            <a:ext cx="77512" cy="76420"/>
          </a:xfrm>
          <a:custGeom>
            <a:avLst/>
            <a:gdLst>
              <a:gd name="T0" fmla="*/ 39 w 55"/>
              <a:gd name="T1" fmla="*/ 6 h 55"/>
              <a:gd name="T2" fmla="*/ 6 w 55"/>
              <a:gd name="T3" fmla="*/ 17 h 55"/>
              <a:gd name="T4" fmla="*/ 16 w 55"/>
              <a:gd name="T5" fmla="*/ 49 h 55"/>
              <a:gd name="T6" fmla="*/ 49 w 55"/>
              <a:gd name="T7" fmla="*/ 39 h 55"/>
              <a:gd name="T8" fmla="*/ 39 w 55"/>
              <a:gd name="T9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39" y="6"/>
                </a:moveTo>
                <a:cubicBezTo>
                  <a:pt x="27" y="0"/>
                  <a:pt x="13" y="5"/>
                  <a:pt x="6" y="17"/>
                </a:cubicBezTo>
                <a:cubicBezTo>
                  <a:pt x="0" y="28"/>
                  <a:pt x="5" y="43"/>
                  <a:pt x="16" y="49"/>
                </a:cubicBezTo>
                <a:cubicBezTo>
                  <a:pt x="28" y="55"/>
                  <a:pt x="43" y="50"/>
                  <a:pt x="49" y="39"/>
                </a:cubicBezTo>
                <a:cubicBezTo>
                  <a:pt x="55" y="27"/>
                  <a:pt x="50" y="13"/>
                  <a:pt x="39" y="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4"/>
          <p:cNvSpPr>
            <a:spLocks noChangeArrowheads="1"/>
          </p:cNvSpPr>
          <p:nvPr/>
        </p:nvSpPr>
        <p:spPr bwMode="auto">
          <a:xfrm rot="5400000">
            <a:off x="10355828" y="197604"/>
            <a:ext cx="78604" cy="7860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6"/>
          <p:cNvSpPr>
            <a:spLocks noChangeArrowheads="1"/>
          </p:cNvSpPr>
          <p:nvPr/>
        </p:nvSpPr>
        <p:spPr bwMode="auto">
          <a:xfrm rot="5400000">
            <a:off x="8480255" y="1394127"/>
            <a:ext cx="106988" cy="10698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197"/>
          <p:cNvSpPr>
            <a:spLocks noChangeArrowheads="1"/>
          </p:cNvSpPr>
          <p:nvPr/>
        </p:nvSpPr>
        <p:spPr bwMode="auto">
          <a:xfrm rot="5400000">
            <a:off x="9348172" y="1476006"/>
            <a:ext cx="78604" cy="807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74"/>
          <p:cNvSpPr>
            <a:spLocks noEditPoints="1"/>
          </p:cNvSpPr>
          <p:nvPr/>
        </p:nvSpPr>
        <p:spPr bwMode="auto">
          <a:xfrm rot="5400000">
            <a:off x="7190390" y="-168667"/>
            <a:ext cx="241270" cy="567694"/>
          </a:xfrm>
          <a:custGeom>
            <a:avLst/>
            <a:gdLst>
              <a:gd name="T0" fmla="*/ 117 w 172"/>
              <a:gd name="T1" fmla="*/ 6 h 404"/>
              <a:gd name="T2" fmla="*/ 17 w 172"/>
              <a:gd name="T3" fmla="*/ 191 h 404"/>
              <a:gd name="T4" fmla="*/ 55 w 172"/>
              <a:gd name="T5" fmla="*/ 398 h 404"/>
              <a:gd name="T6" fmla="*/ 155 w 172"/>
              <a:gd name="T7" fmla="*/ 213 h 404"/>
              <a:gd name="T8" fmla="*/ 117 w 172"/>
              <a:gd name="T9" fmla="*/ 6 h 404"/>
              <a:gd name="T10" fmla="*/ 138 w 172"/>
              <a:gd name="T11" fmla="*/ 133 h 404"/>
              <a:gd name="T12" fmla="*/ 80 w 172"/>
              <a:gd name="T13" fmla="*/ 240 h 404"/>
              <a:gd name="T14" fmla="*/ 58 w 172"/>
              <a:gd name="T15" fmla="*/ 120 h 404"/>
              <a:gd name="T16" fmla="*/ 116 w 172"/>
              <a:gd name="T17" fmla="*/ 12 h 404"/>
              <a:gd name="T18" fmla="*/ 138 w 172"/>
              <a:gd name="T19" fmla="*/ 13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" h="404">
                <a:moveTo>
                  <a:pt x="117" y="6"/>
                </a:moveTo>
                <a:cubicBezTo>
                  <a:pt x="79" y="0"/>
                  <a:pt x="35" y="83"/>
                  <a:pt x="17" y="191"/>
                </a:cubicBezTo>
                <a:cubicBezTo>
                  <a:pt x="0" y="299"/>
                  <a:pt x="17" y="392"/>
                  <a:pt x="55" y="398"/>
                </a:cubicBezTo>
                <a:cubicBezTo>
                  <a:pt x="93" y="404"/>
                  <a:pt x="138" y="321"/>
                  <a:pt x="155" y="213"/>
                </a:cubicBezTo>
                <a:cubicBezTo>
                  <a:pt x="172" y="104"/>
                  <a:pt x="155" y="12"/>
                  <a:pt x="117" y="6"/>
                </a:cubicBezTo>
                <a:close/>
                <a:moveTo>
                  <a:pt x="138" y="133"/>
                </a:moveTo>
                <a:cubicBezTo>
                  <a:pt x="128" y="196"/>
                  <a:pt x="102" y="244"/>
                  <a:pt x="80" y="240"/>
                </a:cubicBezTo>
                <a:cubicBezTo>
                  <a:pt x="58" y="237"/>
                  <a:pt x="48" y="183"/>
                  <a:pt x="58" y="120"/>
                </a:cubicBezTo>
                <a:cubicBezTo>
                  <a:pt x="68" y="57"/>
                  <a:pt x="94" y="8"/>
                  <a:pt x="116" y="12"/>
                </a:cubicBezTo>
                <a:cubicBezTo>
                  <a:pt x="139" y="15"/>
                  <a:pt x="148" y="69"/>
                  <a:pt x="138" y="13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75"/>
          <p:cNvSpPr>
            <a:spLocks noEditPoints="1"/>
          </p:cNvSpPr>
          <p:nvPr/>
        </p:nvSpPr>
        <p:spPr bwMode="auto">
          <a:xfrm rot="5400000">
            <a:off x="6572477" y="49676"/>
            <a:ext cx="534942" cy="376643"/>
          </a:xfrm>
          <a:custGeom>
            <a:avLst/>
            <a:gdLst>
              <a:gd name="T0" fmla="*/ 155 w 381"/>
              <a:gd name="T1" fmla="*/ 74 h 268"/>
              <a:gd name="T2" fmla="*/ 20 w 381"/>
              <a:gd name="T3" fmla="*/ 235 h 268"/>
              <a:gd name="T4" fmla="*/ 226 w 381"/>
              <a:gd name="T5" fmla="*/ 194 h 268"/>
              <a:gd name="T6" fmla="*/ 362 w 381"/>
              <a:gd name="T7" fmla="*/ 33 h 268"/>
              <a:gd name="T8" fmla="*/ 155 w 381"/>
              <a:gd name="T9" fmla="*/ 74 h 268"/>
              <a:gd name="T10" fmla="*/ 277 w 381"/>
              <a:gd name="T11" fmla="*/ 130 h 268"/>
              <a:gd name="T12" fmla="*/ 157 w 381"/>
              <a:gd name="T13" fmla="*/ 154 h 268"/>
              <a:gd name="T14" fmla="*/ 236 w 381"/>
              <a:gd name="T15" fmla="*/ 60 h 268"/>
              <a:gd name="T16" fmla="*/ 356 w 381"/>
              <a:gd name="T17" fmla="*/ 36 h 268"/>
              <a:gd name="T18" fmla="*/ 277 w 381"/>
              <a:gd name="T19" fmla="*/ 13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1" h="268">
                <a:moveTo>
                  <a:pt x="155" y="74"/>
                </a:moveTo>
                <a:cubicBezTo>
                  <a:pt x="61" y="130"/>
                  <a:pt x="0" y="202"/>
                  <a:pt x="20" y="235"/>
                </a:cubicBezTo>
                <a:cubicBezTo>
                  <a:pt x="39" y="268"/>
                  <a:pt x="132" y="250"/>
                  <a:pt x="226" y="194"/>
                </a:cubicBezTo>
                <a:cubicBezTo>
                  <a:pt x="321" y="138"/>
                  <a:pt x="381" y="66"/>
                  <a:pt x="362" y="33"/>
                </a:cubicBezTo>
                <a:cubicBezTo>
                  <a:pt x="342" y="0"/>
                  <a:pt x="250" y="18"/>
                  <a:pt x="155" y="74"/>
                </a:cubicBezTo>
                <a:close/>
                <a:moveTo>
                  <a:pt x="277" y="130"/>
                </a:moveTo>
                <a:cubicBezTo>
                  <a:pt x="222" y="162"/>
                  <a:pt x="169" y="173"/>
                  <a:pt x="157" y="154"/>
                </a:cubicBezTo>
                <a:cubicBezTo>
                  <a:pt x="146" y="135"/>
                  <a:pt x="181" y="92"/>
                  <a:pt x="236" y="60"/>
                </a:cubicBezTo>
                <a:cubicBezTo>
                  <a:pt x="291" y="27"/>
                  <a:pt x="345" y="17"/>
                  <a:pt x="356" y="36"/>
                </a:cubicBezTo>
                <a:cubicBezTo>
                  <a:pt x="368" y="55"/>
                  <a:pt x="332" y="97"/>
                  <a:pt x="277" y="13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80"/>
          <p:cNvSpPr>
            <a:spLocks noEditPoints="1"/>
          </p:cNvSpPr>
          <p:nvPr/>
        </p:nvSpPr>
        <p:spPr bwMode="auto">
          <a:xfrm rot="5400000">
            <a:off x="6158716" y="-134824"/>
            <a:ext cx="564419" cy="283847"/>
          </a:xfrm>
          <a:custGeom>
            <a:avLst/>
            <a:gdLst>
              <a:gd name="T0" fmla="*/ 179 w 402"/>
              <a:gd name="T1" fmla="*/ 34 h 202"/>
              <a:gd name="T2" fmla="*/ 13 w 402"/>
              <a:gd name="T3" fmla="*/ 164 h 202"/>
              <a:gd name="T4" fmla="*/ 223 w 402"/>
              <a:gd name="T5" fmla="*/ 167 h 202"/>
              <a:gd name="T6" fmla="*/ 389 w 402"/>
              <a:gd name="T7" fmla="*/ 37 h 202"/>
              <a:gd name="T8" fmla="*/ 179 w 402"/>
              <a:gd name="T9" fmla="*/ 34 h 202"/>
              <a:gd name="T10" fmla="*/ 287 w 402"/>
              <a:gd name="T11" fmla="*/ 115 h 202"/>
              <a:gd name="T12" fmla="*/ 164 w 402"/>
              <a:gd name="T13" fmla="*/ 113 h 202"/>
              <a:gd name="T14" fmla="*/ 261 w 402"/>
              <a:gd name="T15" fmla="*/ 38 h 202"/>
              <a:gd name="T16" fmla="*/ 383 w 402"/>
              <a:gd name="T17" fmla="*/ 39 h 202"/>
              <a:gd name="T18" fmla="*/ 287 w 402"/>
              <a:gd name="T19" fmla="*/ 11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2" h="202">
                <a:moveTo>
                  <a:pt x="179" y="34"/>
                </a:moveTo>
                <a:cubicBezTo>
                  <a:pt x="75" y="69"/>
                  <a:pt x="0" y="127"/>
                  <a:pt x="13" y="164"/>
                </a:cubicBezTo>
                <a:cubicBezTo>
                  <a:pt x="25" y="200"/>
                  <a:pt x="119" y="202"/>
                  <a:pt x="223" y="167"/>
                </a:cubicBezTo>
                <a:cubicBezTo>
                  <a:pt x="327" y="132"/>
                  <a:pt x="402" y="74"/>
                  <a:pt x="389" y="37"/>
                </a:cubicBezTo>
                <a:cubicBezTo>
                  <a:pt x="377" y="1"/>
                  <a:pt x="283" y="0"/>
                  <a:pt x="179" y="34"/>
                </a:cubicBezTo>
                <a:close/>
                <a:moveTo>
                  <a:pt x="287" y="115"/>
                </a:moveTo>
                <a:cubicBezTo>
                  <a:pt x="226" y="135"/>
                  <a:pt x="171" y="134"/>
                  <a:pt x="164" y="113"/>
                </a:cubicBezTo>
                <a:cubicBezTo>
                  <a:pt x="157" y="92"/>
                  <a:pt x="200" y="58"/>
                  <a:pt x="261" y="38"/>
                </a:cubicBezTo>
                <a:cubicBezTo>
                  <a:pt x="321" y="17"/>
                  <a:pt x="376" y="18"/>
                  <a:pt x="383" y="39"/>
                </a:cubicBezTo>
                <a:cubicBezTo>
                  <a:pt x="391" y="61"/>
                  <a:pt x="347" y="94"/>
                  <a:pt x="287" y="11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284"/>
          <p:cNvSpPr>
            <a:spLocks noEditPoints="1"/>
          </p:cNvSpPr>
          <p:nvPr/>
        </p:nvSpPr>
        <p:spPr bwMode="auto">
          <a:xfrm rot="5400000">
            <a:off x="7190390" y="-168667"/>
            <a:ext cx="241270" cy="567694"/>
          </a:xfrm>
          <a:custGeom>
            <a:avLst/>
            <a:gdLst>
              <a:gd name="T0" fmla="*/ 117 w 172"/>
              <a:gd name="T1" fmla="*/ 6 h 404"/>
              <a:gd name="T2" fmla="*/ 17 w 172"/>
              <a:gd name="T3" fmla="*/ 191 h 404"/>
              <a:gd name="T4" fmla="*/ 55 w 172"/>
              <a:gd name="T5" fmla="*/ 398 h 404"/>
              <a:gd name="T6" fmla="*/ 155 w 172"/>
              <a:gd name="T7" fmla="*/ 213 h 404"/>
              <a:gd name="T8" fmla="*/ 117 w 172"/>
              <a:gd name="T9" fmla="*/ 6 h 404"/>
              <a:gd name="T10" fmla="*/ 138 w 172"/>
              <a:gd name="T11" fmla="*/ 133 h 404"/>
              <a:gd name="T12" fmla="*/ 80 w 172"/>
              <a:gd name="T13" fmla="*/ 240 h 404"/>
              <a:gd name="T14" fmla="*/ 58 w 172"/>
              <a:gd name="T15" fmla="*/ 120 h 404"/>
              <a:gd name="T16" fmla="*/ 116 w 172"/>
              <a:gd name="T17" fmla="*/ 12 h 404"/>
              <a:gd name="T18" fmla="*/ 138 w 172"/>
              <a:gd name="T19" fmla="*/ 13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2" h="404">
                <a:moveTo>
                  <a:pt x="117" y="6"/>
                </a:moveTo>
                <a:cubicBezTo>
                  <a:pt x="79" y="0"/>
                  <a:pt x="35" y="83"/>
                  <a:pt x="17" y="191"/>
                </a:cubicBezTo>
                <a:cubicBezTo>
                  <a:pt x="0" y="299"/>
                  <a:pt x="17" y="392"/>
                  <a:pt x="55" y="398"/>
                </a:cubicBezTo>
                <a:cubicBezTo>
                  <a:pt x="93" y="404"/>
                  <a:pt x="138" y="321"/>
                  <a:pt x="155" y="213"/>
                </a:cubicBezTo>
                <a:cubicBezTo>
                  <a:pt x="172" y="104"/>
                  <a:pt x="155" y="12"/>
                  <a:pt x="117" y="6"/>
                </a:cubicBezTo>
                <a:close/>
                <a:moveTo>
                  <a:pt x="138" y="133"/>
                </a:moveTo>
                <a:cubicBezTo>
                  <a:pt x="128" y="196"/>
                  <a:pt x="102" y="244"/>
                  <a:pt x="80" y="240"/>
                </a:cubicBezTo>
                <a:cubicBezTo>
                  <a:pt x="58" y="237"/>
                  <a:pt x="48" y="183"/>
                  <a:pt x="58" y="120"/>
                </a:cubicBezTo>
                <a:cubicBezTo>
                  <a:pt x="68" y="57"/>
                  <a:pt x="94" y="8"/>
                  <a:pt x="116" y="12"/>
                </a:cubicBezTo>
                <a:cubicBezTo>
                  <a:pt x="139" y="15"/>
                  <a:pt x="148" y="69"/>
                  <a:pt x="138" y="133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285"/>
          <p:cNvSpPr>
            <a:spLocks noEditPoints="1"/>
          </p:cNvSpPr>
          <p:nvPr/>
        </p:nvSpPr>
        <p:spPr bwMode="auto">
          <a:xfrm rot="5400000">
            <a:off x="6572477" y="49676"/>
            <a:ext cx="534942" cy="376643"/>
          </a:xfrm>
          <a:custGeom>
            <a:avLst/>
            <a:gdLst>
              <a:gd name="T0" fmla="*/ 155 w 381"/>
              <a:gd name="T1" fmla="*/ 74 h 268"/>
              <a:gd name="T2" fmla="*/ 20 w 381"/>
              <a:gd name="T3" fmla="*/ 235 h 268"/>
              <a:gd name="T4" fmla="*/ 226 w 381"/>
              <a:gd name="T5" fmla="*/ 194 h 268"/>
              <a:gd name="T6" fmla="*/ 362 w 381"/>
              <a:gd name="T7" fmla="*/ 33 h 268"/>
              <a:gd name="T8" fmla="*/ 155 w 381"/>
              <a:gd name="T9" fmla="*/ 74 h 268"/>
              <a:gd name="T10" fmla="*/ 277 w 381"/>
              <a:gd name="T11" fmla="*/ 130 h 268"/>
              <a:gd name="T12" fmla="*/ 157 w 381"/>
              <a:gd name="T13" fmla="*/ 154 h 268"/>
              <a:gd name="T14" fmla="*/ 236 w 381"/>
              <a:gd name="T15" fmla="*/ 60 h 268"/>
              <a:gd name="T16" fmla="*/ 356 w 381"/>
              <a:gd name="T17" fmla="*/ 36 h 268"/>
              <a:gd name="T18" fmla="*/ 277 w 381"/>
              <a:gd name="T19" fmla="*/ 13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1" h="268">
                <a:moveTo>
                  <a:pt x="155" y="74"/>
                </a:moveTo>
                <a:cubicBezTo>
                  <a:pt x="61" y="130"/>
                  <a:pt x="0" y="202"/>
                  <a:pt x="20" y="235"/>
                </a:cubicBezTo>
                <a:cubicBezTo>
                  <a:pt x="39" y="268"/>
                  <a:pt x="132" y="250"/>
                  <a:pt x="226" y="194"/>
                </a:cubicBezTo>
                <a:cubicBezTo>
                  <a:pt x="321" y="138"/>
                  <a:pt x="381" y="66"/>
                  <a:pt x="362" y="33"/>
                </a:cubicBezTo>
                <a:cubicBezTo>
                  <a:pt x="342" y="0"/>
                  <a:pt x="250" y="18"/>
                  <a:pt x="155" y="74"/>
                </a:cubicBezTo>
                <a:close/>
                <a:moveTo>
                  <a:pt x="277" y="130"/>
                </a:moveTo>
                <a:cubicBezTo>
                  <a:pt x="222" y="162"/>
                  <a:pt x="169" y="173"/>
                  <a:pt x="157" y="154"/>
                </a:cubicBezTo>
                <a:cubicBezTo>
                  <a:pt x="146" y="135"/>
                  <a:pt x="181" y="92"/>
                  <a:pt x="236" y="60"/>
                </a:cubicBezTo>
                <a:cubicBezTo>
                  <a:pt x="291" y="27"/>
                  <a:pt x="345" y="17"/>
                  <a:pt x="356" y="36"/>
                </a:cubicBezTo>
                <a:cubicBezTo>
                  <a:pt x="368" y="55"/>
                  <a:pt x="332" y="97"/>
                  <a:pt x="277" y="13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290"/>
          <p:cNvSpPr>
            <a:spLocks noEditPoints="1"/>
          </p:cNvSpPr>
          <p:nvPr/>
        </p:nvSpPr>
        <p:spPr bwMode="auto">
          <a:xfrm rot="5400000">
            <a:off x="6158716" y="-134824"/>
            <a:ext cx="564419" cy="283847"/>
          </a:xfrm>
          <a:custGeom>
            <a:avLst/>
            <a:gdLst>
              <a:gd name="T0" fmla="*/ 179 w 402"/>
              <a:gd name="T1" fmla="*/ 34 h 202"/>
              <a:gd name="T2" fmla="*/ 13 w 402"/>
              <a:gd name="T3" fmla="*/ 164 h 202"/>
              <a:gd name="T4" fmla="*/ 223 w 402"/>
              <a:gd name="T5" fmla="*/ 167 h 202"/>
              <a:gd name="T6" fmla="*/ 389 w 402"/>
              <a:gd name="T7" fmla="*/ 37 h 202"/>
              <a:gd name="T8" fmla="*/ 179 w 402"/>
              <a:gd name="T9" fmla="*/ 34 h 202"/>
              <a:gd name="T10" fmla="*/ 287 w 402"/>
              <a:gd name="T11" fmla="*/ 115 h 202"/>
              <a:gd name="T12" fmla="*/ 164 w 402"/>
              <a:gd name="T13" fmla="*/ 113 h 202"/>
              <a:gd name="T14" fmla="*/ 261 w 402"/>
              <a:gd name="T15" fmla="*/ 38 h 202"/>
              <a:gd name="T16" fmla="*/ 383 w 402"/>
              <a:gd name="T17" fmla="*/ 39 h 202"/>
              <a:gd name="T18" fmla="*/ 287 w 402"/>
              <a:gd name="T19" fmla="*/ 11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2" h="202">
                <a:moveTo>
                  <a:pt x="179" y="34"/>
                </a:moveTo>
                <a:cubicBezTo>
                  <a:pt x="75" y="69"/>
                  <a:pt x="0" y="127"/>
                  <a:pt x="13" y="164"/>
                </a:cubicBezTo>
                <a:cubicBezTo>
                  <a:pt x="25" y="200"/>
                  <a:pt x="119" y="202"/>
                  <a:pt x="223" y="167"/>
                </a:cubicBezTo>
                <a:cubicBezTo>
                  <a:pt x="327" y="132"/>
                  <a:pt x="402" y="74"/>
                  <a:pt x="389" y="37"/>
                </a:cubicBezTo>
                <a:cubicBezTo>
                  <a:pt x="377" y="1"/>
                  <a:pt x="283" y="0"/>
                  <a:pt x="179" y="34"/>
                </a:cubicBezTo>
                <a:close/>
                <a:moveTo>
                  <a:pt x="287" y="115"/>
                </a:moveTo>
                <a:cubicBezTo>
                  <a:pt x="226" y="135"/>
                  <a:pt x="171" y="134"/>
                  <a:pt x="164" y="113"/>
                </a:cubicBezTo>
                <a:cubicBezTo>
                  <a:pt x="157" y="92"/>
                  <a:pt x="200" y="58"/>
                  <a:pt x="261" y="38"/>
                </a:cubicBezTo>
                <a:cubicBezTo>
                  <a:pt x="321" y="17"/>
                  <a:pt x="376" y="18"/>
                  <a:pt x="383" y="39"/>
                </a:cubicBezTo>
                <a:cubicBezTo>
                  <a:pt x="391" y="61"/>
                  <a:pt x="347" y="94"/>
                  <a:pt x="287" y="11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314"/>
          <p:cNvSpPr/>
          <p:nvPr/>
        </p:nvSpPr>
        <p:spPr bwMode="auto">
          <a:xfrm rot="5400000">
            <a:off x="2185407" y="1217269"/>
            <a:ext cx="25110" cy="53495"/>
          </a:xfrm>
          <a:custGeom>
            <a:avLst/>
            <a:gdLst>
              <a:gd name="T0" fmla="*/ 1 w 18"/>
              <a:gd name="T1" fmla="*/ 36 h 38"/>
              <a:gd name="T2" fmla="*/ 0 w 18"/>
              <a:gd name="T3" fmla="*/ 38 h 38"/>
              <a:gd name="T4" fmla="*/ 0 w 18"/>
              <a:gd name="T5" fmla="*/ 38 h 38"/>
              <a:gd name="T6" fmla="*/ 1 w 18"/>
              <a:gd name="T7" fmla="*/ 37 h 38"/>
              <a:gd name="T8" fmla="*/ 1 w 18"/>
              <a:gd name="T9" fmla="*/ 37 h 38"/>
              <a:gd name="T10" fmla="*/ 2 w 18"/>
              <a:gd name="T11" fmla="*/ 36 h 38"/>
              <a:gd name="T12" fmla="*/ 3 w 18"/>
              <a:gd name="T13" fmla="*/ 35 h 38"/>
              <a:gd name="T14" fmla="*/ 3 w 18"/>
              <a:gd name="T15" fmla="*/ 35 h 38"/>
              <a:gd name="T16" fmla="*/ 3 w 18"/>
              <a:gd name="T17" fmla="*/ 35 h 38"/>
              <a:gd name="T18" fmla="*/ 4 w 18"/>
              <a:gd name="T19" fmla="*/ 34 h 38"/>
              <a:gd name="T20" fmla="*/ 4 w 18"/>
              <a:gd name="T21" fmla="*/ 34 h 38"/>
              <a:gd name="T22" fmla="*/ 4 w 18"/>
              <a:gd name="T23" fmla="*/ 34 h 38"/>
              <a:gd name="T24" fmla="*/ 4 w 18"/>
              <a:gd name="T25" fmla="*/ 34 h 38"/>
              <a:gd name="T26" fmla="*/ 3 w 18"/>
              <a:gd name="T27" fmla="*/ 35 h 38"/>
              <a:gd name="T28" fmla="*/ 4 w 18"/>
              <a:gd name="T29" fmla="*/ 34 h 38"/>
              <a:gd name="T30" fmla="*/ 6 w 18"/>
              <a:gd name="T31" fmla="*/ 33 h 38"/>
              <a:gd name="T32" fmla="*/ 8 w 18"/>
              <a:gd name="T33" fmla="*/ 32 h 38"/>
              <a:gd name="T34" fmla="*/ 11 w 18"/>
              <a:gd name="T35" fmla="*/ 32 h 38"/>
              <a:gd name="T36" fmla="*/ 16 w 18"/>
              <a:gd name="T37" fmla="*/ 33 h 38"/>
              <a:gd name="T38" fmla="*/ 17 w 18"/>
              <a:gd name="T39" fmla="*/ 34 h 38"/>
              <a:gd name="T40" fmla="*/ 18 w 18"/>
              <a:gd name="T41" fmla="*/ 34 h 38"/>
              <a:gd name="T42" fmla="*/ 18 w 18"/>
              <a:gd name="T43" fmla="*/ 35 h 38"/>
              <a:gd name="T44" fmla="*/ 17 w 18"/>
              <a:gd name="T45" fmla="*/ 34 h 38"/>
              <a:gd name="T46" fmla="*/ 15 w 18"/>
              <a:gd name="T47" fmla="*/ 30 h 38"/>
              <a:gd name="T48" fmla="*/ 12 w 18"/>
              <a:gd name="T49" fmla="*/ 20 h 38"/>
              <a:gd name="T50" fmla="*/ 6 w 18"/>
              <a:gd name="T51" fmla="*/ 0 h 38"/>
              <a:gd name="T52" fmla="*/ 3 w 18"/>
              <a:gd name="T53" fmla="*/ 25 h 38"/>
              <a:gd name="T54" fmla="*/ 1 w 18"/>
              <a:gd name="T55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" h="38">
                <a:moveTo>
                  <a:pt x="1" y="36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5"/>
                  <a:pt x="2" y="36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4"/>
                  <a:pt x="5" y="33"/>
                  <a:pt x="6" y="33"/>
                </a:cubicBezTo>
                <a:cubicBezTo>
                  <a:pt x="7" y="33"/>
                  <a:pt x="7" y="33"/>
                  <a:pt x="8" y="32"/>
                </a:cubicBezTo>
                <a:cubicBezTo>
                  <a:pt x="9" y="32"/>
                  <a:pt x="10" y="32"/>
                  <a:pt x="11" y="32"/>
                </a:cubicBezTo>
                <a:cubicBezTo>
                  <a:pt x="13" y="32"/>
                  <a:pt x="15" y="33"/>
                  <a:pt x="16" y="33"/>
                </a:cubicBezTo>
                <a:cubicBezTo>
                  <a:pt x="17" y="33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4"/>
                  <a:pt x="18" y="34"/>
                  <a:pt x="17" y="34"/>
                </a:cubicBezTo>
                <a:cubicBezTo>
                  <a:pt x="17" y="33"/>
                  <a:pt x="16" y="31"/>
                  <a:pt x="15" y="30"/>
                </a:cubicBezTo>
                <a:cubicBezTo>
                  <a:pt x="14" y="27"/>
                  <a:pt x="13" y="23"/>
                  <a:pt x="12" y="20"/>
                </a:cubicBezTo>
                <a:cubicBezTo>
                  <a:pt x="9" y="13"/>
                  <a:pt x="8" y="6"/>
                  <a:pt x="6" y="0"/>
                </a:cubicBezTo>
                <a:cubicBezTo>
                  <a:pt x="5" y="8"/>
                  <a:pt x="4" y="17"/>
                  <a:pt x="3" y="25"/>
                </a:cubicBezTo>
                <a:cubicBezTo>
                  <a:pt x="2" y="29"/>
                  <a:pt x="2" y="33"/>
                  <a:pt x="1" y="3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315"/>
          <p:cNvSpPr/>
          <p:nvPr/>
        </p:nvSpPr>
        <p:spPr bwMode="auto">
          <a:xfrm rot="5400000">
            <a:off x="2176674" y="12369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316"/>
          <p:cNvSpPr/>
          <p:nvPr/>
        </p:nvSpPr>
        <p:spPr bwMode="auto">
          <a:xfrm rot="5400000">
            <a:off x="2575150" y="1341725"/>
            <a:ext cx="55678" cy="101530"/>
          </a:xfrm>
          <a:custGeom>
            <a:avLst/>
            <a:gdLst>
              <a:gd name="T0" fmla="*/ 40 w 40"/>
              <a:gd name="T1" fmla="*/ 26 h 72"/>
              <a:gd name="T2" fmla="*/ 5 w 40"/>
              <a:gd name="T3" fmla="*/ 0 h 72"/>
              <a:gd name="T4" fmla="*/ 0 w 40"/>
              <a:gd name="T5" fmla="*/ 30 h 72"/>
              <a:gd name="T6" fmla="*/ 2 w 40"/>
              <a:gd name="T7" fmla="*/ 57 h 72"/>
              <a:gd name="T8" fmla="*/ 6 w 40"/>
              <a:gd name="T9" fmla="*/ 72 h 72"/>
              <a:gd name="T10" fmla="*/ 14 w 40"/>
              <a:gd name="T11" fmla="*/ 57 h 72"/>
              <a:gd name="T12" fmla="*/ 40 w 40"/>
              <a:gd name="T13" fmla="*/ 2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72">
                <a:moveTo>
                  <a:pt x="40" y="26"/>
                </a:moveTo>
                <a:cubicBezTo>
                  <a:pt x="5" y="0"/>
                  <a:pt x="5" y="0"/>
                  <a:pt x="5" y="0"/>
                </a:cubicBezTo>
                <a:cubicBezTo>
                  <a:pt x="1" y="10"/>
                  <a:pt x="0" y="21"/>
                  <a:pt x="0" y="30"/>
                </a:cubicBezTo>
                <a:cubicBezTo>
                  <a:pt x="0" y="40"/>
                  <a:pt x="1" y="49"/>
                  <a:pt x="2" y="57"/>
                </a:cubicBezTo>
                <a:cubicBezTo>
                  <a:pt x="3" y="62"/>
                  <a:pt x="4" y="67"/>
                  <a:pt x="6" y="72"/>
                </a:cubicBezTo>
                <a:cubicBezTo>
                  <a:pt x="8" y="67"/>
                  <a:pt x="11" y="61"/>
                  <a:pt x="14" y="57"/>
                </a:cubicBezTo>
                <a:cubicBezTo>
                  <a:pt x="21" y="44"/>
                  <a:pt x="30" y="33"/>
                  <a:pt x="40" y="2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317"/>
          <p:cNvSpPr/>
          <p:nvPr/>
        </p:nvSpPr>
        <p:spPr bwMode="auto">
          <a:xfrm rot="5400000">
            <a:off x="2175581" y="1235828"/>
            <a:ext cx="1092" cy="1092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Rectangle 318"/>
          <p:cNvSpPr>
            <a:spLocks noChangeArrowheads="1"/>
          </p:cNvSpPr>
          <p:nvPr/>
        </p:nvSpPr>
        <p:spPr bwMode="auto">
          <a:xfrm rot="5400000">
            <a:off x="2174489" y="1235828"/>
            <a:ext cx="1092" cy="1092"/>
          </a:xfrm>
          <a:prstGeom prst="rect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319"/>
          <p:cNvSpPr/>
          <p:nvPr/>
        </p:nvSpPr>
        <p:spPr bwMode="auto">
          <a:xfrm rot="5400000">
            <a:off x="2173944" y="1472185"/>
            <a:ext cx="50219" cy="29477"/>
          </a:xfrm>
          <a:custGeom>
            <a:avLst/>
            <a:gdLst>
              <a:gd name="T0" fmla="*/ 36 w 36"/>
              <a:gd name="T1" fmla="*/ 16 h 21"/>
              <a:gd name="T2" fmla="*/ 18 w 36"/>
              <a:gd name="T3" fmla="*/ 5 h 21"/>
              <a:gd name="T4" fmla="*/ 10 w 36"/>
              <a:gd name="T5" fmla="*/ 0 h 21"/>
              <a:gd name="T6" fmla="*/ 0 w 36"/>
              <a:gd name="T7" fmla="*/ 21 h 21"/>
              <a:gd name="T8" fmla="*/ 36 w 36"/>
              <a:gd name="T9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36" y="16"/>
                </a:moveTo>
                <a:cubicBezTo>
                  <a:pt x="30" y="12"/>
                  <a:pt x="24" y="8"/>
                  <a:pt x="18" y="5"/>
                </a:cubicBezTo>
                <a:cubicBezTo>
                  <a:pt x="16" y="3"/>
                  <a:pt x="13" y="2"/>
                  <a:pt x="10" y="0"/>
                </a:cubicBezTo>
                <a:cubicBezTo>
                  <a:pt x="8" y="8"/>
                  <a:pt x="5" y="15"/>
                  <a:pt x="0" y="21"/>
                </a:cubicBezTo>
                <a:lnTo>
                  <a:pt x="36" y="16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320"/>
          <p:cNvSpPr/>
          <p:nvPr/>
        </p:nvSpPr>
        <p:spPr bwMode="auto">
          <a:xfrm rot="5400000">
            <a:off x="2132459" y="1431791"/>
            <a:ext cx="32752" cy="42577"/>
          </a:xfrm>
          <a:custGeom>
            <a:avLst/>
            <a:gdLst>
              <a:gd name="T0" fmla="*/ 24 w 24"/>
              <a:gd name="T1" fmla="*/ 5 h 30"/>
              <a:gd name="T2" fmla="*/ 24 w 24"/>
              <a:gd name="T3" fmla="*/ 1 h 30"/>
              <a:gd name="T4" fmla="*/ 24 w 24"/>
              <a:gd name="T5" fmla="*/ 1 h 30"/>
              <a:gd name="T6" fmla="*/ 23 w 24"/>
              <a:gd name="T7" fmla="*/ 3 h 30"/>
              <a:gd name="T8" fmla="*/ 19 w 24"/>
              <a:gd name="T9" fmla="*/ 10 h 30"/>
              <a:gd name="T10" fmla="*/ 9 w 24"/>
              <a:gd name="T11" fmla="*/ 15 h 30"/>
              <a:gd name="T12" fmla="*/ 2 w 24"/>
              <a:gd name="T13" fmla="*/ 16 h 30"/>
              <a:gd name="T14" fmla="*/ 0 w 24"/>
              <a:gd name="T15" fmla="*/ 15 h 30"/>
              <a:gd name="T16" fmla="*/ 1 w 24"/>
              <a:gd name="T17" fmla="*/ 16 h 30"/>
              <a:gd name="T18" fmla="*/ 8 w 24"/>
              <a:gd name="T19" fmla="*/ 20 h 30"/>
              <a:gd name="T20" fmla="*/ 23 w 24"/>
              <a:gd name="T21" fmla="*/ 29 h 30"/>
              <a:gd name="T22" fmla="*/ 24 w 24"/>
              <a:gd name="T23" fmla="*/ 30 h 30"/>
              <a:gd name="T24" fmla="*/ 24 w 24"/>
              <a:gd name="T25" fmla="*/ 24 h 30"/>
              <a:gd name="T26" fmla="*/ 24 w 24"/>
              <a:gd name="T27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0">
                <a:moveTo>
                  <a:pt x="24" y="5"/>
                </a:moveTo>
                <a:cubicBezTo>
                  <a:pt x="24" y="3"/>
                  <a:pt x="24" y="2"/>
                  <a:pt x="24" y="1"/>
                </a:cubicBezTo>
                <a:cubicBezTo>
                  <a:pt x="24" y="1"/>
                  <a:pt x="24" y="0"/>
                  <a:pt x="24" y="1"/>
                </a:cubicBezTo>
                <a:cubicBezTo>
                  <a:pt x="24" y="1"/>
                  <a:pt x="24" y="2"/>
                  <a:pt x="23" y="3"/>
                </a:cubicBezTo>
                <a:cubicBezTo>
                  <a:pt x="22" y="5"/>
                  <a:pt x="21" y="7"/>
                  <a:pt x="19" y="10"/>
                </a:cubicBezTo>
                <a:cubicBezTo>
                  <a:pt x="16" y="12"/>
                  <a:pt x="12" y="14"/>
                  <a:pt x="9" y="15"/>
                </a:cubicBezTo>
                <a:cubicBezTo>
                  <a:pt x="6" y="16"/>
                  <a:pt x="4" y="16"/>
                  <a:pt x="2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6"/>
                  <a:pt x="1" y="16"/>
                </a:cubicBezTo>
                <a:cubicBezTo>
                  <a:pt x="3" y="17"/>
                  <a:pt x="6" y="18"/>
                  <a:pt x="8" y="20"/>
                </a:cubicBezTo>
                <a:cubicBezTo>
                  <a:pt x="13" y="22"/>
                  <a:pt x="18" y="26"/>
                  <a:pt x="23" y="29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8"/>
                  <a:pt x="24" y="26"/>
                  <a:pt x="24" y="24"/>
                </a:cubicBezTo>
                <a:lnTo>
                  <a:pt x="24" y="5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321"/>
          <p:cNvSpPr/>
          <p:nvPr/>
        </p:nvSpPr>
        <p:spPr bwMode="auto">
          <a:xfrm rot="5400000">
            <a:off x="1556031" y="926326"/>
            <a:ext cx="96071" cy="125548"/>
          </a:xfrm>
          <a:custGeom>
            <a:avLst/>
            <a:gdLst>
              <a:gd name="T0" fmla="*/ 27 w 69"/>
              <a:gd name="T1" fmla="*/ 36 h 90"/>
              <a:gd name="T2" fmla="*/ 12 w 69"/>
              <a:gd name="T3" fmla="*/ 46 h 90"/>
              <a:gd name="T4" fmla="*/ 5 w 69"/>
              <a:gd name="T5" fmla="*/ 51 h 90"/>
              <a:gd name="T6" fmla="*/ 0 w 69"/>
              <a:gd name="T7" fmla="*/ 53 h 90"/>
              <a:gd name="T8" fmla="*/ 33 w 69"/>
              <a:gd name="T9" fmla="*/ 90 h 90"/>
              <a:gd name="T10" fmla="*/ 69 w 69"/>
              <a:gd name="T11" fmla="*/ 0 h 90"/>
              <a:gd name="T12" fmla="*/ 56 w 69"/>
              <a:gd name="T13" fmla="*/ 12 h 90"/>
              <a:gd name="T14" fmla="*/ 27 w 69"/>
              <a:gd name="T15" fmla="*/ 3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90">
                <a:moveTo>
                  <a:pt x="27" y="36"/>
                </a:moveTo>
                <a:cubicBezTo>
                  <a:pt x="22" y="40"/>
                  <a:pt x="17" y="43"/>
                  <a:pt x="12" y="46"/>
                </a:cubicBezTo>
                <a:cubicBezTo>
                  <a:pt x="10" y="48"/>
                  <a:pt x="7" y="49"/>
                  <a:pt x="5" y="51"/>
                </a:cubicBezTo>
                <a:cubicBezTo>
                  <a:pt x="3" y="52"/>
                  <a:pt x="1" y="53"/>
                  <a:pt x="0" y="53"/>
                </a:cubicBezTo>
                <a:cubicBezTo>
                  <a:pt x="33" y="90"/>
                  <a:pt x="33" y="90"/>
                  <a:pt x="33" y="90"/>
                </a:cubicBezTo>
                <a:cubicBezTo>
                  <a:pt x="47" y="61"/>
                  <a:pt x="59" y="31"/>
                  <a:pt x="69" y="0"/>
                </a:cubicBezTo>
                <a:cubicBezTo>
                  <a:pt x="65" y="4"/>
                  <a:pt x="60" y="8"/>
                  <a:pt x="56" y="12"/>
                </a:cubicBezTo>
                <a:cubicBezTo>
                  <a:pt x="46" y="21"/>
                  <a:pt x="36" y="29"/>
                  <a:pt x="27" y="3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322"/>
          <p:cNvSpPr/>
          <p:nvPr/>
        </p:nvSpPr>
        <p:spPr bwMode="auto">
          <a:xfrm rot="5400000">
            <a:off x="1772737" y="594989"/>
            <a:ext cx="676865" cy="1242376"/>
          </a:xfrm>
          <a:custGeom>
            <a:avLst/>
            <a:gdLst>
              <a:gd name="T0" fmla="*/ 395 w 482"/>
              <a:gd name="T1" fmla="*/ 72 h 884"/>
              <a:gd name="T2" fmla="*/ 323 w 482"/>
              <a:gd name="T3" fmla="*/ 90 h 884"/>
              <a:gd name="T4" fmla="*/ 258 w 482"/>
              <a:gd name="T5" fmla="*/ 361 h 884"/>
              <a:gd name="T6" fmla="*/ 270 w 482"/>
              <a:gd name="T7" fmla="*/ 396 h 884"/>
              <a:gd name="T8" fmla="*/ 269 w 482"/>
              <a:gd name="T9" fmla="*/ 395 h 884"/>
              <a:gd name="T10" fmla="*/ 258 w 482"/>
              <a:gd name="T11" fmla="*/ 394 h 884"/>
              <a:gd name="T12" fmla="*/ 253 w 482"/>
              <a:gd name="T13" fmla="*/ 398 h 884"/>
              <a:gd name="T14" fmla="*/ 253 w 482"/>
              <a:gd name="T15" fmla="*/ 397 h 884"/>
              <a:gd name="T16" fmla="*/ 254 w 482"/>
              <a:gd name="T17" fmla="*/ 335 h 884"/>
              <a:gd name="T18" fmla="*/ 273 w 482"/>
              <a:gd name="T19" fmla="*/ 194 h 884"/>
              <a:gd name="T20" fmla="*/ 257 w 482"/>
              <a:gd name="T21" fmla="*/ 188 h 884"/>
              <a:gd name="T22" fmla="*/ 228 w 482"/>
              <a:gd name="T23" fmla="*/ 337 h 884"/>
              <a:gd name="T24" fmla="*/ 246 w 482"/>
              <a:gd name="T25" fmla="*/ 414 h 884"/>
              <a:gd name="T26" fmla="*/ 263 w 482"/>
              <a:gd name="T27" fmla="*/ 424 h 884"/>
              <a:gd name="T28" fmla="*/ 275 w 482"/>
              <a:gd name="T29" fmla="*/ 419 h 884"/>
              <a:gd name="T30" fmla="*/ 278 w 482"/>
              <a:gd name="T31" fmla="*/ 416 h 884"/>
              <a:gd name="T32" fmla="*/ 286 w 482"/>
              <a:gd name="T33" fmla="*/ 392 h 884"/>
              <a:gd name="T34" fmla="*/ 353 w 482"/>
              <a:gd name="T35" fmla="*/ 128 h 884"/>
              <a:gd name="T36" fmla="*/ 387 w 482"/>
              <a:gd name="T37" fmla="*/ 82 h 884"/>
              <a:gd name="T38" fmla="*/ 399 w 482"/>
              <a:gd name="T39" fmla="*/ 245 h 884"/>
              <a:gd name="T40" fmla="*/ 434 w 482"/>
              <a:gd name="T41" fmla="*/ 374 h 884"/>
              <a:gd name="T42" fmla="*/ 423 w 482"/>
              <a:gd name="T43" fmla="*/ 368 h 884"/>
              <a:gd name="T44" fmla="*/ 379 w 482"/>
              <a:gd name="T45" fmla="*/ 371 h 884"/>
              <a:gd name="T46" fmla="*/ 367 w 482"/>
              <a:gd name="T47" fmla="*/ 404 h 884"/>
              <a:gd name="T48" fmla="*/ 337 w 482"/>
              <a:gd name="T49" fmla="*/ 519 h 884"/>
              <a:gd name="T50" fmla="*/ 114 w 482"/>
              <a:gd name="T51" fmla="*/ 758 h 884"/>
              <a:gd name="T52" fmla="*/ 57 w 482"/>
              <a:gd name="T53" fmla="*/ 804 h 884"/>
              <a:gd name="T54" fmla="*/ 121 w 482"/>
              <a:gd name="T55" fmla="*/ 738 h 884"/>
              <a:gd name="T56" fmla="*/ 153 w 482"/>
              <a:gd name="T57" fmla="*/ 419 h 884"/>
              <a:gd name="T58" fmla="*/ 115 w 482"/>
              <a:gd name="T59" fmla="*/ 376 h 884"/>
              <a:gd name="T60" fmla="*/ 76 w 482"/>
              <a:gd name="T61" fmla="*/ 415 h 884"/>
              <a:gd name="T62" fmla="*/ 82 w 482"/>
              <a:gd name="T63" fmla="*/ 247 h 884"/>
              <a:gd name="T64" fmla="*/ 126 w 482"/>
              <a:gd name="T65" fmla="*/ 175 h 884"/>
              <a:gd name="T66" fmla="*/ 303 w 482"/>
              <a:gd name="T67" fmla="*/ 39 h 884"/>
              <a:gd name="T68" fmla="*/ 111 w 482"/>
              <a:gd name="T69" fmla="*/ 160 h 884"/>
              <a:gd name="T70" fmla="*/ 44 w 482"/>
              <a:gd name="T71" fmla="*/ 293 h 884"/>
              <a:gd name="T72" fmla="*/ 46 w 482"/>
              <a:gd name="T73" fmla="*/ 495 h 884"/>
              <a:gd name="T74" fmla="*/ 110 w 482"/>
              <a:gd name="T75" fmla="*/ 407 h 884"/>
              <a:gd name="T76" fmla="*/ 111 w 482"/>
              <a:gd name="T77" fmla="*/ 449 h 884"/>
              <a:gd name="T78" fmla="*/ 31 w 482"/>
              <a:gd name="T79" fmla="*/ 824 h 884"/>
              <a:gd name="T80" fmla="*/ 86 w 482"/>
              <a:gd name="T81" fmla="*/ 849 h 884"/>
              <a:gd name="T82" fmla="*/ 307 w 482"/>
              <a:gd name="T83" fmla="*/ 645 h 884"/>
              <a:gd name="T84" fmla="*/ 400 w 482"/>
              <a:gd name="T85" fmla="*/ 522 h 884"/>
              <a:gd name="T86" fmla="*/ 422 w 482"/>
              <a:gd name="T87" fmla="*/ 430 h 884"/>
              <a:gd name="T88" fmla="*/ 398 w 482"/>
              <a:gd name="T89" fmla="*/ 415 h 884"/>
              <a:gd name="T90" fmla="*/ 421 w 482"/>
              <a:gd name="T91" fmla="*/ 403 h 884"/>
              <a:gd name="T92" fmla="*/ 422 w 482"/>
              <a:gd name="T93" fmla="*/ 424 h 884"/>
              <a:gd name="T94" fmla="*/ 473 w 482"/>
              <a:gd name="T95" fmla="*/ 398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2" h="884">
                <a:moveTo>
                  <a:pt x="445" y="225"/>
                </a:moveTo>
                <a:cubicBezTo>
                  <a:pt x="433" y="197"/>
                  <a:pt x="419" y="170"/>
                  <a:pt x="409" y="143"/>
                </a:cubicBezTo>
                <a:cubicBezTo>
                  <a:pt x="403" y="130"/>
                  <a:pt x="399" y="117"/>
                  <a:pt x="396" y="104"/>
                </a:cubicBezTo>
                <a:cubicBezTo>
                  <a:pt x="393" y="91"/>
                  <a:pt x="392" y="79"/>
                  <a:pt x="395" y="72"/>
                </a:cubicBezTo>
                <a:cubicBezTo>
                  <a:pt x="419" y="0"/>
                  <a:pt x="419" y="0"/>
                  <a:pt x="419" y="0"/>
                </a:cubicBezTo>
                <a:cubicBezTo>
                  <a:pt x="360" y="45"/>
                  <a:pt x="360" y="45"/>
                  <a:pt x="360" y="45"/>
                </a:cubicBezTo>
                <a:cubicBezTo>
                  <a:pt x="351" y="52"/>
                  <a:pt x="344" y="59"/>
                  <a:pt x="338" y="67"/>
                </a:cubicBezTo>
                <a:cubicBezTo>
                  <a:pt x="332" y="74"/>
                  <a:pt x="327" y="82"/>
                  <a:pt x="323" y="90"/>
                </a:cubicBezTo>
                <a:cubicBezTo>
                  <a:pt x="314" y="106"/>
                  <a:pt x="307" y="123"/>
                  <a:pt x="301" y="139"/>
                </a:cubicBezTo>
                <a:cubicBezTo>
                  <a:pt x="290" y="172"/>
                  <a:pt x="282" y="205"/>
                  <a:pt x="276" y="238"/>
                </a:cubicBezTo>
                <a:cubicBezTo>
                  <a:pt x="270" y="271"/>
                  <a:pt x="265" y="304"/>
                  <a:pt x="261" y="337"/>
                </a:cubicBezTo>
                <a:cubicBezTo>
                  <a:pt x="260" y="345"/>
                  <a:pt x="259" y="353"/>
                  <a:pt x="258" y="361"/>
                </a:cubicBezTo>
                <a:cubicBezTo>
                  <a:pt x="260" y="367"/>
                  <a:pt x="261" y="374"/>
                  <a:pt x="264" y="381"/>
                </a:cubicBezTo>
                <a:cubicBezTo>
                  <a:pt x="265" y="384"/>
                  <a:pt x="266" y="388"/>
                  <a:pt x="267" y="391"/>
                </a:cubicBezTo>
                <a:cubicBezTo>
                  <a:pt x="268" y="392"/>
                  <a:pt x="269" y="394"/>
                  <a:pt x="269" y="395"/>
                </a:cubicBezTo>
                <a:cubicBezTo>
                  <a:pt x="270" y="395"/>
                  <a:pt x="270" y="395"/>
                  <a:pt x="270" y="396"/>
                </a:cubicBezTo>
                <a:cubicBezTo>
                  <a:pt x="270" y="396"/>
                  <a:pt x="270" y="396"/>
                  <a:pt x="270" y="396"/>
                </a:cubicBezTo>
                <a:cubicBezTo>
                  <a:pt x="270" y="396"/>
                  <a:pt x="270" y="396"/>
                  <a:pt x="270" y="396"/>
                </a:cubicBezTo>
                <a:cubicBezTo>
                  <a:pt x="270" y="396"/>
                  <a:pt x="270" y="396"/>
                  <a:pt x="270" y="395"/>
                </a:cubicBezTo>
                <a:cubicBezTo>
                  <a:pt x="270" y="395"/>
                  <a:pt x="270" y="395"/>
                  <a:pt x="269" y="395"/>
                </a:cubicBezTo>
                <a:cubicBezTo>
                  <a:pt x="269" y="395"/>
                  <a:pt x="269" y="394"/>
                  <a:pt x="268" y="394"/>
                </a:cubicBezTo>
                <a:cubicBezTo>
                  <a:pt x="267" y="394"/>
                  <a:pt x="265" y="393"/>
                  <a:pt x="263" y="393"/>
                </a:cubicBezTo>
                <a:cubicBezTo>
                  <a:pt x="262" y="393"/>
                  <a:pt x="261" y="393"/>
                  <a:pt x="260" y="393"/>
                </a:cubicBezTo>
                <a:cubicBezTo>
                  <a:pt x="259" y="394"/>
                  <a:pt x="259" y="394"/>
                  <a:pt x="258" y="394"/>
                </a:cubicBezTo>
                <a:cubicBezTo>
                  <a:pt x="257" y="394"/>
                  <a:pt x="257" y="395"/>
                  <a:pt x="256" y="395"/>
                </a:cubicBezTo>
                <a:cubicBezTo>
                  <a:pt x="256" y="395"/>
                  <a:pt x="256" y="395"/>
                  <a:pt x="255" y="396"/>
                </a:cubicBezTo>
                <a:cubicBezTo>
                  <a:pt x="254" y="397"/>
                  <a:pt x="255" y="396"/>
                  <a:pt x="254" y="397"/>
                </a:cubicBezTo>
                <a:cubicBezTo>
                  <a:pt x="254" y="397"/>
                  <a:pt x="254" y="397"/>
                  <a:pt x="253" y="398"/>
                </a:cubicBezTo>
                <a:cubicBezTo>
                  <a:pt x="253" y="398"/>
                  <a:pt x="253" y="398"/>
                  <a:pt x="253" y="398"/>
                </a:cubicBezTo>
                <a:cubicBezTo>
                  <a:pt x="252" y="399"/>
                  <a:pt x="252" y="399"/>
                  <a:pt x="252" y="399"/>
                </a:cubicBezTo>
                <a:cubicBezTo>
                  <a:pt x="252" y="399"/>
                  <a:pt x="252" y="399"/>
                  <a:pt x="252" y="399"/>
                </a:cubicBezTo>
                <a:cubicBezTo>
                  <a:pt x="253" y="397"/>
                  <a:pt x="253" y="397"/>
                  <a:pt x="253" y="397"/>
                </a:cubicBezTo>
                <a:cubicBezTo>
                  <a:pt x="254" y="394"/>
                  <a:pt x="254" y="390"/>
                  <a:pt x="255" y="386"/>
                </a:cubicBezTo>
                <a:cubicBezTo>
                  <a:pt x="256" y="378"/>
                  <a:pt x="257" y="369"/>
                  <a:pt x="258" y="361"/>
                </a:cubicBezTo>
                <a:cubicBezTo>
                  <a:pt x="258" y="360"/>
                  <a:pt x="258" y="359"/>
                  <a:pt x="258" y="358"/>
                </a:cubicBezTo>
                <a:cubicBezTo>
                  <a:pt x="256" y="351"/>
                  <a:pt x="255" y="343"/>
                  <a:pt x="254" y="335"/>
                </a:cubicBezTo>
                <a:cubicBezTo>
                  <a:pt x="252" y="319"/>
                  <a:pt x="251" y="303"/>
                  <a:pt x="252" y="287"/>
                </a:cubicBezTo>
                <a:cubicBezTo>
                  <a:pt x="252" y="280"/>
                  <a:pt x="253" y="272"/>
                  <a:pt x="254" y="264"/>
                </a:cubicBezTo>
                <a:cubicBezTo>
                  <a:pt x="255" y="256"/>
                  <a:pt x="257" y="248"/>
                  <a:pt x="259" y="241"/>
                </a:cubicBezTo>
                <a:cubicBezTo>
                  <a:pt x="263" y="225"/>
                  <a:pt x="268" y="210"/>
                  <a:pt x="273" y="194"/>
                </a:cubicBezTo>
                <a:cubicBezTo>
                  <a:pt x="284" y="163"/>
                  <a:pt x="295" y="132"/>
                  <a:pt x="306" y="100"/>
                </a:cubicBezTo>
                <a:cubicBezTo>
                  <a:pt x="317" y="69"/>
                  <a:pt x="326" y="37"/>
                  <a:pt x="332" y="4"/>
                </a:cubicBezTo>
                <a:cubicBezTo>
                  <a:pt x="323" y="36"/>
                  <a:pt x="311" y="67"/>
                  <a:pt x="298" y="97"/>
                </a:cubicBezTo>
                <a:cubicBezTo>
                  <a:pt x="285" y="128"/>
                  <a:pt x="270" y="157"/>
                  <a:pt x="257" y="188"/>
                </a:cubicBezTo>
                <a:cubicBezTo>
                  <a:pt x="251" y="203"/>
                  <a:pt x="245" y="219"/>
                  <a:pt x="240" y="235"/>
                </a:cubicBezTo>
                <a:cubicBezTo>
                  <a:pt x="237" y="243"/>
                  <a:pt x="235" y="251"/>
                  <a:pt x="233" y="260"/>
                </a:cubicBezTo>
                <a:cubicBezTo>
                  <a:pt x="231" y="269"/>
                  <a:pt x="230" y="277"/>
                  <a:pt x="229" y="286"/>
                </a:cubicBezTo>
                <a:cubicBezTo>
                  <a:pt x="227" y="303"/>
                  <a:pt x="227" y="320"/>
                  <a:pt x="228" y="337"/>
                </a:cubicBezTo>
                <a:cubicBezTo>
                  <a:pt x="229" y="355"/>
                  <a:pt x="231" y="372"/>
                  <a:pt x="236" y="389"/>
                </a:cubicBezTo>
                <a:cubicBezTo>
                  <a:pt x="237" y="393"/>
                  <a:pt x="238" y="398"/>
                  <a:pt x="240" y="402"/>
                </a:cubicBezTo>
                <a:cubicBezTo>
                  <a:pt x="241" y="405"/>
                  <a:pt x="242" y="407"/>
                  <a:pt x="243" y="410"/>
                </a:cubicBezTo>
                <a:cubicBezTo>
                  <a:pt x="244" y="411"/>
                  <a:pt x="245" y="412"/>
                  <a:pt x="246" y="414"/>
                </a:cubicBezTo>
                <a:cubicBezTo>
                  <a:pt x="247" y="415"/>
                  <a:pt x="248" y="417"/>
                  <a:pt x="250" y="419"/>
                </a:cubicBezTo>
                <a:cubicBezTo>
                  <a:pt x="251" y="419"/>
                  <a:pt x="252" y="420"/>
                  <a:pt x="252" y="420"/>
                </a:cubicBezTo>
                <a:cubicBezTo>
                  <a:pt x="253" y="421"/>
                  <a:pt x="254" y="421"/>
                  <a:pt x="255" y="422"/>
                </a:cubicBezTo>
                <a:cubicBezTo>
                  <a:pt x="257" y="423"/>
                  <a:pt x="260" y="424"/>
                  <a:pt x="263" y="424"/>
                </a:cubicBezTo>
                <a:cubicBezTo>
                  <a:pt x="265" y="424"/>
                  <a:pt x="266" y="423"/>
                  <a:pt x="268" y="423"/>
                </a:cubicBezTo>
                <a:cubicBezTo>
                  <a:pt x="269" y="423"/>
                  <a:pt x="269" y="422"/>
                  <a:pt x="270" y="422"/>
                </a:cubicBezTo>
                <a:cubicBezTo>
                  <a:pt x="271" y="422"/>
                  <a:pt x="272" y="421"/>
                  <a:pt x="273" y="421"/>
                </a:cubicBezTo>
                <a:cubicBezTo>
                  <a:pt x="275" y="419"/>
                  <a:pt x="274" y="420"/>
                  <a:pt x="275" y="419"/>
                </a:cubicBezTo>
                <a:cubicBezTo>
                  <a:pt x="275" y="419"/>
                  <a:pt x="275" y="419"/>
                  <a:pt x="275" y="419"/>
                </a:cubicBezTo>
                <a:cubicBezTo>
                  <a:pt x="277" y="417"/>
                  <a:pt x="276" y="418"/>
                  <a:pt x="277" y="417"/>
                </a:cubicBezTo>
                <a:cubicBezTo>
                  <a:pt x="278" y="417"/>
                  <a:pt x="278" y="417"/>
                  <a:pt x="278" y="417"/>
                </a:cubicBezTo>
                <a:cubicBezTo>
                  <a:pt x="278" y="416"/>
                  <a:pt x="278" y="416"/>
                  <a:pt x="278" y="416"/>
                </a:cubicBezTo>
                <a:cubicBezTo>
                  <a:pt x="279" y="414"/>
                  <a:pt x="280" y="413"/>
                  <a:pt x="280" y="412"/>
                </a:cubicBezTo>
                <a:cubicBezTo>
                  <a:pt x="281" y="411"/>
                  <a:pt x="281" y="410"/>
                  <a:pt x="281" y="409"/>
                </a:cubicBezTo>
                <a:cubicBezTo>
                  <a:pt x="282" y="408"/>
                  <a:pt x="282" y="406"/>
                  <a:pt x="283" y="405"/>
                </a:cubicBezTo>
                <a:cubicBezTo>
                  <a:pt x="284" y="400"/>
                  <a:pt x="285" y="396"/>
                  <a:pt x="286" y="392"/>
                </a:cubicBezTo>
                <a:cubicBezTo>
                  <a:pt x="289" y="375"/>
                  <a:pt x="292" y="359"/>
                  <a:pt x="295" y="342"/>
                </a:cubicBezTo>
                <a:cubicBezTo>
                  <a:pt x="300" y="310"/>
                  <a:pt x="307" y="278"/>
                  <a:pt x="314" y="246"/>
                </a:cubicBezTo>
                <a:cubicBezTo>
                  <a:pt x="321" y="215"/>
                  <a:pt x="330" y="183"/>
                  <a:pt x="341" y="154"/>
                </a:cubicBezTo>
                <a:cubicBezTo>
                  <a:pt x="345" y="145"/>
                  <a:pt x="349" y="136"/>
                  <a:pt x="353" y="128"/>
                </a:cubicBezTo>
                <a:cubicBezTo>
                  <a:pt x="351" y="123"/>
                  <a:pt x="350" y="118"/>
                  <a:pt x="349" y="113"/>
                </a:cubicBezTo>
                <a:cubicBezTo>
                  <a:pt x="348" y="105"/>
                  <a:pt x="347" y="96"/>
                  <a:pt x="347" y="86"/>
                </a:cubicBezTo>
                <a:cubicBezTo>
                  <a:pt x="347" y="77"/>
                  <a:pt x="348" y="66"/>
                  <a:pt x="352" y="56"/>
                </a:cubicBezTo>
                <a:cubicBezTo>
                  <a:pt x="387" y="82"/>
                  <a:pt x="387" y="82"/>
                  <a:pt x="387" y="82"/>
                </a:cubicBezTo>
                <a:cubicBezTo>
                  <a:pt x="377" y="89"/>
                  <a:pt x="368" y="100"/>
                  <a:pt x="361" y="113"/>
                </a:cubicBezTo>
                <a:cubicBezTo>
                  <a:pt x="358" y="117"/>
                  <a:pt x="355" y="123"/>
                  <a:pt x="353" y="128"/>
                </a:cubicBezTo>
                <a:cubicBezTo>
                  <a:pt x="356" y="139"/>
                  <a:pt x="359" y="150"/>
                  <a:pt x="363" y="161"/>
                </a:cubicBezTo>
                <a:cubicBezTo>
                  <a:pt x="374" y="190"/>
                  <a:pt x="387" y="218"/>
                  <a:pt x="399" y="245"/>
                </a:cubicBezTo>
                <a:cubicBezTo>
                  <a:pt x="410" y="273"/>
                  <a:pt x="421" y="300"/>
                  <a:pt x="426" y="326"/>
                </a:cubicBezTo>
                <a:cubicBezTo>
                  <a:pt x="428" y="339"/>
                  <a:pt x="429" y="352"/>
                  <a:pt x="427" y="363"/>
                </a:cubicBezTo>
                <a:cubicBezTo>
                  <a:pt x="427" y="365"/>
                  <a:pt x="427" y="367"/>
                  <a:pt x="426" y="369"/>
                </a:cubicBezTo>
                <a:cubicBezTo>
                  <a:pt x="429" y="371"/>
                  <a:pt x="432" y="372"/>
                  <a:pt x="434" y="374"/>
                </a:cubicBezTo>
                <a:cubicBezTo>
                  <a:pt x="440" y="377"/>
                  <a:pt x="446" y="381"/>
                  <a:pt x="452" y="385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21" y="384"/>
                  <a:pt x="424" y="377"/>
                  <a:pt x="426" y="369"/>
                </a:cubicBezTo>
                <a:cubicBezTo>
                  <a:pt x="425" y="368"/>
                  <a:pt x="424" y="368"/>
                  <a:pt x="423" y="368"/>
                </a:cubicBezTo>
                <a:cubicBezTo>
                  <a:pt x="421" y="366"/>
                  <a:pt x="419" y="365"/>
                  <a:pt x="416" y="364"/>
                </a:cubicBezTo>
                <a:cubicBezTo>
                  <a:pt x="413" y="363"/>
                  <a:pt x="410" y="362"/>
                  <a:pt x="404" y="362"/>
                </a:cubicBezTo>
                <a:cubicBezTo>
                  <a:pt x="401" y="361"/>
                  <a:pt x="397" y="361"/>
                  <a:pt x="392" y="363"/>
                </a:cubicBezTo>
                <a:cubicBezTo>
                  <a:pt x="388" y="364"/>
                  <a:pt x="382" y="367"/>
                  <a:pt x="379" y="371"/>
                </a:cubicBezTo>
                <a:cubicBezTo>
                  <a:pt x="375" y="374"/>
                  <a:pt x="373" y="378"/>
                  <a:pt x="372" y="381"/>
                </a:cubicBezTo>
                <a:cubicBezTo>
                  <a:pt x="370" y="384"/>
                  <a:pt x="370" y="386"/>
                  <a:pt x="369" y="388"/>
                </a:cubicBezTo>
                <a:cubicBezTo>
                  <a:pt x="368" y="392"/>
                  <a:pt x="368" y="395"/>
                  <a:pt x="368" y="397"/>
                </a:cubicBezTo>
                <a:cubicBezTo>
                  <a:pt x="368" y="400"/>
                  <a:pt x="367" y="402"/>
                  <a:pt x="367" y="404"/>
                </a:cubicBezTo>
                <a:cubicBezTo>
                  <a:pt x="367" y="424"/>
                  <a:pt x="367" y="424"/>
                  <a:pt x="367" y="424"/>
                </a:cubicBezTo>
                <a:cubicBezTo>
                  <a:pt x="367" y="436"/>
                  <a:pt x="366" y="447"/>
                  <a:pt x="364" y="458"/>
                </a:cubicBezTo>
                <a:cubicBezTo>
                  <a:pt x="362" y="468"/>
                  <a:pt x="358" y="479"/>
                  <a:pt x="354" y="489"/>
                </a:cubicBezTo>
                <a:cubicBezTo>
                  <a:pt x="350" y="499"/>
                  <a:pt x="344" y="509"/>
                  <a:pt x="337" y="519"/>
                </a:cubicBezTo>
                <a:cubicBezTo>
                  <a:pt x="330" y="529"/>
                  <a:pt x="323" y="539"/>
                  <a:pt x="315" y="549"/>
                </a:cubicBezTo>
                <a:cubicBezTo>
                  <a:pt x="299" y="569"/>
                  <a:pt x="282" y="588"/>
                  <a:pt x="265" y="607"/>
                </a:cubicBezTo>
                <a:cubicBezTo>
                  <a:pt x="231" y="646"/>
                  <a:pt x="195" y="683"/>
                  <a:pt x="158" y="718"/>
                </a:cubicBezTo>
                <a:cubicBezTo>
                  <a:pt x="143" y="732"/>
                  <a:pt x="129" y="745"/>
                  <a:pt x="114" y="758"/>
                </a:cubicBezTo>
                <a:cubicBezTo>
                  <a:pt x="104" y="789"/>
                  <a:pt x="92" y="819"/>
                  <a:pt x="78" y="848"/>
                </a:cubicBezTo>
                <a:cubicBezTo>
                  <a:pt x="45" y="811"/>
                  <a:pt x="45" y="811"/>
                  <a:pt x="45" y="811"/>
                </a:cubicBezTo>
                <a:cubicBezTo>
                  <a:pt x="46" y="811"/>
                  <a:pt x="48" y="810"/>
                  <a:pt x="50" y="809"/>
                </a:cubicBezTo>
                <a:cubicBezTo>
                  <a:pt x="52" y="807"/>
                  <a:pt x="55" y="806"/>
                  <a:pt x="57" y="804"/>
                </a:cubicBezTo>
                <a:cubicBezTo>
                  <a:pt x="62" y="801"/>
                  <a:pt x="67" y="798"/>
                  <a:pt x="72" y="794"/>
                </a:cubicBezTo>
                <a:cubicBezTo>
                  <a:pt x="81" y="787"/>
                  <a:pt x="91" y="779"/>
                  <a:pt x="101" y="770"/>
                </a:cubicBezTo>
                <a:cubicBezTo>
                  <a:pt x="105" y="766"/>
                  <a:pt x="110" y="762"/>
                  <a:pt x="114" y="758"/>
                </a:cubicBezTo>
                <a:cubicBezTo>
                  <a:pt x="116" y="752"/>
                  <a:pt x="119" y="745"/>
                  <a:pt x="121" y="738"/>
                </a:cubicBezTo>
                <a:cubicBezTo>
                  <a:pt x="132" y="700"/>
                  <a:pt x="140" y="661"/>
                  <a:pt x="145" y="623"/>
                </a:cubicBezTo>
                <a:cubicBezTo>
                  <a:pt x="151" y="584"/>
                  <a:pt x="154" y="545"/>
                  <a:pt x="155" y="506"/>
                </a:cubicBezTo>
                <a:cubicBezTo>
                  <a:pt x="155" y="487"/>
                  <a:pt x="155" y="468"/>
                  <a:pt x="154" y="448"/>
                </a:cubicBezTo>
                <a:cubicBezTo>
                  <a:pt x="154" y="438"/>
                  <a:pt x="154" y="429"/>
                  <a:pt x="153" y="419"/>
                </a:cubicBezTo>
                <a:cubicBezTo>
                  <a:pt x="152" y="404"/>
                  <a:pt x="152" y="404"/>
                  <a:pt x="152" y="404"/>
                </a:cubicBezTo>
                <a:cubicBezTo>
                  <a:pt x="151" y="399"/>
                  <a:pt x="151" y="395"/>
                  <a:pt x="150" y="389"/>
                </a:cubicBezTo>
                <a:cubicBezTo>
                  <a:pt x="145" y="348"/>
                  <a:pt x="145" y="348"/>
                  <a:pt x="145" y="348"/>
                </a:cubicBezTo>
                <a:cubicBezTo>
                  <a:pt x="115" y="376"/>
                  <a:pt x="115" y="376"/>
                  <a:pt x="115" y="376"/>
                </a:cubicBezTo>
                <a:cubicBezTo>
                  <a:pt x="76" y="415"/>
                  <a:pt x="76" y="415"/>
                  <a:pt x="76" y="415"/>
                </a:cubicBezTo>
                <a:cubicBezTo>
                  <a:pt x="77" y="428"/>
                  <a:pt x="78" y="441"/>
                  <a:pt x="80" y="453"/>
                </a:cubicBezTo>
                <a:cubicBezTo>
                  <a:pt x="48" y="442"/>
                  <a:pt x="48" y="442"/>
                  <a:pt x="48" y="442"/>
                </a:cubicBezTo>
                <a:cubicBezTo>
                  <a:pt x="76" y="415"/>
                  <a:pt x="76" y="415"/>
                  <a:pt x="76" y="415"/>
                </a:cubicBezTo>
                <a:cubicBezTo>
                  <a:pt x="75" y="410"/>
                  <a:pt x="75" y="406"/>
                  <a:pt x="75" y="401"/>
                </a:cubicBezTo>
                <a:cubicBezTo>
                  <a:pt x="73" y="384"/>
                  <a:pt x="72" y="366"/>
                  <a:pt x="72" y="349"/>
                </a:cubicBezTo>
                <a:cubicBezTo>
                  <a:pt x="72" y="331"/>
                  <a:pt x="72" y="314"/>
                  <a:pt x="74" y="297"/>
                </a:cubicBezTo>
                <a:cubicBezTo>
                  <a:pt x="75" y="280"/>
                  <a:pt x="78" y="263"/>
                  <a:pt x="82" y="247"/>
                </a:cubicBezTo>
                <a:cubicBezTo>
                  <a:pt x="82" y="248"/>
                  <a:pt x="82" y="248"/>
                  <a:pt x="82" y="248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93" y="221"/>
                  <a:pt x="107" y="196"/>
                  <a:pt x="126" y="175"/>
                </a:cubicBezTo>
                <a:cubicBezTo>
                  <a:pt x="146" y="154"/>
                  <a:pt x="171" y="138"/>
                  <a:pt x="197" y="123"/>
                </a:cubicBezTo>
                <a:cubicBezTo>
                  <a:pt x="223" y="108"/>
                  <a:pt x="250" y="94"/>
                  <a:pt x="274" y="74"/>
                </a:cubicBezTo>
                <a:cubicBezTo>
                  <a:pt x="298" y="55"/>
                  <a:pt x="317" y="31"/>
                  <a:pt x="332" y="4"/>
                </a:cubicBezTo>
                <a:cubicBezTo>
                  <a:pt x="323" y="17"/>
                  <a:pt x="314" y="28"/>
                  <a:pt x="303" y="39"/>
                </a:cubicBezTo>
                <a:cubicBezTo>
                  <a:pt x="293" y="50"/>
                  <a:pt x="281" y="59"/>
                  <a:pt x="269" y="68"/>
                </a:cubicBezTo>
                <a:cubicBezTo>
                  <a:pt x="244" y="85"/>
                  <a:pt x="217" y="96"/>
                  <a:pt x="189" y="109"/>
                </a:cubicBezTo>
                <a:cubicBezTo>
                  <a:pt x="176" y="116"/>
                  <a:pt x="162" y="123"/>
                  <a:pt x="149" y="131"/>
                </a:cubicBezTo>
                <a:cubicBezTo>
                  <a:pt x="135" y="139"/>
                  <a:pt x="123" y="149"/>
                  <a:pt x="111" y="160"/>
                </a:cubicBezTo>
                <a:cubicBezTo>
                  <a:pt x="88" y="182"/>
                  <a:pt x="70" y="209"/>
                  <a:pt x="57" y="237"/>
                </a:cubicBezTo>
                <a:cubicBezTo>
                  <a:pt x="57" y="238"/>
                  <a:pt x="57" y="238"/>
                  <a:pt x="57" y="238"/>
                </a:cubicBezTo>
                <a:cubicBezTo>
                  <a:pt x="57" y="238"/>
                  <a:pt x="57" y="238"/>
                  <a:pt x="57" y="238"/>
                </a:cubicBezTo>
                <a:cubicBezTo>
                  <a:pt x="50" y="257"/>
                  <a:pt x="47" y="275"/>
                  <a:pt x="44" y="293"/>
                </a:cubicBezTo>
                <a:cubicBezTo>
                  <a:pt x="42" y="312"/>
                  <a:pt x="40" y="330"/>
                  <a:pt x="40" y="348"/>
                </a:cubicBezTo>
                <a:cubicBezTo>
                  <a:pt x="39" y="367"/>
                  <a:pt x="39" y="385"/>
                  <a:pt x="39" y="403"/>
                </a:cubicBezTo>
                <a:cubicBezTo>
                  <a:pt x="40" y="421"/>
                  <a:pt x="41" y="439"/>
                  <a:pt x="42" y="458"/>
                </a:cubicBezTo>
                <a:cubicBezTo>
                  <a:pt x="46" y="495"/>
                  <a:pt x="46" y="495"/>
                  <a:pt x="46" y="495"/>
                </a:cubicBezTo>
                <a:cubicBezTo>
                  <a:pt x="74" y="469"/>
                  <a:pt x="74" y="469"/>
                  <a:pt x="74" y="469"/>
                </a:cubicBezTo>
                <a:cubicBezTo>
                  <a:pt x="111" y="437"/>
                  <a:pt x="111" y="437"/>
                  <a:pt x="111" y="437"/>
                </a:cubicBezTo>
                <a:cubicBezTo>
                  <a:pt x="111" y="431"/>
                  <a:pt x="110" y="426"/>
                  <a:pt x="110" y="421"/>
                </a:cubicBezTo>
                <a:cubicBezTo>
                  <a:pt x="110" y="407"/>
                  <a:pt x="110" y="407"/>
                  <a:pt x="110" y="407"/>
                </a:cubicBezTo>
                <a:cubicBezTo>
                  <a:pt x="109" y="403"/>
                  <a:pt x="109" y="398"/>
                  <a:pt x="109" y="394"/>
                </a:cubicBezTo>
                <a:cubicBezTo>
                  <a:pt x="144" y="407"/>
                  <a:pt x="144" y="407"/>
                  <a:pt x="144" y="407"/>
                </a:cubicBezTo>
                <a:cubicBezTo>
                  <a:pt x="111" y="437"/>
                  <a:pt x="111" y="437"/>
                  <a:pt x="111" y="437"/>
                </a:cubicBezTo>
                <a:cubicBezTo>
                  <a:pt x="111" y="441"/>
                  <a:pt x="111" y="445"/>
                  <a:pt x="111" y="449"/>
                </a:cubicBezTo>
                <a:cubicBezTo>
                  <a:pt x="111" y="468"/>
                  <a:pt x="110" y="486"/>
                  <a:pt x="109" y="505"/>
                </a:cubicBezTo>
                <a:cubicBezTo>
                  <a:pt x="107" y="542"/>
                  <a:pt x="103" y="579"/>
                  <a:pt x="97" y="615"/>
                </a:cubicBezTo>
                <a:cubicBezTo>
                  <a:pt x="91" y="652"/>
                  <a:pt x="83" y="688"/>
                  <a:pt x="72" y="723"/>
                </a:cubicBezTo>
                <a:cubicBezTo>
                  <a:pt x="61" y="758"/>
                  <a:pt x="47" y="792"/>
                  <a:pt x="31" y="824"/>
                </a:cubicBezTo>
                <a:cubicBezTo>
                  <a:pt x="0" y="884"/>
                  <a:pt x="0" y="884"/>
                  <a:pt x="0" y="884"/>
                </a:cubicBezTo>
                <a:cubicBezTo>
                  <a:pt x="63" y="861"/>
                  <a:pt x="63" y="861"/>
                  <a:pt x="63" y="861"/>
                </a:cubicBezTo>
                <a:cubicBezTo>
                  <a:pt x="69" y="859"/>
                  <a:pt x="73" y="857"/>
                  <a:pt x="76" y="855"/>
                </a:cubicBezTo>
                <a:cubicBezTo>
                  <a:pt x="80" y="853"/>
                  <a:pt x="83" y="851"/>
                  <a:pt x="86" y="849"/>
                </a:cubicBezTo>
                <a:cubicBezTo>
                  <a:pt x="92" y="845"/>
                  <a:pt x="98" y="841"/>
                  <a:pt x="104" y="837"/>
                </a:cubicBezTo>
                <a:cubicBezTo>
                  <a:pt x="115" y="829"/>
                  <a:pt x="125" y="820"/>
                  <a:pt x="136" y="812"/>
                </a:cubicBezTo>
                <a:cubicBezTo>
                  <a:pt x="156" y="794"/>
                  <a:pt x="176" y="777"/>
                  <a:pt x="196" y="758"/>
                </a:cubicBezTo>
                <a:cubicBezTo>
                  <a:pt x="234" y="722"/>
                  <a:pt x="271" y="684"/>
                  <a:pt x="307" y="645"/>
                </a:cubicBezTo>
                <a:cubicBezTo>
                  <a:pt x="325" y="625"/>
                  <a:pt x="342" y="604"/>
                  <a:pt x="359" y="583"/>
                </a:cubicBezTo>
                <a:cubicBezTo>
                  <a:pt x="367" y="572"/>
                  <a:pt x="375" y="561"/>
                  <a:pt x="383" y="550"/>
                </a:cubicBezTo>
                <a:cubicBezTo>
                  <a:pt x="387" y="544"/>
                  <a:pt x="391" y="538"/>
                  <a:pt x="394" y="532"/>
                </a:cubicBezTo>
                <a:cubicBezTo>
                  <a:pt x="396" y="528"/>
                  <a:pt x="398" y="525"/>
                  <a:pt x="400" y="522"/>
                </a:cubicBezTo>
                <a:cubicBezTo>
                  <a:pt x="401" y="520"/>
                  <a:pt x="401" y="518"/>
                  <a:pt x="402" y="517"/>
                </a:cubicBezTo>
                <a:cubicBezTo>
                  <a:pt x="405" y="511"/>
                  <a:pt x="405" y="511"/>
                  <a:pt x="405" y="511"/>
                </a:cubicBezTo>
                <a:cubicBezTo>
                  <a:pt x="411" y="497"/>
                  <a:pt x="415" y="483"/>
                  <a:pt x="418" y="468"/>
                </a:cubicBezTo>
                <a:cubicBezTo>
                  <a:pt x="420" y="455"/>
                  <a:pt x="421" y="442"/>
                  <a:pt x="422" y="430"/>
                </a:cubicBezTo>
                <a:cubicBezTo>
                  <a:pt x="421" y="429"/>
                  <a:pt x="421" y="429"/>
                  <a:pt x="421" y="429"/>
                </a:cubicBezTo>
                <a:cubicBezTo>
                  <a:pt x="416" y="426"/>
                  <a:pt x="411" y="422"/>
                  <a:pt x="406" y="420"/>
                </a:cubicBezTo>
                <a:cubicBezTo>
                  <a:pt x="404" y="418"/>
                  <a:pt x="401" y="417"/>
                  <a:pt x="399" y="416"/>
                </a:cubicBezTo>
                <a:cubicBezTo>
                  <a:pt x="399" y="416"/>
                  <a:pt x="398" y="415"/>
                  <a:pt x="398" y="415"/>
                </a:cubicBezTo>
                <a:cubicBezTo>
                  <a:pt x="398" y="415"/>
                  <a:pt x="398" y="415"/>
                  <a:pt x="400" y="416"/>
                </a:cubicBezTo>
                <a:cubicBezTo>
                  <a:pt x="402" y="416"/>
                  <a:pt x="404" y="416"/>
                  <a:pt x="407" y="415"/>
                </a:cubicBezTo>
                <a:cubicBezTo>
                  <a:pt x="410" y="414"/>
                  <a:pt x="414" y="412"/>
                  <a:pt x="417" y="410"/>
                </a:cubicBezTo>
                <a:cubicBezTo>
                  <a:pt x="419" y="407"/>
                  <a:pt x="420" y="405"/>
                  <a:pt x="421" y="403"/>
                </a:cubicBezTo>
                <a:cubicBezTo>
                  <a:pt x="422" y="402"/>
                  <a:pt x="422" y="401"/>
                  <a:pt x="422" y="401"/>
                </a:cubicBezTo>
                <a:cubicBezTo>
                  <a:pt x="422" y="400"/>
                  <a:pt x="422" y="401"/>
                  <a:pt x="422" y="401"/>
                </a:cubicBezTo>
                <a:cubicBezTo>
                  <a:pt x="422" y="402"/>
                  <a:pt x="422" y="403"/>
                  <a:pt x="422" y="405"/>
                </a:cubicBezTo>
                <a:cubicBezTo>
                  <a:pt x="422" y="424"/>
                  <a:pt x="422" y="424"/>
                  <a:pt x="422" y="424"/>
                </a:cubicBezTo>
                <a:cubicBezTo>
                  <a:pt x="422" y="426"/>
                  <a:pt x="422" y="428"/>
                  <a:pt x="422" y="430"/>
                </a:cubicBezTo>
                <a:cubicBezTo>
                  <a:pt x="442" y="444"/>
                  <a:pt x="442" y="444"/>
                  <a:pt x="442" y="444"/>
                </a:cubicBezTo>
                <a:cubicBezTo>
                  <a:pt x="457" y="424"/>
                  <a:pt x="457" y="424"/>
                  <a:pt x="457" y="424"/>
                </a:cubicBezTo>
                <a:cubicBezTo>
                  <a:pt x="464" y="416"/>
                  <a:pt x="469" y="408"/>
                  <a:pt x="473" y="398"/>
                </a:cubicBezTo>
                <a:cubicBezTo>
                  <a:pt x="477" y="389"/>
                  <a:pt x="479" y="379"/>
                  <a:pt x="480" y="370"/>
                </a:cubicBezTo>
                <a:cubicBezTo>
                  <a:pt x="482" y="350"/>
                  <a:pt x="480" y="333"/>
                  <a:pt x="477" y="316"/>
                </a:cubicBezTo>
                <a:cubicBezTo>
                  <a:pt x="470" y="283"/>
                  <a:pt x="458" y="253"/>
                  <a:pt x="445" y="225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323"/>
          <p:cNvSpPr/>
          <p:nvPr/>
        </p:nvSpPr>
        <p:spPr bwMode="auto">
          <a:xfrm rot="5400000">
            <a:off x="2123725" y="1024581"/>
            <a:ext cx="49128" cy="61136"/>
          </a:xfrm>
          <a:custGeom>
            <a:avLst/>
            <a:gdLst>
              <a:gd name="T0" fmla="*/ 0 w 35"/>
              <a:gd name="T1" fmla="*/ 0 h 43"/>
              <a:gd name="T2" fmla="*/ 1 w 35"/>
              <a:gd name="T3" fmla="*/ 13 h 43"/>
              <a:gd name="T4" fmla="*/ 1 w 35"/>
              <a:gd name="T5" fmla="*/ 27 h 43"/>
              <a:gd name="T6" fmla="*/ 2 w 35"/>
              <a:gd name="T7" fmla="*/ 43 h 43"/>
              <a:gd name="T8" fmla="*/ 35 w 35"/>
              <a:gd name="T9" fmla="*/ 13 h 43"/>
              <a:gd name="T10" fmla="*/ 0 w 35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43">
                <a:moveTo>
                  <a:pt x="0" y="0"/>
                </a:moveTo>
                <a:cubicBezTo>
                  <a:pt x="0" y="4"/>
                  <a:pt x="0" y="9"/>
                  <a:pt x="1" y="13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32"/>
                  <a:pt x="2" y="37"/>
                  <a:pt x="2" y="43"/>
                </a:cubicBezTo>
                <a:cubicBezTo>
                  <a:pt x="35" y="13"/>
                  <a:pt x="35" y="13"/>
                  <a:pt x="35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324"/>
          <p:cNvSpPr/>
          <p:nvPr/>
        </p:nvSpPr>
        <p:spPr bwMode="auto">
          <a:xfrm rot="5400000">
            <a:off x="2099707" y="940518"/>
            <a:ext cx="45852" cy="53495"/>
          </a:xfrm>
          <a:custGeom>
            <a:avLst/>
            <a:gdLst>
              <a:gd name="T0" fmla="*/ 32 w 32"/>
              <a:gd name="T1" fmla="*/ 38 h 38"/>
              <a:gd name="T2" fmla="*/ 28 w 32"/>
              <a:gd name="T3" fmla="*/ 0 h 38"/>
              <a:gd name="T4" fmla="*/ 0 w 32"/>
              <a:gd name="T5" fmla="*/ 27 h 38"/>
              <a:gd name="T6" fmla="*/ 32 w 32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8">
                <a:moveTo>
                  <a:pt x="32" y="38"/>
                </a:moveTo>
                <a:cubicBezTo>
                  <a:pt x="30" y="26"/>
                  <a:pt x="29" y="13"/>
                  <a:pt x="28" y="0"/>
                </a:cubicBezTo>
                <a:cubicBezTo>
                  <a:pt x="0" y="27"/>
                  <a:pt x="0" y="27"/>
                  <a:pt x="0" y="27"/>
                </a:cubicBezTo>
                <a:lnTo>
                  <a:pt x="32" y="38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325"/>
          <p:cNvSpPr/>
          <p:nvPr/>
        </p:nvSpPr>
        <p:spPr bwMode="auto">
          <a:xfrm rot="5400000">
            <a:off x="2384645" y="991829"/>
            <a:ext cx="0" cy="1092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339"/>
          <p:cNvSpPr>
            <a:spLocks noEditPoints="1"/>
          </p:cNvSpPr>
          <p:nvPr/>
        </p:nvSpPr>
        <p:spPr bwMode="auto">
          <a:xfrm rot="5400000">
            <a:off x="7513538" y="615187"/>
            <a:ext cx="533851" cy="711800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2"/>
          <p:cNvSpPr>
            <a:spLocks noChangeArrowheads="1"/>
          </p:cNvSpPr>
          <p:nvPr/>
        </p:nvSpPr>
        <p:spPr bwMode="auto">
          <a:xfrm rot="5400000">
            <a:off x="11441541" y="1250566"/>
            <a:ext cx="79696" cy="807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482"/>
          <p:cNvSpPr/>
          <p:nvPr/>
        </p:nvSpPr>
        <p:spPr bwMode="auto">
          <a:xfrm rot="5400000">
            <a:off x="2833888" y="233631"/>
            <a:ext cx="604812" cy="1159405"/>
          </a:xfrm>
          <a:custGeom>
            <a:avLst/>
            <a:gdLst>
              <a:gd name="T0" fmla="*/ 406 w 431"/>
              <a:gd name="T1" fmla="*/ 14 h 826"/>
              <a:gd name="T2" fmla="*/ 176 w 431"/>
              <a:gd name="T3" fmla="*/ 570 h 826"/>
              <a:gd name="T4" fmla="*/ 65 w 431"/>
              <a:gd name="T5" fmla="*/ 726 h 826"/>
              <a:gd name="T6" fmla="*/ 6 w 431"/>
              <a:gd name="T7" fmla="*/ 805 h 826"/>
              <a:gd name="T8" fmla="*/ 27 w 431"/>
              <a:gd name="T9" fmla="*/ 813 h 826"/>
              <a:gd name="T10" fmla="*/ 91 w 431"/>
              <a:gd name="T11" fmla="*/ 729 h 826"/>
              <a:gd name="T12" fmla="*/ 208 w 431"/>
              <a:gd name="T13" fmla="*/ 561 h 826"/>
              <a:gd name="T14" fmla="*/ 428 w 431"/>
              <a:gd name="T15" fmla="*/ 16 h 826"/>
              <a:gd name="T16" fmla="*/ 406 w 431"/>
              <a:gd name="T17" fmla="*/ 14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1" h="826">
                <a:moveTo>
                  <a:pt x="406" y="14"/>
                </a:moveTo>
                <a:cubicBezTo>
                  <a:pt x="365" y="212"/>
                  <a:pt x="286" y="401"/>
                  <a:pt x="176" y="570"/>
                </a:cubicBezTo>
                <a:cubicBezTo>
                  <a:pt x="141" y="624"/>
                  <a:pt x="104" y="675"/>
                  <a:pt x="65" y="726"/>
                </a:cubicBezTo>
                <a:cubicBezTo>
                  <a:pt x="45" y="751"/>
                  <a:pt x="21" y="776"/>
                  <a:pt x="6" y="805"/>
                </a:cubicBezTo>
                <a:cubicBezTo>
                  <a:pt x="0" y="818"/>
                  <a:pt x="20" y="826"/>
                  <a:pt x="27" y="813"/>
                </a:cubicBezTo>
                <a:cubicBezTo>
                  <a:pt x="43" y="784"/>
                  <a:pt x="70" y="756"/>
                  <a:pt x="91" y="729"/>
                </a:cubicBezTo>
                <a:cubicBezTo>
                  <a:pt x="132" y="675"/>
                  <a:pt x="172" y="619"/>
                  <a:pt x="208" y="561"/>
                </a:cubicBezTo>
                <a:cubicBezTo>
                  <a:pt x="312" y="394"/>
                  <a:pt x="388" y="210"/>
                  <a:pt x="428" y="16"/>
                </a:cubicBezTo>
                <a:cubicBezTo>
                  <a:pt x="431" y="2"/>
                  <a:pt x="409" y="0"/>
                  <a:pt x="406" y="14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483"/>
          <p:cNvSpPr/>
          <p:nvPr/>
        </p:nvSpPr>
        <p:spPr bwMode="auto">
          <a:xfrm rot="5400000">
            <a:off x="3106817" y="-44757"/>
            <a:ext cx="400661" cy="1512030"/>
          </a:xfrm>
          <a:custGeom>
            <a:avLst/>
            <a:gdLst>
              <a:gd name="T0" fmla="*/ 194 w 285"/>
              <a:gd name="T1" fmla="*/ 18 h 1077"/>
              <a:gd name="T2" fmla="*/ 8 w 285"/>
              <a:gd name="T3" fmla="*/ 1052 h 1077"/>
              <a:gd name="T4" fmla="*/ 26 w 285"/>
              <a:gd name="T5" fmla="*/ 1065 h 1077"/>
              <a:gd name="T6" fmla="*/ 216 w 285"/>
              <a:gd name="T7" fmla="*/ 14 h 1077"/>
              <a:gd name="T8" fmla="*/ 194 w 285"/>
              <a:gd name="T9" fmla="*/ 1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077">
                <a:moveTo>
                  <a:pt x="194" y="18"/>
                </a:moveTo>
                <a:cubicBezTo>
                  <a:pt x="262" y="375"/>
                  <a:pt x="200" y="742"/>
                  <a:pt x="8" y="1052"/>
                </a:cubicBezTo>
                <a:cubicBezTo>
                  <a:pt x="0" y="1064"/>
                  <a:pt x="18" y="1077"/>
                  <a:pt x="26" y="1065"/>
                </a:cubicBezTo>
                <a:cubicBezTo>
                  <a:pt x="221" y="750"/>
                  <a:pt x="285" y="378"/>
                  <a:pt x="216" y="14"/>
                </a:cubicBezTo>
                <a:cubicBezTo>
                  <a:pt x="213" y="0"/>
                  <a:pt x="191" y="4"/>
                  <a:pt x="194" y="18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484"/>
          <p:cNvSpPr/>
          <p:nvPr/>
        </p:nvSpPr>
        <p:spPr bwMode="auto">
          <a:xfrm rot="5400000">
            <a:off x="3137931" y="-73688"/>
            <a:ext cx="192142" cy="1361373"/>
          </a:xfrm>
          <a:custGeom>
            <a:avLst/>
            <a:gdLst>
              <a:gd name="T0" fmla="*/ 11 w 137"/>
              <a:gd name="T1" fmla="*/ 26 h 969"/>
              <a:gd name="T2" fmla="*/ 91 w 137"/>
              <a:gd name="T3" fmla="*/ 224 h 969"/>
              <a:gd name="T4" fmla="*/ 114 w 137"/>
              <a:gd name="T5" fmla="*/ 480 h 969"/>
              <a:gd name="T6" fmla="*/ 8 w 137"/>
              <a:gd name="T7" fmla="*/ 944 h 969"/>
              <a:gd name="T8" fmla="*/ 25 w 137"/>
              <a:gd name="T9" fmla="*/ 957 h 969"/>
              <a:gd name="T10" fmla="*/ 136 w 137"/>
              <a:gd name="T11" fmla="*/ 469 h 969"/>
              <a:gd name="T12" fmla="*/ 28 w 137"/>
              <a:gd name="T13" fmla="*/ 12 h 969"/>
              <a:gd name="T14" fmla="*/ 11 w 137"/>
              <a:gd name="T15" fmla="*/ 26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969">
                <a:moveTo>
                  <a:pt x="11" y="26"/>
                </a:moveTo>
                <a:cubicBezTo>
                  <a:pt x="53" y="84"/>
                  <a:pt x="77" y="155"/>
                  <a:pt x="91" y="224"/>
                </a:cubicBezTo>
                <a:cubicBezTo>
                  <a:pt x="109" y="308"/>
                  <a:pt x="116" y="394"/>
                  <a:pt x="114" y="480"/>
                </a:cubicBezTo>
                <a:cubicBezTo>
                  <a:pt x="111" y="636"/>
                  <a:pt x="89" y="808"/>
                  <a:pt x="8" y="944"/>
                </a:cubicBezTo>
                <a:cubicBezTo>
                  <a:pt x="0" y="956"/>
                  <a:pt x="18" y="969"/>
                  <a:pt x="25" y="957"/>
                </a:cubicBezTo>
                <a:cubicBezTo>
                  <a:pt x="111" y="814"/>
                  <a:pt x="136" y="632"/>
                  <a:pt x="136" y="469"/>
                </a:cubicBezTo>
                <a:cubicBezTo>
                  <a:pt x="137" y="317"/>
                  <a:pt x="121" y="139"/>
                  <a:pt x="28" y="12"/>
                </a:cubicBezTo>
                <a:cubicBezTo>
                  <a:pt x="20" y="0"/>
                  <a:pt x="3" y="14"/>
                  <a:pt x="11" y="26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485"/>
          <p:cNvSpPr/>
          <p:nvPr/>
        </p:nvSpPr>
        <p:spPr bwMode="auto">
          <a:xfrm rot="5400000">
            <a:off x="3662502" y="942156"/>
            <a:ext cx="482540" cy="519658"/>
          </a:xfrm>
          <a:custGeom>
            <a:avLst/>
            <a:gdLst>
              <a:gd name="T0" fmla="*/ 247 w 344"/>
              <a:gd name="T1" fmla="*/ 37 h 370"/>
              <a:gd name="T2" fmla="*/ 41 w 344"/>
              <a:gd name="T3" fmla="*/ 119 h 370"/>
              <a:gd name="T4" fmla="*/ 97 w 344"/>
              <a:gd name="T5" fmla="*/ 333 h 370"/>
              <a:gd name="T6" fmla="*/ 303 w 344"/>
              <a:gd name="T7" fmla="*/ 251 h 370"/>
              <a:gd name="T8" fmla="*/ 247 w 344"/>
              <a:gd name="T9" fmla="*/ 3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370">
                <a:moveTo>
                  <a:pt x="247" y="37"/>
                </a:moveTo>
                <a:cubicBezTo>
                  <a:pt x="174" y="0"/>
                  <a:pt x="82" y="37"/>
                  <a:pt x="41" y="119"/>
                </a:cubicBezTo>
                <a:cubicBezTo>
                  <a:pt x="0" y="201"/>
                  <a:pt x="25" y="297"/>
                  <a:pt x="97" y="333"/>
                </a:cubicBezTo>
                <a:cubicBezTo>
                  <a:pt x="170" y="370"/>
                  <a:pt x="262" y="333"/>
                  <a:pt x="303" y="251"/>
                </a:cubicBezTo>
                <a:cubicBezTo>
                  <a:pt x="344" y="169"/>
                  <a:pt x="319" y="73"/>
                  <a:pt x="247" y="37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486"/>
          <p:cNvSpPr/>
          <p:nvPr/>
        </p:nvSpPr>
        <p:spPr bwMode="auto">
          <a:xfrm rot="5400000">
            <a:off x="4027136" y="609182"/>
            <a:ext cx="477081" cy="503283"/>
          </a:xfrm>
          <a:custGeom>
            <a:avLst/>
            <a:gdLst>
              <a:gd name="T0" fmla="*/ 200 w 340"/>
              <a:gd name="T1" fmla="*/ 16 h 358"/>
              <a:gd name="T2" fmla="*/ 17 w 340"/>
              <a:gd name="T3" fmla="*/ 151 h 358"/>
              <a:gd name="T4" fmla="*/ 140 w 340"/>
              <a:gd name="T5" fmla="*/ 342 h 358"/>
              <a:gd name="T6" fmla="*/ 324 w 340"/>
              <a:gd name="T7" fmla="*/ 208 h 358"/>
              <a:gd name="T8" fmla="*/ 200 w 340"/>
              <a:gd name="T9" fmla="*/ 1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358">
                <a:moveTo>
                  <a:pt x="200" y="16"/>
                </a:moveTo>
                <a:cubicBezTo>
                  <a:pt x="116" y="0"/>
                  <a:pt x="33" y="60"/>
                  <a:pt x="17" y="151"/>
                </a:cubicBezTo>
                <a:cubicBezTo>
                  <a:pt x="0" y="241"/>
                  <a:pt x="55" y="326"/>
                  <a:pt x="140" y="342"/>
                </a:cubicBezTo>
                <a:cubicBezTo>
                  <a:pt x="224" y="358"/>
                  <a:pt x="307" y="298"/>
                  <a:pt x="324" y="208"/>
                </a:cubicBezTo>
                <a:cubicBezTo>
                  <a:pt x="340" y="118"/>
                  <a:pt x="285" y="32"/>
                  <a:pt x="200" y="1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487"/>
          <p:cNvSpPr/>
          <p:nvPr/>
        </p:nvSpPr>
        <p:spPr bwMode="auto">
          <a:xfrm rot="5400000">
            <a:off x="3829535" y="167036"/>
            <a:ext cx="479265" cy="503283"/>
          </a:xfrm>
          <a:custGeom>
            <a:avLst/>
            <a:gdLst>
              <a:gd name="T0" fmla="*/ 201 w 341"/>
              <a:gd name="T1" fmla="*/ 16 h 358"/>
              <a:gd name="T2" fmla="*/ 17 w 341"/>
              <a:gd name="T3" fmla="*/ 150 h 358"/>
              <a:gd name="T4" fmla="*/ 140 w 341"/>
              <a:gd name="T5" fmla="*/ 342 h 358"/>
              <a:gd name="T6" fmla="*/ 324 w 341"/>
              <a:gd name="T7" fmla="*/ 207 h 358"/>
              <a:gd name="T8" fmla="*/ 201 w 341"/>
              <a:gd name="T9" fmla="*/ 1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358">
                <a:moveTo>
                  <a:pt x="201" y="16"/>
                </a:moveTo>
                <a:cubicBezTo>
                  <a:pt x="116" y="0"/>
                  <a:pt x="34" y="60"/>
                  <a:pt x="17" y="150"/>
                </a:cubicBezTo>
                <a:cubicBezTo>
                  <a:pt x="0" y="240"/>
                  <a:pt x="56" y="326"/>
                  <a:pt x="140" y="342"/>
                </a:cubicBezTo>
                <a:cubicBezTo>
                  <a:pt x="225" y="358"/>
                  <a:pt x="307" y="297"/>
                  <a:pt x="324" y="207"/>
                </a:cubicBezTo>
                <a:cubicBezTo>
                  <a:pt x="341" y="117"/>
                  <a:pt x="286" y="31"/>
                  <a:pt x="201" y="16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488"/>
          <p:cNvSpPr/>
          <p:nvPr/>
        </p:nvSpPr>
        <p:spPr bwMode="auto">
          <a:xfrm rot="5400000">
            <a:off x="4036962" y="1271856"/>
            <a:ext cx="209610" cy="205243"/>
          </a:xfrm>
          <a:custGeom>
            <a:avLst/>
            <a:gdLst>
              <a:gd name="T0" fmla="*/ 133 w 150"/>
              <a:gd name="T1" fmla="*/ 4 h 146"/>
              <a:gd name="T2" fmla="*/ 3 w 150"/>
              <a:gd name="T3" fmla="*/ 130 h 146"/>
              <a:gd name="T4" fmla="*/ 25 w 150"/>
              <a:gd name="T5" fmla="*/ 132 h 146"/>
              <a:gd name="T6" fmla="*/ 136 w 150"/>
              <a:gd name="T7" fmla="*/ 26 h 146"/>
              <a:gd name="T8" fmla="*/ 133 w 150"/>
              <a:gd name="T9" fmla="*/ 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46">
                <a:moveTo>
                  <a:pt x="133" y="4"/>
                </a:moveTo>
                <a:cubicBezTo>
                  <a:pt x="75" y="20"/>
                  <a:pt x="16" y="70"/>
                  <a:pt x="3" y="130"/>
                </a:cubicBezTo>
                <a:cubicBezTo>
                  <a:pt x="0" y="144"/>
                  <a:pt x="22" y="146"/>
                  <a:pt x="25" y="132"/>
                </a:cubicBezTo>
                <a:cubicBezTo>
                  <a:pt x="36" y="83"/>
                  <a:pt x="89" y="39"/>
                  <a:pt x="136" y="26"/>
                </a:cubicBezTo>
                <a:cubicBezTo>
                  <a:pt x="150" y="22"/>
                  <a:pt x="147" y="0"/>
                  <a:pt x="133" y="4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489"/>
          <p:cNvSpPr/>
          <p:nvPr/>
        </p:nvSpPr>
        <p:spPr bwMode="auto">
          <a:xfrm rot="5400000">
            <a:off x="4099736" y="1210173"/>
            <a:ext cx="161574" cy="256554"/>
          </a:xfrm>
          <a:custGeom>
            <a:avLst/>
            <a:gdLst>
              <a:gd name="T0" fmla="*/ 93 w 115"/>
              <a:gd name="T1" fmla="*/ 5 h 183"/>
              <a:gd name="T2" fmla="*/ 40 w 115"/>
              <a:gd name="T3" fmla="*/ 67 h 183"/>
              <a:gd name="T4" fmla="*/ 5 w 115"/>
              <a:gd name="T5" fmla="*/ 162 h 183"/>
              <a:gd name="T6" fmla="*/ 26 w 115"/>
              <a:gd name="T7" fmla="*/ 169 h 183"/>
              <a:gd name="T8" fmla="*/ 55 w 115"/>
              <a:gd name="T9" fmla="*/ 87 h 183"/>
              <a:gd name="T10" fmla="*/ 102 w 115"/>
              <a:gd name="T11" fmla="*/ 25 h 183"/>
              <a:gd name="T12" fmla="*/ 93 w 115"/>
              <a:gd name="T13" fmla="*/ 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83">
                <a:moveTo>
                  <a:pt x="93" y="5"/>
                </a:moveTo>
                <a:cubicBezTo>
                  <a:pt x="67" y="14"/>
                  <a:pt x="51" y="43"/>
                  <a:pt x="40" y="67"/>
                </a:cubicBezTo>
                <a:cubicBezTo>
                  <a:pt x="26" y="98"/>
                  <a:pt x="16" y="130"/>
                  <a:pt x="5" y="162"/>
                </a:cubicBezTo>
                <a:cubicBezTo>
                  <a:pt x="0" y="175"/>
                  <a:pt x="21" y="183"/>
                  <a:pt x="26" y="169"/>
                </a:cubicBezTo>
                <a:cubicBezTo>
                  <a:pt x="35" y="142"/>
                  <a:pt x="44" y="114"/>
                  <a:pt x="55" y="87"/>
                </a:cubicBezTo>
                <a:cubicBezTo>
                  <a:pt x="65" y="65"/>
                  <a:pt x="77" y="34"/>
                  <a:pt x="102" y="25"/>
                </a:cubicBezTo>
                <a:cubicBezTo>
                  <a:pt x="115" y="20"/>
                  <a:pt x="106" y="0"/>
                  <a:pt x="93" y="5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490"/>
          <p:cNvSpPr/>
          <p:nvPr/>
        </p:nvSpPr>
        <p:spPr bwMode="auto">
          <a:xfrm rot="5400000">
            <a:off x="4167422" y="1094451"/>
            <a:ext cx="78604" cy="350442"/>
          </a:xfrm>
          <a:custGeom>
            <a:avLst/>
            <a:gdLst>
              <a:gd name="T0" fmla="*/ 8 w 56"/>
              <a:gd name="T1" fmla="*/ 25 h 250"/>
              <a:gd name="T2" fmla="*/ 26 w 56"/>
              <a:gd name="T3" fmla="*/ 151 h 250"/>
              <a:gd name="T4" fmla="*/ 28 w 56"/>
              <a:gd name="T5" fmla="*/ 238 h 250"/>
              <a:gd name="T6" fmla="*/ 45 w 56"/>
              <a:gd name="T7" fmla="*/ 225 h 250"/>
              <a:gd name="T8" fmla="*/ 54 w 56"/>
              <a:gd name="T9" fmla="*/ 113 h 250"/>
              <a:gd name="T10" fmla="*/ 25 w 56"/>
              <a:gd name="T11" fmla="*/ 12 h 250"/>
              <a:gd name="T12" fmla="*/ 8 w 56"/>
              <a:gd name="T13" fmla="*/ 2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250">
                <a:moveTo>
                  <a:pt x="8" y="25"/>
                </a:moveTo>
                <a:cubicBezTo>
                  <a:pt x="34" y="64"/>
                  <a:pt x="37" y="106"/>
                  <a:pt x="26" y="151"/>
                </a:cubicBezTo>
                <a:cubicBezTo>
                  <a:pt x="18" y="180"/>
                  <a:pt x="9" y="211"/>
                  <a:pt x="28" y="238"/>
                </a:cubicBezTo>
                <a:cubicBezTo>
                  <a:pt x="36" y="250"/>
                  <a:pt x="53" y="236"/>
                  <a:pt x="45" y="225"/>
                </a:cubicBezTo>
                <a:cubicBezTo>
                  <a:pt x="25" y="195"/>
                  <a:pt x="52" y="146"/>
                  <a:pt x="54" y="113"/>
                </a:cubicBezTo>
                <a:cubicBezTo>
                  <a:pt x="56" y="76"/>
                  <a:pt x="46" y="43"/>
                  <a:pt x="25" y="12"/>
                </a:cubicBezTo>
                <a:cubicBezTo>
                  <a:pt x="17" y="0"/>
                  <a:pt x="0" y="14"/>
                  <a:pt x="8" y="25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491"/>
          <p:cNvSpPr/>
          <p:nvPr/>
        </p:nvSpPr>
        <p:spPr bwMode="auto">
          <a:xfrm rot="5400000">
            <a:off x="4419609" y="925235"/>
            <a:ext cx="227077" cy="212885"/>
          </a:xfrm>
          <a:custGeom>
            <a:avLst/>
            <a:gdLst>
              <a:gd name="T0" fmla="*/ 139 w 162"/>
              <a:gd name="T1" fmla="*/ 4 h 151"/>
              <a:gd name="T2" fmla="*/ 6 w 162"/>
              <a:gd name="T3" fmla="*/ 131 h 151"/>
              <a:gd name="T4" fmla="*/ 27 w 162"/>
              <a:gd name="T5" fmla="*/ 139 h 151"/>
              <a:gd name="T6" fmla="*/ 148 w 162"/>
              <a:gd name="T7" fmla="*/ 24 h 151"/>
              <a:gd name="T8" fmla="*/ 139 w 162"/>
              <a:gd name="T9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51">
                <a:moveTo>
                  <a:pt x="139" y="4"/>
                </a:moveTo>
                <a:cubicBezTo>
                  <a:pt x="82" y="22"/>
                  <a:pt x="34" y="80"/>
                  <a:pt x="6" y="131"/>
                </a:cubicBezTo>
                <a:cubicBezTo>
                  <a:pt x="0" y="144"/>
                  <a:pt x="20" y="151"/>
                  <a:pt x="27" y="139"/>
                </a:cubicBezTo>
                <a:cubicBezTo>
                  <a:pt x="52" y="93"/>
                  <a:pt x="97" y="41"/>
                  <a:pt x="148" y="24"/>
                </a:cubicBezTo>
                <a:cubicBezTo>
                  <a:pt x="162" y="20"/>
                  <a:pt x="153" y="0"/>
                  <a:pt x="139" y="4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492"/>
          <p:cNvSpPr/>
          <p:nvPr/>
        </p:nvSpPr>
        <p:spPr bwMode="auto">
          <a:xfrm rot="5400000">
            <a:off x="4530418" y="832985"/>
            <a:ext cx="92796" cy="263104"/>
          </a:xfrm>
          <a:custGeom>
            <a:avLst/>
            <a:gdLst>
              <a:gd name="T0" fmla="*/ 43 w 66"/>
              <a:gd name="T1" fmla="*/ 14 h 187"/>
              <a:gd name="T2" fmla="*/ 5 w 66"/>
              <a:gd name="T3" fmla="*/ 166 h 187"/>
              <a:gd name="T4" fmla="*/ 26 w 66"/>
              <a:gd name="T5" fmla="*/ 174 h 187"/>
              <a:gd name="T6" fmla="*/ 65 w 66"/>
              <a:gd name="T7" fmla="*/ 16 h 187"/>
              <a:gd name="T8" fmla="*/ 43 w 66"/>
              <a:gd name="T9" fmla="*/ 1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87">
                <a:moveTo>
                  <a:pt x="43" y="14"/>
                </a:moveTo>
                <a:cubicBezTo>
                  <a:pt x="44" y="69"/>
                  <a:pt x="26" y="116"/>
                  <a:pt x="5" y="166"/>
                </a:cubicBezTo>
                <a:cubicBezTo>
                  <a:pt x="0" y="179"/>
                  <a:pt x="20" y="187"/>
                  <a:pt x="26" y="174"/>
                </a:cubicBezTo>
                <a:cubicBezTo>
                  <a:pt x="47" y="122"/>
                  <a:pt x="66" y="73"/>
                  <a:pt x="65" y="16"/>
                </a:cubicBezTo>
                <a:cubicBezTo>
                  <a:pt x="65" y="2"/>
                  <a:pt x="43" y="0"/>
                  <a:pt x="43" y="14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493"/>
          <p:cNvSpPr/>
          <p:nvPr/>
        </p:nvSpPr>
        <p:spPr bwMode="auto">
          <a:xfrm rot="5400000">
            <a:off x="4524960" y="748923"/>
            <a:ext cx="103714" cy="311140"/>
          </a:xfrm>
          <a:custGeom>
            <a:avLst/>
            <a:gdLst>
              <a:gd name="T0" fmla="*/ 21 w 74"/>
              <a:gd name="T1" fmla="*/ 3 h 221"/>
              <a:gd name="T2" fmla="*/ 14 w 74"/>
              <a:gd name="T3" fmla="*/ 24 h 221"/>
              <a:gd name="T4" fmla="*/ 46 w 74"/>
              <a:gd name="T5" fmla="*/ 112 h 221"/>
              <a:gd name="T6" fmla="*/ 51 w 74"/>
              <a:gd name="T7" fmla="*/ 207 h 221"/>
              <a:gd name="T8" fmla="*/ 73 w 74"/>
              <a:gd name="T9" fmla="*/ 203 h 221"/>
              <a:gd name="T10" fmla="*/ 65 w 74"/>
              <a:gd name="T11" fmla="*/ 87 h 221"/>
              <a:gd name="T12" fmla="*/ 21 w 74"/>
              <a:gd name="T13" fmla="*/ 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221">
                <a:moveTo>
                  <a:pt x="21" y="3"/>
                </a:moveTo>
                <a:cubicBezTo>
                  <a:pt x="8" y="0"/>
                  <a:pt x="0" y="20"/>
                  <a:pt x="14" y="24"/>
                </a:cubicBezTo>
                <a:cubicBezTo>
                  <a:pt x="41" y="32"/>
                  <a:pt x="44" y="90"/>
                  <a:pt x="46" y="112"/>
                </a:cubicBezTo>
                <a:cubicBezTo>
                  <a:pt x="49" y="144"/>
                  <a:pt x="50" y="175"/>
                  <a:pt x="51" y="207"/>
                </a:cubicBezTo>
                <a:cubicBezTo>
                  <a:pt x="52" y="221"/>
                  <a:pt x="74" y="217"/>
                  <a:pt x="73" y="203"/>
                </a:cubicBezTo>
                <a:cubicBezTo>
                  <a:pt x="71" y="165"/>
                  <a:pt x="71" y="126"/>
                  <a:pt x="65" y="87"/>
                </a:cubicBezTo>
                <a:cubicBezTo>
                  <a:pt x="61" y="59"/>
                  <a:pt x="54" y="12"/>
                  <a:pt x="21" y="3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494"/>
          <p:cNvSpPr/>
          <p:nvPr/>
        </p:nvSpPr>
        <p:spPr bwMode="auto">
          <a:xfrm rot="5400000">
            <a:off x="4344827" y="268566"/>
            <a:ext cx="72053" cy="292581"/>
          </a:xfrm>
          <a:custGeom>
            <a:avLst/>
            <a:gdLst>
              <a:gd name="T0" fmla="*/ 16 w 51"/>
              <a:gd name="T1" fmla="*/ 22 h 208"/>
              <a:gd name="T2" fmla="*/ 27 w 51"/>
              <a:gd name="T3" fmla="*/ 110 h 208"/>
              <a:gd name="T4" fmla="*/ 3 w 51"/>
              <a:gd name="T5" fmla="*/ 191 h 208"/>
              <a:gd name="T6" fmla="*/ 25 w 51"/>
              <a:gd name="T7" fmla="*/ 194 h 208"/>
              <a:gd name="T8" fmla="*/ 50 w 51"/>
              <a:gd name="T9" fmla="*/ 98 h 208"/>
              <a:gd name="T10" fmla="*/ 37 w 51"/>
              <a:gd name="T11" fmla="*/ 13 h 208"/>
              <a:gd name="T12" fmla="*/ 16 w 51"/>
              <a:gd name="T13" fmla="*/ 2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208">
                <a:moveTo>
                  <a:pt x="16" y="22"/>
                </a:moveTo>
                <a:cubicBezTo>
                  <a:pt x="26" y="50"/>
                  <a:pt x="32" y="81"/>
                  <a:pt x="27" y="110"/>
                </a:cubicBezTo>
                <a:cubicBezTo>
                  <a:pt x="22" y="138"/>
                  <a:pt x="8" y="164"/>
                  <a:pt x="3" y="191"/>
                </a:cubicBezTo>
                <a:cubicBezTo>
                  <a:pt x="0" y="205"/>
                  <a:pt x="22" y="208"/>
                  <a:pt x="25" y="194"/>
                </a:cubicBezTo>
                <a:cubicBezTo>
                  <a:pt x="31" y="161"/>
                  <a:pt x="49" y="132"/>
                  <a:pt x="50" y="98"/>
                </a:cubicBezTo>
                <a:cubicBezTo>
                  <a:pt x="51" y="69"/>
                  <a:pt x="46" y="41"/>
                  <a:pt x="37" y="13"/>
                </a:cubicBezTo>
                <a:cubicBezTo>
                  <a:pt x="32" y="0"/>
                  <a:pt x="12" y="9"/>
                  <a:pt x="16" y="2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495"/>
          <p:cNvSpPr/>
          <p:nvPr/>
        </p:nvSpPr>
        <p:spPr bwMode="auto">
          <a:xfrm rot="5400000">
            <a:off x="4264585" y="198150"/>
            <a:ext cx="192142" cy="247820"/>
          </a:xfrm>
          <a:custGeom>
            <a:avLst/>
            <a:gdLst>
              <a:gd name="T0" fmla="*/ 25 w 137"/>
              <a:gd name="T1" fmla="*/ 8 h 177"/>
              <a:gd name="T2" fmla="*/ 12 w 137"/>
              <a:gd name="T3" fmla="*/ 26 h 177"/>
              <a:gd name="T4" fmla="*/ 110 w 137"/>
              <a:gd name="T5" fmla="*/ 161 h 177"/>
              <a:gd name="T6" fmla="*/ 132 w 137"/>
              <a:gd name="T7" fmla="*/ 163 h 177"/>
              <a:gd name="T8" fmla="*/ 25 w 137"/>
              <a:gd name="T9" fmla="*/ 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77">
                <a:moveTo>
                  <a:pt x="25" y="8"/>
                </a:moveTo>
                <a:cubicBezTo>
                  <a:pt x="14" y="0"/>
                  <a:pt x="0" y="18"/>
                  <a:pt x="12" y="26"/>
                </a:cubicBezTo>
                <a:cubicBezTo>
                  <a:pt x="55" y="57"/>
                  <a:pt x="114" y="101"/>
                  <a:pt x="110" y="161"/>
                </a:cubicBezTo>
                <a:cubicBezTo>
                  <a:pt x="109" y="175"/>
                  <a:pt x="131" y="177"/>
                  <a:pt x="132" y="163"/>
                </a:cubicBezTo>
                <a:cubicBezTo>
                  <a:pt x="137" y="94"/>
                  <a:pt x="75" y="45"/>
                  <a:pt x="25" y="8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496"/>
          <p:cNvSpPr/>
          <p:nvPr/>
        </p:nvSpPr>
        <p:spPr bwMode="auto">
          <a:xfrm rot="5400000">
            <a:off x="4207815" y="217801"/>
            <a:ext cx="207426" cy="145199"/>
          </a:xfrm>
          <a:custGeom>
            <a:avLst/>
            <a:gdLst>
              <a:gd name="T0" fmla="*/ 14 w 148"/>
              <a:gd name="T1" fmla="*/ 4 h 103"/>
              <a:gd name="T2" fmla="*/ 17 w 148"/>
              <a:gd name="T3" fmla="*/ 26 h 103"/>
              <a:gd name="T4" fmla="*/ 125 w 148"/>
              <a:gd name="T5" fmla="*/ 89 h 103"/>
              <a:gd name="T6" fmla="*/ 147 w 148"/>
              <a:gd name="T7" fmla="*/ 85 h 103"/>
              <a:gd name="T8" fmla="*/ 14 w 148"/>
              <a:gd name="T9" fmla="*/ 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03">
                <a:moveTo>
                  <a:pt x="14" y="4"/>
                </a:moveTo>
                <a:cubicBezTo>
                  <a:pt x="0" y="5"/>
                  <a:pt x="3" y="27"/>
                  <a:pt x="17" y="26"/>
                </a:cubicBezTo>
                <a:cubicBezTo>
                  <a:pt x="54" y="23"/>
                  <a:pt x="124" y="42"/>
                  <a:pt x="125" y="89"/>
                </a:cubicBezTo>
                <a:cubicBezTo>
                  <a:pt x="126" y="103"/>
                  <a:pt x="148" y="99"/>
                  <a:pt x="147" y="85"/>
                </a:cubicBezTo>
                <a:cubicBezTo>
                  <a:pt x="145" y="26"/>
                  <a:pt x="62" y="0"/>
                  <a:pt x="14" y="4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2"/>
          <p:cNvSpPr>
            <a:spLocks noChangeArrowheads="1"/>
          </p:cNvSpPr>
          <p:nvPr/>
        </p:nvSpPr>
        <p:spPr bwMode="auto">
          <a:xfrm rot="5400000">
            <a:off x="4838829" y="1280043"/>
            <a:ext cx="179042" cy="18013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18"/>
          <p:cNvSpPr>
            <a:spLocks noChangeArrowheads="1"/>
          </p:cNvSpPr>
          <p:nvPr/>
        </p:nvSpPr>
        <p:spPr bwMode="auto">
          <a:xfrm rot="5400000">
            <a:off x="5219292" y="524028"/>
            <a:ext cx="79696" cy="79696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19"/>
          <p:cNvSpPr>
            <a:spLocks noChangeArrowheads="1"/>
          </p:cNvSpPr>
          <p:nvPr/>
        </p:nvSpPr>
        <p:spPr bwMode="auto">
          <a:xfrm rot="5400000">
            <a:off x="2189228" y="189417"/>
            <a:ext cx="147382" cy="14629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2"/>
          <p:cNvSpPr>
            <a:spLocks noChangeArrowheads="1"/>
          </p:cNvSpPr>
          <p:nvPr/>
        </p:nvSpPr>
        <p:spPr bwMode="auto">
          <a:xfrm rot="5400000">
            <a:off x="6784271" y="1412141"/>
            <a:ext cx="207426" cy="208519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4"/>
          <p:cNvSpPr>
            <a:spLocks noChangeArrowheads="1"/>
          </p:cNvSpPr>
          <p:nvPr/>
        </p:nvSpPr>
        <p:spPr bwMode="auto">
          <a:xfrm rot="5400000">
            <a:off x="1426663" y="314418"/>
            <a:ext cx="33844" cy="3384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2" name="组合 551"/>
          <p:cNvGrpSpPr/>
          <p:nvPr/>
        </p:nvGrpSpPr>
        <p:grpSpPr>
          <a:xfrm rot="14459124">
            <a:off x="11030631" y="1383389"/>
            <a:ext cx="1177116" cy="1217775"/>
            <a:chOff x="9708604" y="6951687"/>
            <a:chExt cx="1177116" cy="1217775"/>
          </a:xfrm>
        </p:grpSpPr>
        <p:sp>
          <p:nvSpPr>
            <p:cNvPr id="517" name="Freeform 178"/>
            <p:cNvSpPr/>
            <p:nvPr/>
          </p:nvSpPr>
          <p:spPr bwMode="auto">
            <a:xfrm rot="5400000">
              <a:off x="10639784" y="8024679"/>
              <a:ext cx="121976" cy="139826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79"/>
            <p:cNvSpPr/>
            <p:nvPr/>
          </p:nvSpPr>
          <p:spPr bwMode="auto">
            <a:xfrm rot="5400000">
              <a:off x="10493513" y="7464879"/>
              <a:ext cx="63467" cy="58509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0"/>
            <p:cNvSpPr/>
            <p:nvPr/>
          </p:nvSpPr>
          <p:spPr bwMode="auto">
            <a:xfrm rot="5400000">
              <a:off x="10388891" y="7196632"/>
              <a:ext cx="992" cy="99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1"/>
            <p:cNvSpPr/>
            <p:nvPr/>
          </p:nvSpPr>
          <p:spPr bwMode="auto">
            <a:xfrm rot="5400000">
              <a:off x="10382446" y="7447029"/>
              <a:ext cx="69417" cy="70409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2"/>
            <p:cNvSpPr/>
            <p:nvPr/>
          </p:nvSpPr>
          <p:spPr bwMode="auto">
            <a:xfrm rot="5400000">
              <a:off x="9887104" y="7579418"/>
              <a:ext cx="40659" cy="60492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3"/>
            <p:cNvSpPr/>
            <p:nvPr/>
          </p:nvSpPr>
          <p:spPr bwMode="auto">
            <a:xfrm rot="5400000">
              <a:off x="9688274" y="6972017"/>
              <a:ext cx="1217775" cy="1177116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4"/>
            <p:cNvSpPr/>
            <p:nvPr/>
          </p:nvSpPr>
          <p:spPr bwMode="auto">
            <a:xfrm rot="5400000">
              <a:off x="10157336" y="7495621"/>
              <a:ext cx="62476" cy="31734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5"/>
            <p:cNvSpPr/>
            <p:nvPr/>
          </p:nvSpPr>
          <p:spPr bwMode="auto">
            <a:xfrm rot="5400000">
              <a:off x="10197994" y="7534296"/>
              <a:ext cx="0" cy="992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186"/>
            <p:cNvSpPr/>
            <p:nvPr/>
          </p:nvSpPr>
          <p:spPr bwMode="auto">
            <a:xfrm rot="5400000">
              <a:off x="9789425" y="7063252"/>
              <a:ext cx="115034" cy="80326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87"/>
            <p:cNvSpPr/>
            <p:nvPr/>
          </p:nvSpPr>
          <p:spPr bwMode="auto">
            <a:xfrm rot="5400000">
              <a:off x="9933218" y="7636439"/>
              <a:ext cx="46609" cy="476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88"/>
            <p:cNvSpPr/>
            <p:nvPr/>
          </p:nvSpPr>
          <p:spPr bwMode="auto">
            <a:xfrm rot="5400000">
              <a:off x="10198490" y="75347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1" name="Oval 192"/>
          <p:cNvSpPr>
            <a:spLocks noChangeArrowheads="1"/>
          </p:cNvSpPr>
          <p:nvPr/>
        </p:nvSpPr>
        <p:spPr bwMode="auto">
          <a:xfrm rot="5400000">
            <a:off x="7330075" y="5282206"/>
            <a:ext cx="121976" cy="12098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Oval 200"/>
          <p:cNvSpPr>
            <a:spLocks noChangeArrowheads="1"/>
          </p:cNvSpPr>
          <p:nvPr/>
        </p:nvSpPr>
        <p:spPr bwMode="auto">
          <a:xfrm rot="5400000">
            <a:off x="10344762" y="6649724"/>
            <a:ext cx="83301" cy="82309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1" name="组合 550"/>
          <p:cNvGrpSpPr/>
          <p:nvPr/>
        </p:nvGrpSpPr>
        <p:grpSpPr>
          <a:xfrm>
            <a:off x="10948195" y="5521773"/>
            <a:ext cx="1103734" cy="1150340"/>
            <a:chOff x="9843470" y="5315428"/>
            <a:chExt cx="1103734" cy="1150340"/>
          </a:xfrm>
        </p:grpSpPr>
        <p:sp>
          <p:nvSpPr>
            <p:cNvPr id="541" name="Freeform 202"/>
            <p:cNvSpPr/>
            <p:nvPr/>
          </p:nvSpPr>
          <p:spPr bwMode="auto">
            <a:xfrm rot="5400000">
              <a:off x="10763743" y="6208925"/>
              <a:ext cx="34709" cy="30742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03"/>
            <p:cNvSpPr/>
            <p:nvPr/>
          </p:nvSpPr>
          <p:spPr bwMode="auto">
            <a:xfrm rot="5400000">
              <a:off x="10299145" y="5804818"/>
              <a:ext cx="774497" cy="521620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04"/>
            <p:cNvSpPr/>
            <p:nvPr/>
          </p:nvSpPr>
          <p:spPr bwMode="auto">
            <a:xfrm rot="5400000">
              <a:off x="10818781" y="5972411"/>
              <a:ext cx="12892" cy="29750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6"/>
            <p:cNvSpPr/>
            <p:nvPr/>
          </p:nvSpPr>
          <p:spPr bwMode="auto">
            <a:xfrm rot="5400000">
              <a:off x="10119652" y="6276854"/>
              <a:ext cx="29750" cy="14875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07"/>
            <p:cNvSpPr/>
            <p:nvPr/>
          </p:nvSpPr>
          <p:spPr bwMode="auto">
            <a:xfrm rot="5400000">
              <a:off x="9956521" y="6071082"/>
              <a:ext cx="12892" cy="20825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08"/>
            <p:cNvSpPr/>
            <p:nvPr/>
          </p:nvSpPr>
          <p:spPr bwMode="auto">
            <a:xfrm rot="5400000">
              <a:off x="9796366" y="5818701"/>
              <a:ext cx="694171" cy="599963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09"/>
            <p:cNvSpPr/>
            <p:nvPr/>
          </p:nvSpPr>
          <p:spPr bwMode="auto">
            <a:xfrm rot="5400000">
              <a:off x="10451366" y="5457236"/>
              <a:ext cx="31734" cy="25784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10"/>
            <p:cNvSpPr/>
            <p:nvPr/>
          </p:nvSpPr>
          <p:spPr bwMode="auto">
            <a:xfrm rot="5400000">
              <a:off x="10096843" y="5156264"/>
              <a:ext cx="473028" cy="791355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11"/>
            <p:cNvSpPr/>
            <p:nvPr/>
          </p:nvSpPr>
          <p:spPr bwMode="auto">
            <a:xfrm rot="5400000">
              <a:off x="10192044" y="5483515"/>
              <a:ext cx="55534" cy="2677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2"/>
            <p:cNvSpPr>
              <a:spLocks noChangeArrowheads="1"/>
            </p:cNvSpPr>
            <p:nvPr/>
          </p:nvSpPr>
          <p:spPr bwMode="auto">
            <a:xfrm rot="5400000">
              <a:off x="10381453" y="5697717"/>
              <a:ext cx="26775" cy="2776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3"/>
            <p:cNvSpPr>
              <a:spLocks noChangeArrowheads="1"/>
            </p:cNvSpPr>
            <p:nvPr/>
          </p:nvSpPr>
          <p:spPr bwMode="auto">
            <a:xfrm rot="5400000">
              <a:off x="10342282" y="5698213"/>
              <a:ext cx="12892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4"/>
            <p:cNvSpPr>
              <a:spLocks noChangeArrowheads="1"/>
            </p:cNvSpPr>
            <p:nvPr/>
          </p:nvSpPr>
          <p:spPr bwMode="auto">
            <a:xfrm rot="5400000">
              <a:off x="10373520" y="5663008"/>
              <a:ext cx="20825" cy="2181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5"/>
            <p:cNvSpPr>
              <a:spLocks noChangeArrowheads="1"/>
            </p:cNvSpPr>
            <p:nvPr/>
          </p:nvSpPr>
          <p:spPr bwMode="auto">
            <a:xfrm rot="5400000">
              <a:off x="10441450" y="5684329"/>
              <a:ext cx="22809" cy="247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6"/>
            <p:cNvSpPr>
              <a:spLocks noChangeArrowheads="1"/>
            </p:cNvSpPr>
            <p:nvPr/>
          </p:nvSpPr>
          <p:spPr bwMode="auto">
            <a:xfrm rot="5400000">
              <a:off x="10424095" y="5673917"/>
              <a:ext cx="10909" cy="991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17"/>
            <p:cNvSpPr>
              <a:spLocks noChangeArrowheads="1"/>
            </p:cNvSpPr>
            <p:nvPr/>
          </p:nvSpPr>
          <p:spPr bwMode="auto">
            <a:xfrm rot="5400000">
              <a:off x="10591192" y="5808289"/>
              <a:ext cx="28759" cy="267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18"/>
            <p:cNvSpPr>
              <a:spLocks noChangeArrowheads="1"/>
            </p:cNvSpPr>
            <p:nvPr/>
          </p:nvSpPr>
          <p:spPr bwMode="auto">
            <a:xfrm rot="5400000">
              <a:off x="10626397" y="5855393"/>
              <a:ext cx="11900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19"/>
            <p:cNvSpPr>
              <a:spLocks noChangeArrowheads="1"/>
            </p:cNvSpPr>
            <p:nvPr/>
          </p:nvSpPr>
          <p:spPr bwMode="auto">
            <a:xfrm rot="5400000">
              <a:off x="10566896" y="6052736"/>
              <a:ext cx="25784" cy="247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0"/>
            <p:cNvSpPr>
              <a:spLocks noChangeArrowheads="1"/>
            </p:cNvSpPr>
            <p:nvPr/>
          </p:nvSpPr>
          <p:spPr bwMode="auto">
            <a:xfrm rot="5400000">
              <a:off x="10617968" y="6025465"/>
              <a:ext cx="13883" cy="1388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1"/>
            <p:cNvSpPr>
              <a:spLocks noChangeArrowheads="1"/>
            </p:cNvSpPr>
            <p:nvPr/>
          </p:nvSpPr>
          <p:spPr bwMode="auto">
            <a:xfrm rot="5400000">
              <a:off x="10619951" y="5973898"/>
              <a:ext cx="35700" cy="376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2"/>
            <p:cNvSpPr>
              <a:spLocks noChangeArrowheads="1"/>
            </p:cNvSpPr>
            <p:nvPr/>
          </p:nvSpPr>
          <p:spPr bwMode="auto">
            <a:xfrm rot="5400000">
              <a:off x="10348728" y="6133062"/>
              <a:ext cx="24792" cy="238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3"/>
            <p:cNvSpPr>
              <a:spLocks noChangeArrowheads="1"/>
            </p:cNvSpPr>
            <p:nvPr/>
          </p:nvSpPr>
          <p:spPr bwMode="auto">
            <a:xfrm rot="5400000">
              <a:off x="10271874" y="6144466"/>
              <a:ext cx="28759" cy="2875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4"/>
            <p:cNvSpPr>
              <a:spLocks noChangeArrowheads="1"/>
            </p:cNvSpPr>
            <p:nvPr/>
          </p:nvSpPr>
          <p:spPr bwMode="auto">
            <a:xfrm rot="5400000">
              <a:off x="10234190" y="6121657"/>
              <a:ext cx="10909" cy="109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5"/>
            <p:cNvSpPr>
              <a:spLocks noChangeArrowheads="1"/>
            </p:cNvSpPr>
            <p:nvPr/>
          </p:nvSpPr>
          <p:spPr bwMode="auto">
            <a:xfrm rot="5400000">
              <a:off x="10184607" y="6053232"/>
              <a:ext cx="19833" cy="178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6"/>
            <p:cNvSpPr>
              <a:spLocks noChangeArrowheads="1"/>
            </p:cNvSpPr>
            <p:nvPr/>
          </p:nvSpPr>
          <p:spPr bwMode="auto">
            <a:xfrm rot="5400000">
              <a:off x="10185598" y="6010590"/>
              <a:ext cx="17850" cy="178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27"/>
            <p:cNvSpPr>
              <a:spLocks noChangeArrowheads="1"/>
            </p:cNvSpPr>
            <p:nvPr/>
          </p:nvSpPr>
          <p:spPr bwMode="auto">
            <a:xfrm rot="5400000">
              <a:off x="10132047" y="5974890"/>
              <a:ext cx="22809" cy="228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28"/>
            <p:cNvSpPr>
              <a:spLocks noChangeArrowheads="1"/>
            </p:cNvSpPr>
            <p:nvPr/>
          </p:nvSpPr>
          <p:spPr bwMode="auto">
            <a:xfrm rot="5400000">
              <a:off x="10143452" y="5897043"/>
              <a:ext cx="11900" cy="109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29"/>
            <p:cNvSpPr>
              <a:spLocks noChangeArrowheads="1"/>
            </p:cNvSpPr>
            <p:nvPr/>
          </p:nvSpPr>
          <p:spPr bwMode="auto">
            <a:xfrm rot="5400000">
              <a:off x="10194523" y="5821181"/>
              <a:ext cx="20825" cy="208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0"/>
            <p:cNvSpPr>
              <a:spLocks noChangeArrowheads="1"/>
            </p:cNvSpPr>
            <p:nvPr/>
          </p:nvSpPr>
          <p:spPr bwMode="auto">
            <a:xfrm rot="5400000">
              <a:off x="10170723" y="5773580"/>
              <a:ext cx="14875" cy="14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1"/>
            <p:cNvSpPr>
              <a:spLocks noChangeArrowheads="1"/>
            </p:cNvSpPr>
            <p:nvPr/>
          </p:nvSpPr>
          <p:spPr bwMode="auto">
            <a:xfrm rot="5400000">
              <a:off x="10226753" y="5728459"/>
              <a:ext cx="11900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2"/>
            <p:cNvSpPr>
              <a:spLocks noChangeArrowheads="1"/>
            </p:cNvSpPr>
            <p:nvPr/>
          </p:nvSpPr>
          <p:spPr bwMode="auto">
            <a:xfrm rot="5400000">
              <a:off x="10261957" y="5673421"/>
              <a:ext cx="24792" cy="247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3"/>
            <p:cNvSpPr>
              <a:spLocks noChangeArrowheads="1"/>
            </p:cNvSpPr>
            <p:nvPr/>
          </p:nvSpPr>
          <p:spPr bwMode="auto">
            <a:xfrm rot="5400000">
              <a:off x="10567888" y="5728459"/>
              <a:ext cx="11900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4"/>
            <p:cNvSpPr>
              <a:spLocks noChangeArrowheads="1"/>
            </p:cNvSpPr>
            <p:nvPr/>
          </p:nvSpPr>
          <p:spPr bwMode="auto">
            <a:xfrm rot="5400000">
              <a:off x="10500454" y="5684825"/>
              <a:ext cx="13883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5"/>
            <p:cNvSpPr>
              <a:spLocks noChangeArrowheads="1"/>
            </p:cNvSpPr>
            <p:nvPr/>
          </p:nvSpPr>
          <p:spPr bwMode="auto">
            <a:xfrm rot="5400000">
              <a:off x="10541609" y="6127607"/>
              <a:ext cx="25784" cy="257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6"/>
            <p:cNvSpPr>
              <a:spLocks noChangeArrowheads="1"/>
            </p:cNvSpPr>
            <p:nvPr/>
          </p:nvSpPr>
          <p:spPr bwMode="auto">
            <a:xfrm rot="5400000">
              <a:off x="10479629" y="6172729"/>
              <a:ext cx="20825" cy="2181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37"/>
            <p:cNvSpPr>
              <a:spLocks noChangeArrowheads="1"/>
            </p:cNvSpPr>
            <p:nvPr/>
          </p:nvSpPr>
          <p:spPr bwMode="auto">
            <a:xfrm rot="5400000">
              <a:off x="10170227" y="6133062"/>
              <a:ext cx="24792" cy="238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38"/>
            <p:cNvSpPr>
              <a:spLocks noChangeArrowheads="1"/>
            </p:cNvSpPr>
            <p:nvPr/>
          </p:nvSpPr>
          <p:spPr bwMode="auto">
            <a:xfrm rot="5400000">
              <a:off x="10406741" y="5601029"/>
              <a:ext cx="22809" cy="228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39"/>
            <p:cNvSpPr>
              <a:spLocks noChangeArrowheads="1"/>
            </p:cNvSpPr>
            <p:nvPr/>
          </p:nvSpPr>
          <p:spPr bwMode="auto">
            <a:xfrm rot="5400000">
              <a:off x="10475167" y="5637721"/>
              <a:ext cx="25784" cy="257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0"/>
            <p:cNvSpPr>
              <a:spLocks noChangeArrowheads="1"/>
            </p:cNvSpPr>
            <p:nvPr/>
          </p:nvSpPr>
          <p:spPr bwMode="auto">
            <a:xfrm rot="5400000">
              <a:off x="10186590" y="5690280"/>
              <a:ext cx="17850" cy="178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Oval 241"/>
            <p:cNvSpPr>
              <a:spLocks noChangeArrowheads="1"/>
            </p:cNvSpPr>
            <p:nvPr/>
          </p:nvSpPr>
          <p:spPr bwMode="auto">
            <a:xfrm rot="5400000">
              <a:off x="10336332" y="5637721"/>
              <a:ext cx="12892" cy="128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Oval 242"/>
            <p:cNvSpPr>
              <a:spLocks noChangeArrowheads="1"/>
            </p:cNvSpPr>
            <p:nvPr/>
          </p:nvSpPr>
          <p:spPr bwMode="auto">
            <a:xfrm rot="5400000">
              <a:off x="10616976" y="6105790"/>
              <a:ext cx="21817" cy="2181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Oval 243"/>
            <p:cNvSpPr>
              <a:spLocks noChangeArrowheads="1"/>
            </p:cNvSpPr>
            <p:nvPr/>
          </p:nvSpPr>
          <p:spPr bwMode="auto">
            <a:xfrm rot="5400000">
              <a:off x="10655651" y="5897539"/>
              <a:ext cx="30742" cy="2875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4"/>
            <p:cNvSpPr/>
            <p:nvPr/>
          </p:nvSpPr>
          <p:spPr bwMode="auto">
            <a:xfrm rot="5400000">
              <a:off x="10522767" y="5850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5"/>
            <p:cNvSpPr/>
            <p:nvPr/>
          </p:nvSpPr>
          <p:spPr bwMode="auto">
            <a:xfrm rot="5400000">
              <a:off x="10522767" y="5850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6"/>
            <p:cNvSpPr/>
            <p:nvPr/>
          </p:nvSpPr>
          <p:spPr bwMode="auto">
            <a:xfrm rot="5400000">
              <a:off x="10520784" y="5849939"/>
              <a:ext cx="992" cy="29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47"/>
            <p:cNvSpPr/>
            <p:nvPr/>
          </p:nvSpPr>
          <p:spPr bwMode="auto">
            <a:xfrm rot="5400000">
              <a:off x="10511363" y="5855393"/>
              <a:ext cx="21817" cy="12892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48"/>
            <p:cNvSpPr/>
            <p:nvPr/>
          </p:nvSpPr>
          <p:spPr bwMode="auto">
            <a:xfrm rot="5400000">
              <a:off x="10519296" y="5850435"/>
              <a:ext cx="2975" cy="3967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49"/>
            <p:cNvSpPr/>
            <p:nvPr/>
          </p:nvSpPr>
          <p:spPr bwMode="auto">
            <a:xfrm rot="5400000">
              <a:off x="10511363" y="6001169"/>
              <a:ext cx="23800" cy="22809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0"/>
            <p:cNvSpPr/>
            <p:nvPr/>
          </p:nvSpPr>
          <p:spPr bwMode="auto">
            <a:xfrm rot="5400000">
              <a:off x="10523759" y="5849939"/>
              <a:ext cx="0" cy="1983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1"/>
            <p:cNvSpPr/>
            <p:nvPr/>
          </p:nvSpPr>
          <p:spPr bwMode="auto">
            <a:xfrm rot="5400000">
              <a:off x="10515825" y="5851922"/>
              <a:ext cx="3967" cy="3967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2"/>
            <p:cNvSpPr/>
            <p:nvPr/>
          </p:nvSpPr>
          <p:spPr bwMode="auto">
            <a:xfrm rot="5400000">
              <a:off x="10512354" y="5857376"/>
              <a:ext cx="9917" cy="2975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3"/>
            <p:cNvSpPr/>
            <p:nvPr/>
          </p:nvSpPr>
          <p:spPr bwMode="auto">
            <a:xfrm rot="5400000">
              <a:off x="10510371" y="5857376"/>
              <a:ext cx="16859" cy="1388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4"/>
            <p:cNvSpPr/>
            <p:nvPr/>
          </p:nvSpPr>
          <p:spPr bwMode="auto">
            <a:xfrm rot="5400000">
              <a:off x="10515329" y="5858368"/>
              <a:ext cx="21817" cy="6942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5"/>
            <p:cNvSpPr/>
            <p:nvPr/>
          </p:nvSpPr>
          <p:spPr bwMode="auto">
            <a:xfrm rot="5400000">
              <a:off x="10238157" y="5974890"/>
              <a:ext cx="20825" cy="24792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6"/>
            <p:cNvSpPr/>
            <p:nvPr/>
          </p:nvSpPr>
          <p:spPr bwMode="auto">
            <a:xfrm rot="5400000">
              <a:off x="10255511" y="5841510"/>
              <a:ext cx="30742" cy="33717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57"/>
            <p:cNvSpPr/>
            <p:nvPr/>
          </p:nvSpPr>
          <p:spPr bwMode="auto">
            <a:xfrm rot="5400000">
              <a:off x="10526238" y="5846468"/>
              <a:ext cx="15867" cy="22809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58"/>
            <p:cNvSpPr/>
            <p:nvPr/>
          </p:nvSpPr>
          <p:spPr bwMode="auto">
            <a:xfrm rot="5400000">
              <a:off x="10391370" y="5769117"/>
              <a:ext cx="29750" cy="20825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59"/>
            <p:cNvSpPr/>
            <p:nvPr/>
          </p:nvSpPr>
          <p:spPr bwMode="auto">
            <a:xfrm rot="5400000">
              <a:off x="10356661" y="6065628"/>
              <a:ext cx="26775" cy="21817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0"/>
            <p:cNvSpPr/>
            <p:nvPr/>
          </p:nvSpPr>
          <p:spPr bwMode="auto">
            <a:xfrm rot="5400000">
              <a:off x="10166756" y="5706146"/>
              <a:ext cx="451212" cy="44724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1"/>
            <p:cNvSpPr/>
            <p:nvPr/>
          </p:nvSpPr>
          <p:spPr bwMode="auto">
            <a:xfrm rot="5400000">
              <a:off x="10530204" y="5865310"/>
              <a:ext cx="6942" cy="7933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2"/>
            <p:cNvSpPr/>
            <p:nvPr/>
          </p:nvSpPr>
          <p:spPr bwMode="auto">
            <a:xfrm rot="5400000">
              <a:off x="10529213" y="5872252"/>
              <a:ext cx="0" cy="992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3"/>
            <p:cNvSpPr/>
            <p:nvPr/>
          </p:nvSpPr>
          <p:spPr bwMode="auto">
            <a:xfrm rot="5400000">
              <a:off x="10528717" y="58727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64"/>
            <p:cNvSpPr/>
            <p:nvPr/>
          </p:nvSpPr>
          <p:spPr bwMode="auto">
            <a:xfrm rot="5400000">
              <a:off x="10521776" y="5852914"/>
              <a:ext cx="21817" cy="15867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65"/>
            <p:cNvSpPr/>
            <p:nvPr/>
          </p:nvSpPr>
          <p:spPr bwMode="auto">
            <a:xfrm rot="5400000">
              <a:off x="10517809" y="5861839"/>
              <a:ext cx="8925" cy="12892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6"/>
            <p:cNvSpPr/>
            <p:nvPr/>
          </p:nvSpPr>
          <p:spPr bwMode="auto">
            <a:xfrm rot="5400000">
              <a:off x="10528717" y="5871756"/>
              <a:ext cx="992" cy="99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Oval 267"/>
            <p:cNvSpPr>
              <a:spLocks noChangeArrowheads="1"/>
            </p:cNvSpPr>
            <p:nvPr/>
          </p:nvSpPr>
          <p:spPr bwMode="auto">
            <a:xfrm rot="5400000">
              <a:off x="10341786" y="5868285"/>
              <a:ext cx="107101" cy="1061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9" name="组合 548"/>
          <p:cNvGrpSpPr/>
          <p:nvPr/>
        </p:nvGrpSpPr>
        <p:grpSpPr>
          <a:xfrm>
            <a:off x="2045889" y="5221413"/>
            <a:ext cx="1127533" cy="616821"/>
            <a:chOff x="4384309" y="5433436"/>
            <a:chExt cx="1127533" cy="616821"/>
          </a:xfrm>
        </p:grpSpPr>
        <p:sp>
          <p:nvSpPr>
            <p:cNvPr id="264" name="Freeform 326"/>
            <p:cNvSpPr/>
            <p:nvPr/>
          </p:nvSpPr>
          <p:spPr bwMode="auto">
            <a:xfrm rot="5400000">
              <a:off x="5016501" y="5743334"/>
              <a:ext cx="22809" cy="49584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27"/>
            <p:cNvSpPr/>
            <p:nvPr/>
          </p:nvSpPr>
          <p:spPr bwMode="auto">
            <a:xfrm rot="5400000">
              <a:off x="5370032" y="5856881"/>
              <a:ext cx="50576" cy="90243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28"/>
            <p:cNvSpPr/>
            <p:nvPr/>
          </p:nvSpPr>
          <p:spPr bwMode="auto">
            <a:xfrm rot="5400000">
              <a:off x="5008072" y="57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329"/>
            <p:cNvSpPr>
              <a:spLocks noChangeArrowheads="1"/>
            </p:cNvSpPr>
            <p:nvPr/>
          </p:nvSpPr>
          <p:spPr bwMode="auto">
            <a:xfrm rot="5400000">
              <a:off x="5007080" y="5760688"/>
              <a:ext cx="992" cy="992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30"/>
            <p:cNvSpPr/>
            <p:nvPr/>
          </p:nvSpPr>
          <p:spPr bwMode="auto">
            <a:xfrm rot="5400000">
              <a:off x="5008072" y="57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1"/>
            <p:cNvSpPr/>
            <p:nvPr/>
          </p:nvSpPr>
          <p:spPr bwMode="auto">
            <a:xfrm rot="5400000">
              <a:off x="4966421" y="5938198"/>
              <a:ext cx="32726" cy="38676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2"/>
            <p:cNvSpPr/>
            <p:nvPr/>
          </p:nvSpPr>
          <p:spPr bwMode="auto">
            <a:xfrm rot="5400000">
              <a:off x="4639665" y="5178080"/>
              <a:ext cx="616821" cy="112753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3"/>
            <p:cNvSpPr/>
            <p:nvPr/>
          </p:nvSpPr>
          <p:spPr bwMode="auto">
            <a:xfrm rot="5400000">
              <a:off x="5005593" y="5974394"/>
              <a:ext cx="45617" cy="2677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4"/>
            <p:cNvSpPr/>
            <p:nvPr/>
          </p:nvSpPr>
          <p:spPr bwMode="auto">
            <a:xfrm rot="5400000">
              <a:off x="5196490" y="5538554"/>
              <a:ext cx="0" cy="198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35"/>
            <p:cNvSpPr/>
            <p:nvPr/>
          </p:nvSpPr>
          <p:spPr bwMode="auto">
            <a:xfrm rot="5400000">
              <a:off x="4960471" y="5568304"/>
              <a:ext cx="44626" cy="54542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36"/>
            <p:cNvSpPr/>
            <p:nvPr/>
          </p:nvSpPr>
          <p:spPr bwMode="auto">
            <a:xfrm rot="5400000">
              <a:off x="4938655" y="5491945"/>
              <a:ext cx="41650" cy="49584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37"/>
            <p:cNvSpPr/>
            <p:nvPr/>
          </p:nvSpPr>
          <p:spPr bwMode="auto">
            <a:xfrm rot="5400000">
              <a:off x="4443810" y="5479053"/>
              <a:ext cx="87267" cy="115034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6" name="Freeform 338"/>
          <p:cNvSpPr>
            <a:spLocks noEditPoints="1"/>
          </p:cNvSpPr>
          <p:nvPr/>
        </p:nvSpPr>
        <p:spPr bwMode="auto">
          <a:xfrm rot="5400000">
            <a:off x="10219814" y="2085094"/>
            <a:ext cx="433362" cy="705080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346"/>
          <p:cNvSpPr>
            <a:spLocks noChangeArrowheads="1"/>
          </p:cNvSpPr>
          <p:nvPr/>
        </p:nvSpPr>
        <p:spPr bwMode="auto">
          <a:xfrm rot="5400000">
            <a:off x="11920755" y="857605"/>
            <a:ext cx="91234" cy="9123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0" name="组合 549"/>
          <p:cNvGrpSpPr/>
          <p:nvPr/>
        </p:nvGrpSpPr>
        <p:grpSpPr>
          <a:xfrm rot="18394821">
            <a:off x="3503906" y="5561229"/>
            <a:ext cx="1285530" cy="854700"/>
            <a:chOff x="5785543" y="5396744"/>
            <a:chExt cx="1648162" cy="1095800"/>
          </a:xfrm>
        </p:grpSpPr>
        <p:sp>
          <p:nvSpPr>
            <p:cNvPr id="17" name="Freeform 411"/>
            <p:cNvSpPr>
              <a:spLocks noEditPoints="1"/>
            </p:cNvSpPr>
            <p:nvPr/>
          </p:nvSpPr>
          <p:spPr bwMode="auto">
            <a:xfrm rot="5400000">
              <a:off x="6859526" y="5614913"/>
              <a:ext cx="361961" cy="786397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2"/>
            <p:cNvSpPr>
              <a:spLocks noEditPoints="1"/>
            </p:cNvSpPr>
            <p:nvPr/>
          </p:nvSpPr>
          <p:spPr bwMode="auto">
            <a:xfrm rot="5400000">
              <a:off x="6468807" y="5330302"/>
              <a:ext cx="431378" cy="707063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3"/>
            <p:cNvSpPr>
              <a:spLocks noEditPoints="1"/>
            </p:cNvSpPr>
            <p:nvPr/>
          </p:nvSpPr>
          <p:spPr bwMode="auto">
            <a:xfrm rot="5400000">
              <a:off x="5935783" y="5259397"/>
              <a:ext cx="430386" cy="705080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4"/>
            <p:cNvSpPr>
              <a:spLocks noEditPoints="1"/>
            </p:cNvSpPr>
            <p:nvPr/>
          </p:nvSpPr>
          <p:spPr bwMode="auto">
            <a:xfrm rot="5400000">
              <a:off x="6341872" y="5929273"/>
              <a:ext cx="540462" cy="586079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5"/>
            <p:cNvSpPr>
              <a:spLocks noEditPoints="1"/>
            </p:cNvSpPr>
            <p:nvPr/>
          </p:nvSpPr>
          <p:spPr bwMode="auto">
            <a:xfrm rot="5400000">
              <a:off x="5808848" y="5857377"/>
              <a:ext cx="540462" cy="587071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7956463" y="5001041"/>
            <a:ext cx="1373468" cy="1556928"/>
            <a:chOff x="6564007" y="6691870"/>
            <a:chExt cx="1373468" cy="1556928"/>
          </a:xfrm>
        </p:grpSpPr>
        <p:sp>
          <p:nvSpPr>
            <p:cNvPr id="32" name="Freeform 426"/>
            <p:cNvSpPr/>
            <p:nvPr/>
          </p:nvSpPr>
          <p:spPr bwMode="auto">
            <a:xfrm rot="5400000">
              <a:off x="6979518" y="6892188"/>
              <a:ext cx="1127533" cy="726897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7"/>
            <p:cNvSpPr/>
            <p:nvPr/>
          </p:nvSpPr>
          <p:spPr bwMode="auto">
            <a:xfrm rot="5400000">
              <a:off x="7467918" y="7378603"/>
              <a:ext cx="727888" cy="211227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8"/>
            <p:cNvSpPr/>
            <p:nvPr/>
          </p:nvSpPr>
          <p:spPr bwMode="auto">
            <a:xfrm rot="5400000">
              <a:off x="7181324" y="7676106"/>
              <a:ext cx="793339" cy="175526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9"/>
            <p:cNvSpPr/>
            <p:nvPr/>
          </p:nvSpPr>
          <p:spPr bwMode="auto">
            <a:xfrm rot="5400000">
              <a:off x="6979518" y="7825353"/>
              <a:ext cx="633680" cy="213210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0"/>
            <p:cNvSpPr/>
            <p:nvPr/>
          </p:nvSpPr>
          <p:spPr bwMode="auto">
            <a:xfrm rot="5400000">
              <a:off x="6739038" y="7626522"/>
              <a:ext cx="285602" cy="635663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1"/>
            <p:cNvSpPr/>
            <p:nvPr/>
          </p:nvSpPr>
          <p:spPr bwMode="auto">
            <a:xfrm rot="5400000">
              <a:off x="6958693" y="7352325"/>
              <a:ext cx="231060" cy="693180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2"/>
            <p:cNvSpPr/>
            <p:nvPr/>
          </p:nvSpPr>
          <p:spPr bwMode="auto">
            <a:xfrm rot="5400000">
              <a:off x="7149590" y="7072177"/>
              <a:ext cx="244944" cy="717971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3"/>
            <p:cNvSpPr/>
            <p:nvPr/>
          </p:nvSpPr>
          <p:spPr bwMode="auto">
            <a:xfrm rot="5400000">
              <a:off x="7334538" y="6858471"/>
              <a:ext cx="263785" cy="654504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165677" y="5565761"/>
            <a:ext cx="1684854" cy="1194967"/>
            <a:chOff x="1756375" y="5214276"/>
            <a:chExt cx="1684854" cy="1194967"/>
          </a:xfrm>
        </p:grpSpPr>
        <p:sp>
          <p:nvSpPr>
            <p:cNvPr id="40" name="Freeform 434"/>
            <p:cNvSpPr/>
            <p:nvPr/>
          </p:nvSpPr>
          <p:spPr bwMode="auto">
            <a:xfrm rot="5400000">
              <a:off x="2202629" y="6165291"/>
              <a:ext cx="3967" cy="1983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5"/>
            <p:cNvSpPr>
              <a:spLocks noEditPoints="1"/>
            </p:cNvSpPr>
            <p:nvPr/>
          </p:nvSpPr>
          <p:spPr bwMode="auto">
            <a:xfrm rot="5400000">
              <a:off x="1787117" y="5905473"/>
              <a:ext cx="473028" cy="534512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6"/>
            <p:cNvSpPr/>
            <p:nvPr/>
          </p:nvSpPr>
          <p:spPr bwMode="auto">
            <a:xfrm rot="5400000">
              <a:off x="1842155" y="6335363"/>
              <a:ext cx="0" cy="99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7"/>
            <p:cNvSpPr/>
            <p:nvPr/>
          </p:nvSpPr>
          <p:spPr bwMode="auto">
            <a:xfrm rot="5400000">
              <a:off x="2710861" y="5699700"/>
              <a:ext cx="0" cy="99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8"/>
            <p:cNvSpPr>
              <a:spLocks noEditPoints="1"/>
            </p:cNvSpPr>
            <p:nvPr/>
          </p:nvSpPr>
          <p:spPr bwMode="auto">
            <a:xfrm rot="5400000">
              <a:off x="2290888" y="5597062"/>
              <a:ext cx="543437" cy="551370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9"/>
            <p:cNvSpPr/>
            <p:nvPr/>
          </p:nvSpPr>
          <p:spPr bwMode="auto">
            <a:xfrm rot="5400000">
              <a:off x="2589381" y="564862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0"/>
            <p:cNvSpPr/>
            <p:nvPr/>
          </p:nvSpPr>
          <p:spPr bwMode="auto">
            <a:xfrm rot="5400000">
              <a:off x="2107428" y="5761680"/>
              <a:ext cx="992" cy="99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1"/>
            <p:cNvSpPr/>
            <p:nvPr/>
          </p:nvSpPr>
          <p:spPr bwMode="auto">
            <a:xfrm rot="5400000">
              <a:off x="2196183" y="5407157"/>
              <a:ext cx="992" cy="396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2"/>
            <p:cNvSpPr>
              <a:spLocks noEditPoints="1"/>
            </p:cNvSpPr>
            <p:nvPr/>
          </p:nvSpPr>
          <p:spPr bwMode="auto">
            <a:xfrm rot="5400000">
              <a:off x="1863972" y="5347657"/>
              <a:ext cx="532529" cy="541454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3"/>
            <p:cNvSpPr/>
            <p:nvPr/>
          </p:nvSpPr>
          <p:spPr bwMode="auto">
            <a:xfrm rot="5400000">
              <a:off x="2511039" y="5349144"/>
              <a:ext cx="0" cy="198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4"/>
            <p:cNvSpPr/>
            <p:nvPr/>
          </p:nvSpPr>
          <p:spPr bwMode="auto">
            <a:xfrm rot="5400000">
              <a:off x="2512031" y="53501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5"/>
            <p:cNvSpPr/>
            <p:nvPr/>
          </p:nvSpPr>
          <p:spPr bwMode="auto">
            <a:xfrm rot="5400000">
              <a:off x="2512031" y="53501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6"/>
            <p:cNvSpPr>
              <a:spLocks noEditPoints="1"/>
            </p:cNvSpPr>
            <p:nvPr/>
          </p:nvSpPr>
          <p:spPr bwMode="auto">
            <a:xfrm rot="5400000">
              <a:off x="2487734" y="5179072"/>
              <a:ext cx="423445" cy="493853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47"/>
            <p:cNvSpPr>
              <a:spLocks noChangeArrowheads="1"/>
            </p:cNvSpPr>
            <p:nvPr/>
          </p:nvSpPr>
          <p:spPr bwMode="auto">
            <a:xfrm rot="5400000">
              <a:off x="2511039" y="5350136"/>
              <a:ext cx="992" cy="9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8"/>
            <p:cNvSpPr/>
            <p:nvPr/>
          </p:nvSpPr>
          <p:spPr bwMode="auto">
            <a:xfrm rot="5400000">
              <a:off x="2487735" y="5382365"/>
              <a:ext cx="12892" cy="13883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49"/>
            <p:cNvSpPr>
              <a:spLocks noChangeArrowheads="1"/>
            </p:cNvSpPr>
            <p:nvPr/>
          </p:nvSpPr>
          <p:spPr bwMode="auto">
            <a:xfrm rot="5400000">
              <a:off x="2511039" y="5350136"/>
              <a:ext cx="992" cy="9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50"/>
            <p:cNvSpPr>
              <a:spLocks noChangeArrowheads="1"/>
            </p:cNvSpPr>
            <p:nvPr/>
          </p:nvSpPr>
          <p:spPr bwMode="auto">
            <a:xfrm rot="5400000">
              <a:off x="2511039" y="5350136"/>
              <a:ext cx="992" cy="9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51"/>
            <p:cNvSpPr/>
            <p:nvPr/>
          </p:nvSpPr>
          <p:spPr bwMode="auto">
            <a:xfrm rot="5400000">
              <a:off x="3104556" y="5460707"/>
              <a:ext cx="1983" cy="99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2"/>
            <p:cNvSpPr/>
            <p:nvPr/>
          </p:nvSpPr>
          <p:spPr bwMode="auto">
            <a:xfrm rot="5400000">
              <a:off x="3105051" y="54621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3"/>
            <p:cNvSpPr>
              <a:spLocks noEditPoints="1"/>
            </p:cNvSpPr>
            <p:nvPr/>
          </p:nvSpPr>
          <p:spPr bwMode="auto">
            <a:xfrm rot="5400000">
              <a:off x="2961259" y="5362036"/>
              <a:ext cx="473028" cy="4869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454"/>
            <p:cNvSpPr>
              <a:spLocks noChangeArrowheads="1"/>
            </p:cNvSpPr>
            <p:nvPr/>
          </p:nvSpPr>
          <p:spPr bwMode="auto">
            <a:xfrm rot="5400000">
              <a:off x="3104059" y="5462195"/>
              <a:ext cx="992" cy="9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5"/>
            <p:cNvSpPr/>
            <p:nvPr/>
          </p:nvSpPr>
          <p:spPr bwMode="auto">
            <a:xfrm rot="5400000">
              <a:off x="3105547" y="5461699"/>
              <a:ext cx="0" cy="99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6"/>
            <p:cNvSpPr/>
            <p:nvPr/>
          </p:nvSpPr>
          <p:spPr bwMode="auto">
            <a:xfrm rot="5400000">
              <a:off x="1986443" y="6147441"/>
              <a:ext cx="108093" cy="110076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57"/>
            <p:cNvSpPr/>
            <p:nvPr/>
          </p:nvSpPr>
          <p:spPr bwMode="auto">
            <a:xfrm rot="5400000">
              <a:off x="2051894" y="5548471"/>
              <a:ext cx="107101" cy="107101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58"/>
            <p:cNvSpPr/>
            <p:nvPr/>
          </p:nvSpPr>
          <p:spPr bwMode="auto">
            <a:xfrm rot="5400000">
              <a:off x="2503602" y="5833576"/>
              <a:ext cx="101151" cy="100159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59"/>
            <p:cNvSpPr/>
            <p:nvPr/>
          </p:nvSpPr>
          <p:spPr bwMode="auto">
            <a:xfrm rot="5400000">
              <a:off x="3111993" y="5576237"/>
              <a:ext cx="100159" cy="102143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0"/>
            <p:cNvSpPr/>
            <p:nvPr/>
          </p:nvSpPr>
          <p:spPr bwMode="auto">
            <a:xfrm rot="5400000">
              <a:off x="2650369" y="5392282"/>
              <a:ext cx="83301" cy="82309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Oval 462"/>
          <p:cNvSpPr>
            <a:spLocks noChangeArrowheads="1"/>
          </p:cNvSpPr>
          <p:nvPr/>
        </p:nvSpPr>
        <p:spPr bwMode="auto">
          <a:xfrm rot="5400000">
            <a:off x="997690" y="6543615"/>
            <a:ext cx="207260" cy="20527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3"/>
          <p:cNvSpPr>
            <a:spLocks noChangeArrowheads="1"/>
          </p:cNvSpPr>
          <p:nvPr/>
        </p:nvSpPr>
        <p:spPr bwMode="auto">
          <a:xfrm rot="5400000">
            <a:off x="3000926" y="6296073"/>
            <a:ext cx="83301" cy="83301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4"/>
          <p:cNvSpPr>
            <a:spLocks noChangeArrowheads="1"/>
          </p:cNvSpPr>
          <p:nvPr/>
        </p:nvSpPr>
        <p:spPr bwMode="auto">
          <a:xfrm rot="5400000">
            <a:off x="2853166" y="6512258"/>
            <a:ext cx="81317" cy="8131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68"/>
          <p:cNvSpPr>
            <a:spLocks noChangeArrowheads="1"/>
          </p:cNvSpPr>
          <p:nvPr/>
        </p:nvSpPr>
        <p:spPr bwMode="auto">
          <a:xfrm rot="5400000">
            <a:off x="2506081" y="6649109"/>
            <a:ext cx="51567" cy="5156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69"/>
          <p:cNvSpPr>
            <a:spLocks noChangeArrowheads="1"/>
          </p:cNvSpPr>
          <p:nvPr/>
        </p:nvSpPr>
        <p:spPr bwMode="auto">
          <a:xfrm rot="5400000">
            <a:off x="11911030" y="176006"/>
            <a:ext cx="117017" cy="118009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2"/>
          <p:cNvSpPr>
            <a:spLocks noChangeArrowheads="1"/>
          </p:cNvSpPr>
          <p:nvPr/>
        </p:nvSpPr>
        <p:spPr bwMode="auto">
          <a:xfrm rot="5400000">
            <a:off x="10138120" y="1691805"/>
            <a:ext cx="175526" cy="17453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47" name="组合 546"/>
          <p:cNvGrpSpPr/>
          <p:nvPr/>
        </p:nvGrpSpPr>
        <p:grpSpPr>
          <a:xfrm>
            <a:off x="94697" y="3642907"/>
            <a:ext cx="1395284" cy="1663037"/>
            <a:chOff x="1640350" y="6635344"/>
            <a:chExt cx="1395284" cy="1663037"/>
          </a:xfrm>
        </p:grpSpPr>
        <p:sp>
          <p:nvSpPr>
            <p:cNvPr id="22" name="Freeform 416"/>
            <p:cNvSpPr/>
            <p:nvPr/>
          </p:nvSpPr>
          <p:spPr bwMode="auto">
            <a:xfrm rot="5400000">
              <a:off x="1856534" y="7244232"/>
              <a:ext cx="1200917" cy="907381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7"/>
            <p:cNvSpPr>
              <a:spLocks noEditPoints="1"/>
            </p:cNvSpPr>
            <p:nvPr/>
          </p:nvSpPr>
          <p:spPr bwMode="auto">
            <a:xfrm rot="5400000">
              <a:off x="1797530" y="6778641"/>
              <a:ext cx="472037" cy="185443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8"/>
            <p:cNvSpPr>
              <a:spLocks noEditPoints="1"/>
            </p:cNvSpPr>
            <p:nvPr/>
          </p:nvSpPr>
          <p:spPr bwMode="auto">
            <a:xfrm rot="5400000">
              <a:off x="1642333" y="7030031"/>
              <a:ext cx="391711" cy="395678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9"/>
            <p:cNvSpPr>
              <a:spLocks noEditPoints="1"/>
            </p:cNvSpPr>
            <p:nvPr/>
          </p:nvSpPr>
          <p:spPr bwMode="auto">
            <a:xfrm rot="5400000">
              <a:off x="1973056" y="7062260"/>
              <a:ext cx="432370" cy="21321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0"/>
            <p:cNvSpPr>
              <a:spLocks noEditPoints="1"/>
            </p:cNvSpPr>
            <p:nvPr/>
          </p:nvSpPr>
          <p:spPr bwMode="auto">
            <a:xfrm rot="5400000">
              <a:off x="2079661" y="7375133"/>
              <a:ext cx="431378" cy="197343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1"/>
            <p:cNvSpPr>
              <a:spLocks noEditPoints="1"/>
            </p:cNvSpPr>
            <p:nvPr/>
          </p:nvSpPr>
          <p:spPr bwMode="auto">
            <a:xfrm rot="5400000">
              <a:off x="2243287" y="7620076"/>
              <a:ext cx="432370" cy="176518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2"/>
            <p:cNvSpPr>
              <a:spLocks noEditPoints="1"/>
            </p:cNvSpPr>
            <p:nvPr/>
          </p:nvSpPr>
          <p:spPr bwMode="auto">
            <a:xfrm rot="5400000">
              <a:off x="2492693" y="7826840"/>
              <a:ext cx="423445" cy="178501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"/>
            <p:cNvSpPr>
              <a:spLocks noEditPoints="1"/>
            </p:cNvSpPr>
            <p:nvPr/>
          </p:nvSpPr>
          <p:spPr bwMode="auto">
            <a:xfrm rot="5400000">
              <a:off x="1779680" y="7376620"/>
              <a:ext cx="328244" cy="442286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4"/>
            <p:cNvSpPr>
              <a:spLocks noEditPoints="1"/>
            </p:cNvSpPr>
            <p:nvPr/>
          </p:nvSpPr>
          <p:spPr bwMode="auto">
            <a:xfrm rot="5400000">
              <a:off x="2005286" y="7694451"/>
              <a:ext cx="241968" cy="470053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5"/>
            <p:cNvSpPr>
              <a:spLocks noEditPoints="1"/>
            </p:cNvSpPr>
            <p:nvPr/>
          </p:nvSpPr>
          <p:spPr bwMode="auto">
            <a:xfrm rot="5400000">
              <a:off x="2290887" y="7966170"/>
              <a:ext cx="184451" cy="472036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461"/>
            <p:cNvSpPr>
              <a:spLocks noChangeArrowheads="1"/>
            </p:cNvSpPr>
            <p:nvPr/>
          </p:nvSpPr>
          <p:spPr bwMode="auto">
            <a:xfrm rot="5400000">
              <a:off x="1813893" y="8118888"/>
              <a:ext cx="97184" cy="97184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470"/>
            <p:cNvSpPr>
              <a:spLocks noChangeArrowheads="1"/>
            </p:cNvSpPr>
            <p:nvPr/>
          </p:nvSpPr>
          <p:spPr bwMode="auto">
            <a:xfrm rot="5400000">
              <a:off x="3007371" y="8095584"/>
              <a:ext cx="28759" cy="27767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473"/>
            <p:cNvSpPr>
              <a:spLocks noChangeArrowheads="1"/>
            </p:cNvSpPr>
            <p:nvPr/>
          </p:nvSpPr>
          <p:spPr bwMode="auto">
            <a:xfrm rot="5400000">
              <a:off x="2932996" y="7707840"/>
              <a:ext cx="46609" cy="476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03234" y="144746"/>
            <a:ext cx="1109667" cy="1063737"/>
            <a:chOff x="2960267" y="6193057"/>
            <a:chExt cx="2252090" cy="2158874"/>
          </a:xfrm>
        </p:grpSpPr>
        <p:sp>
          <p:nvSpPr>
            <p:cNvPr id="285" name="Freeform 347"/>
            <p:cNvSpPr/>
            <p:nvPr/>
          </p:nvSpPr>
          <p:spPr bwMode="auto">
            <a:xfrm rot="5400000">
              <a:off x="4708587" y="7992945"/>
              <a:ext cx="59500" cy="67434"/>
            </a:xfrm>
            <a:custGeom>
              <a:avLst/>
              <a:gdLst>
                <a:gd name="T0" fmla="*/ 0 w 47"/>
                <a:gd name="T1" fmla="*/ 42 h 53"/>
                <a:gd name="T2" fmla="*/ 0 w 47"/>
                <a:gd name="T3" fmla="*/ 42 h 53"/>
                <a:gd name="T4" fmla="*/ 15 w 47"/>
                <a:gd name="T5" fmla="*/ 53 h 53"/>
                <a:gd name="T6" fmla="*/ 47 w 47"/>
                <a:gd name="T7" fmla="*/ 0 h 53"/>
                <a:gd name="T8" fmla="*/ 31 w 47"/>
                <a:gd name="T9" fmla="*/ 10 h 53"/>
                <a:gd name="T10" fmla="*/ 0 w 47"/>
                <a:gd name="T11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3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9" y="37"/>
                    <a:pt x="39" y="20"/>
                    <a:pt x="47" y="0"/>
                  </a:cubicBezTo>
                  <a:cubicBezTo>
                    <a:pt x="41" y="3"/>
                    <a:pt x="36" y="6"/>
                    <a:pt x="31" y="10"/>
                  </a:cubicBezTo>
                  <a:cubicBezTo>
                    <a:pt x="19" y="19"/>
                    <a:pt x="8" y="30"/>
                    <a:pt x="0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348"/>
            <p:cNvSpPr/>
            <p:nvPr/>
          </p:nvSpPr>
          <p:spPr bwMode="auto">
            <a:xfrm rot="5400000">
              <a:off x="4247459" y="8099054"/>
              <a:ext cx="57517" cy="25784"/>
            </a:xfrm>
            <a:custGeom>
              <a:avLst/>
              <a:gdLst>
                <a:gd name="T0" fmla="*/ 0 w 45"/>
                <a:gd name="T1" fmla="*/ 20 h 20"/>
                <a:gd name="T2" fmla="*/ 45 w 45"/>
                <a:gd name="T3" fmla="*/ 17 h 20"/>
                <a:gd name="T4" fmla="*/ 4 w 45"/>
                <a:gd name="T5" fmla="*/ 0 h 20"/>
                <a:gd name="T6" fmla="*/ 0 w 4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0">
                  <a:moveTo>
                    <a:pt x="0" y="20"/>
                  </a:moveTo>
                  <a:cubicBezTo>
                    <a:pt x="15" y="20"/>
                    <a:pt x="30" y="19"/>
                    <a:pt x="45" y="17"/>
                  </a:cubicBezTo>
                  <a:cubicBezTo>
                    <a:pt x="32" y="10"/>
                    <a:pt x="18" y="4"/>
                    <a:pt x="4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349"/>
            <p:cNvSpPr/>
            <p:nvPr/>
          </p:nvSpPr>
          <p:spPr bwMode="auto">
            <a:xfrm rot="5400000">
              <a:off x="3920206" y="7083580"/>
              <a:ext cx="1022416" cy="151428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350"/>
            <p:cNvSpPr/>
            <p:nvPr/>
          </p:nvSpPr>
          <p:spPr bwMode="auto">
            <a:xfrm rot="5400000">
              <a:off x="4439843" y="6412218"/>
              <a:ext cx="40659" cy="24792"/>
            </a:xfrm>
            <a:custGeom>
              <a:avLst/>
              <a:gdLst>
                <a:gd name="T0" fmla="*/ 28 w 32"/>
                <a:gd name="T1" fmla="*/ 19 h 19"/>
                <a:gd name="T2" fmla="*/ 32 w 32"/>
                <a:gd name="T3" fmla="*/ 4 h 19"/>
                <a:gd name="T4" fmla="*/ 0 w 32"/>
                <a:gd name="T5" fmla="*/ 0 h 19"/>
                <a:gd name="T6" fmla="*/ 28 w 32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9">
                  <a:moveTo>
                    <a:pt x="28" y="19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22" y="1"/>
                    <a:pt x="11" y="0"/>
                    <a:pt x="0" y="0"/>
                  </a:cubicBezTo>
                  <a:cubicBezTo>
                    <a:pt x="9" y="7"/>
                    <a:pt x="18" y="13"/>
                    <a:pt x="28" y="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351"/>
            <p:cNvSpPr/>
            <p:nvPr/>
          </p:nvSpPr>
          <p:spPr bwMode="auto">
            <a:xfrm rot="5400000">
              <a:off x="4841967" y="6732032"/>
              <a:ext cx="29750" cy="58509"/>
            </a:xfrm>
            <a:custGeom>
              <a:avLst/>
              <a:gdLst>
                <a:gd name="T0" fmla="*/ 7 w 23"/>
                <a:gd name="T1" fmla="*/ 46 h 46"/>
                <a:gd name="T2" fmla="*/ 23 w 23"/>
                <a:gd name="T3" fmla="*/ 41 h 46"/>
                <a:gd name="T4" fmla="*/ 0 w 23"/>
                <a:gd name="T5" fmla="*/ 0 h 46"/>
                <a:gd name="T6" fmla="*/ 7 w 23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6">
                  <a:moveTo>
                    <a:pt x="7" y="46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7" y="27"/>
                    <a:pt x="9" y="13"/>
                    <a:pt x="0" y="0"/>
                  </a:cubicBezTo>
                  <a:cubicBezTo>
                    <a:pt x="1" y="16"/>
                    <a:pt x="3" y="31"/>
                    <a:pt x="7" y="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352"/>
            <p:cNvSpPr/>
            <p:nvPr/>
          </p:nvSpPr>
          <p:spPr bwMode="auto">
            <a:xfrm rot="5400000">
              <a:off x="3947973" y="6099840"/>
              <a:ext cx="1171167" cy="1357601"/>
            </a:xfrm>
            <a:custGeom>
              <a:avLst/>
              <a:gdLst>
                <a:gd name="T0" fmla="*/ 794 w 918"/>
                <a:gd name="T1" fmla="*/ 31 h 1064"/>
                <a:gd name="T2" fmla="*/ 685 w 918"/>
                <a:gd name="T3" fmla="*/ 0 h 1064"/>
                <a:gd name="T4" fmla="*/ 575 w 918"/>
                <a:gd name="T5" fmla="*/ 23 h 1064"/>
                <a:gd name="T6" fmla="*/ 438 w 918"/>
                <a:gd name="T7" fmla="*/ 194 h 1064"/>
                <a:gd name="T8" fmla="*/ 457 w 918"/>
                <a:gd name="T9" fmla="*/ 297 h 1064"/>
                <a:gd name="T10" fmla="*/ 441 w 918"/>
                <a:gd name="T11" fmla="*/ 302 h 1064"/>
                <a:gd name="T12" fmla="*/ 401 w 918"/>
                <a:gd name="T13" fmla="*/ 219 h 1064"/>
                <a:gd name="T14" fmla="*/ 309 w 918"/>
                <a:gd name="T15" fmla="*/ 181 h 1064"/>
                <a:gd name="T16" fmla="*/ 133 w 918"/>
                <a:gd name="T17" fmla="*/ 265 h 1064"/>
                <a:gd name="T18" fmla="*/ 68 w 918"/>
                <a:gd name="T19" fmla="*/ 400 h 1064"/>
                <a:gd name="T20" fmla="*/ 72 w 918"/>
                <a:gd name="T21" fmla="*/ 452 h 1064"/>
                <a:gd name="T22" fmla="*/ 121 w 918"/>
                <a:gd name="T23" fmla="*/ 539 h 1064"/>
                <a:gd name="T24" fmla="*/ 198 w 918"/>
                <a:gd name="T25" fmla="*/ 584 h 1064"/>
                <a:gd name="T26" fmla="*/ 194 w 918"/>
                <a:gd name="T27" fmla="*/ 599 h 1064"/>
                <a:gd name="T28" fmla="*/ 134 w 918"/>
                <a:gd name="T29" fmla="*/ 584 h 1064"/>
                <a:gd name="T30" fmla="*/ 32 w 918"/>
                <a:gd name="T31" fmla="*/ 669 h 1064"/>
                <a:gd name="T32" fmla="*/ 13 w 918"/>
                <a:gd name="T33" fmla="*/ 865 h 1064"/>
                <a:gd name="T34" fmla="*/ 78 w 918"/>
                <a:gd name="T35" fmla="*/ 984 h 1064"/>
                <a:gd name="T36" fmla="*/ 198 w 918"/>
                <a:gd name="T37" fmla="*/ 1053 h 1064"/>
                <a:gd name="T38" fmla="*/ 447 w 918"/>
                <a:gd name="T39" fmla="*/ 1012 h 1064"/>
                <a:gd name="T40" fmla="*/ 432 w 918"/>
                <a:gd name="T41" fmla="*/ 972 h 1064"/>
                <a:gd name="T42" fmla="*/ 218 w 918"/>
                <a:gd name="T43" fmla="*/ 978 h 1064"/>
                <a:gd name="T44" fmla="*/ 136 w 918"/>
                <a:gd name="T45" fmla="*/ 928 h 1064"/>
                <a:gd name="T46" fmla="*/ 107 w 918"/>
                <a:gd name="T47" fmla="*/ 648 h 1064"/>
                <a:gd name="T48" fmla="*/ 197 w 918"/>
                <a:gd name="T49" fmla="*/ 600 h 1064"/>
                <a:gd name="T50" fmla="*/ 201 w 918"/>
                <a:gd name="T51" fmla="*/ 585 h 1064"/>
                <a:gd name="T52" fmla="*/ 114 w 918"/>
                <a:gd name="T53" fmla="*/ 490 h 1064"/>
                <a:gd name="T54" fmla="*/ 114 w 918"/>
                <a:gd name="T55" fmla="*/ 427 h 1064"/>
                <a:gd name="T56" fmla="*/ 127 w 918"/>
                <a:gd name="T57" fmla="*/ 367 h 1064"/>
                <a:gd name="T58" fmla="*/ 229 w 918"/>
                <a:gd name="T59" fmla="*/ 237 h 1064"/>
                <a:gd name="T60" fmla="*/ 348 w 918"/>
                <a:gd name="T61" fmla="*/ 219 h 1064"/>
                <a:gd name="T62" fmla="*/ 442 w 918"/>
                <a:gd name="T63" fmla="*/ 305 h 1064"/>
                <a:gd name="T64" fmla="*/ 458 w 918"/>
                <a:gd name="T65" fmla="*/ 300 h 1064"/>
                <a:gd name="T66" fmla="*/ 474 w 918"/>
                <a:gd name="T67" fmla="*/ 203 h 1064"/>
                <a:gd name="T68" fmla="*/ 685 w 918"/>
                <a:gd name="T69" fmla="*/ 48 h 1064"/>
                <a:gd name="T70" fmla="*/ 774 w 918"/>
                <a:gd name="T71" fmla="*/ 68 h 1064"/>
                <a:gd name="T72" fmla="*/ 891 w 918"/>
                <a:gd name="T73" fmla="*/ 215 h 1064"/>
                <a:gd name="T74" fmla="*/ 910 w 918"/>
                <a:gd name="T75" fmla="*/ 21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8" h="1064">
                  <a:moveTo>
                    <a:pt x="873" y="110"/>
                  </a:moveTo>
                  <a:cubicBezTo>
                    <a:pt x="854" y="78"/>
                    <a:pt x="827" y="51"/>
                    <a:pt x="794" y="31"/>
                  </a:cubicBezTo>
                  <a:cubicBezTo>
                    <a:pt x="778" y="21"/>
                    <a:pt x="760" y="14"/>
                    <a:pt x="742" y="9"/>
                  </a:cubicBezTo>
                  <a:cubicBezTo>
                    <a:pt x="723" y="3"/>
                    <a:pt x="704" y="1"/>
                    <a:pt x="685" y="0"/>
                  </a:cubicBezTo>
                  <a:cubicBezTo>
                    <a:pt x="666" y="0"/>
                    <a:pt x="647" y="1"/>
                    <a:pt x="629" y="5"/>
                  </a:cubicBezTo>
                  <a:cubicBezTo>
                    <a:pt x="610" y="9"/>
                    <a:pt x="592" y="15"/>
                    <a:pt x="575" y="23"/>
                  </a:cubicBezTo>
                  <a:cubicBezTo>
                    <a:pt x="540" y="39"/>
                    <a:pt x="509" y="63"/>
                    <a:pt x="486" y="93"/>
                  </a:cubicBezTo>
                  <a:cubicBezTo>
                    <a:pt x="462" y="122"/>
                    <a:pt x="446" y="157"/>
                    <a:pt x="438" y="194"/>
                  </a:cubicBezTo>
                  <a:cubicBezTo>
                    <a:pt x="434" y="214"/>
                    <a:pt x="433" y="235"/>
                    <a:pt x="434" y="256"/>
                  </a:cubicBezTo>
                  <a:cubicBezTo>
                    <a:pt x="443" y="269"/>
                    <a:pt x="451" y="283"/>
                    <a:pt x="457" y="297"/>
                  </a:cubicBezTo>
                  <a:cubicBezTo>
                    <a:pt x="441" y="302"/>
                    <a:pt x="441" y="302"/>
                    <a:pt x="441" y="302"/>
                  </a:cubicBezTo>
                  <a:cubicBezTo>
                    <a:pt x="441" y="302"/>
                    <a:pt x="441" y="302"/>
                    <a:pt x="441" y="302"/>
                  </a:cubicBezTo>
                  <a:cubicBezTo>
                    <a:pt x="437" y="287"/>
                    <a:pt x="435" y="272"/>
                    <a:pt x="434" y="256"/>
                  </a:cubicBezTo>
                  <a:cubicBezTo>
                    <a:pt x="425" y="243"/>
                    <a:pt x="414" y="230"/>
                    <a:pt x="401" y="219"/>
                  </a:cubicBezTo>
                  <a:cubicBezTo>
                    <a:pt x="388" y="208"/>
                    <a:pt x="374" y="199"/>
                    <a:pt x="358" y="193"/>
                  </a:cubicBezTo>
                  <a:cubicBezTo>
                    <a:pt x="343" y="186"/>
                    <a:pt x="326" y="182"/>
                    <a:pt x="309" y="181"/>
                  </a:cubicBezTo>
                  <a:cubicBezTo>
                    <a:pt x="274" y="179"/>
                    <a:pt x="240" y="189"/>
                    <a:pt x="211" y="204"/>
                  </a:cubicBezTo>
                  <a:cubicBezTo>
                    <a:pt x="181" y="220"/>
                    <a:pt x="155" y="241"/>
                    <a:pt x="133" y="265"/>
                  </a:cubicBezTo>
                  <a:cubicBezTo>
                    <a:pt x="111" y="290"/>
                    <a:pt x="93" y="319"/>
                    <a:pt x="80" y="350"/>
                  </a:cubicBezTo>
                  <a:cubicBezTo>
                    <a:pt x="74" y="366"/>
                    <a:pt x="69" y="383"/>
                    <a:pt x="68" y="400"/>
                  </a:cubicBezTo>
                  <a:cubicBezTo>
                    <a:pt x="67" y="409"/>
                    <a:pt x="67" y="418"/>
                    <a:pt x="67" y="426"/>
                  </a:cubicBezTo>
                  <a:cubicBezTo>
                    <a:pt x="68" y="435"/>
                    <a:pt x="69" y="444"/>
                    <a:pt x="72" y="452"/>
                  </a:cubicBezTo>
                  <a:cubicBezTo>
                    <a:pt x="77" y="469"/>
                    <a:pt x="85" y="484"/>
                    <a:pt x="93" y="498"/>
                  </a:cubicBezTo>
                  <a:cubicBezTo>
                    <a:pt x="101" y="513"/>
                    <a:pt x="110" y="527"/>
                    <a:pt x="121" y="539"/>
                  </a:cubicBezTo>
                  <a:cubicBezTo>
                    <a:pt x="134" y="554"/>
                    <a:pt x="150" y="568"/>
                    <a:pt x="166" y="580"/>
                  </a:cubicBezTo>
                  <a:cubicBezTo>
                    <a:pt x="177" y="580"/>
                    <a:pt x="188" y="581"/>
                    <a:pt x="198" y="584"/>
                  </a:cubicBezTo>
                  <a:cubicBezTo>
                    <a:pt x="194" y="599"/>
                    <a:pt x="194" y="599"/>
                    <a:pt x="194" y="599"/>
                  </a:cubicBezTo>
                  <a:cubicBezTo>
                    <a:pt x="194" y="599"/>
                    <a:pt x="194" y="599"/>
                    <a:pt x="194" y="599"/>
                  </a:cubicBezTo>
                  <a:cubicBezTo>
                    <a:pt x="184" y="593"/>
                    <a:pt x="175" y="587"/>
                    <a:pt x="166" y="580"/>
                  </a:cubicBezTo>
                  <a:cubicBezTo>
                    <a:pt x="155" y="580"/>
                    <a:pt x="145" y="581"/>
                    <a:pt x="134" y="584"/>
                  </a:cubicBezTo>
                  <a:cubicBezTo>
                    <a:pt x="112" y="589"/>
                    <a:pt x="91" y="600"/>
                    <a:pt x="74" y="615"/>
                  </a:cubicBezTo>
                  <a:cubicBezTo>
                    <a:pt x="56" y="630"/>
                    <a:pt x="43" y="649"/>
                    <a:pt x="32" y="669"/>
                  </a:cubicBezTo>
                  <a:cubicBezTo>
                    <a:pt x="22" y="689"/>
                    <a:pt x="14" y="710"/>
                    <a:pt x="10" y="732"/>
                  </a:cubicBezTo>
                  <a:cubicBezTo>
                    <a:pt x="0" y="776"/>
                    <a:pt x="2" y="821"/>
                    <a:pt x="13" y="865"/>
                  </a:cubicBezTo>
                  <a:cubicBezTo>
                    <a:pt x="19" y="886"/>
                    <a:pt x="27" y="908"/>
                    <a:pt x="38" y="928"/>
                  </a:cubicBezTo>
                  <a:cubicBezTo>
                    <a:pt x="49" y="948"/>
                    <a:pt x="62" y="967"/>
                    <a:pt x="78" y="984"/>
                  </a:cubicBezTo>
                  <a:cubicBezTo>
                    <a:pt x="94" y="1001"/>
                    <a:pt x="113" y="1015"/>
                    <a:pt x="133" y="1027"/>
                  </a:cubicBezTo>
                  <a:cubicBezTo>
                    <a:pt x="154" y="1039"/>
                    <a:pt x="175" y="1047"/>
                    <a:pt x="198" y="1053"/>
                  </a:cubicBezTo>
                  <a:cubicBezTo>
                    <a:pt x="242" y="1064"/>
                    <a:pt x="287" y="1063"/>
                    <a:pt x="329" y="1054"/>
                  </a:cubicBezTo>
                  <a:cubicBezTo>
                    <a:pt x="371" y="1046"/>
                    <a:pt x="411" y="1031"/>
                    <a:pt x="447" y="1012"/>
                  </a:cubicBezTo>
                  <a:cubicBezTo>
                    <a:pt x="483" y="992"/>
                    <a:pt x="516" y="969"/>
                    <a:pt x="546" y="942"/>
                  </a:cubicBezTo>
                  <a:cubicBezTo>
                    <a:pt x="507" y="953"/>
                    <a:pt x="469" y="964"/>
                    <a:pt x="432" y="972"/>
                  </a:cubicBezTo>
                  <a:cubicBezTo>
                    <a:pt x="394" y="981"/>
                    <a:pt x="357" y="987"/>
                    <a:pt x="321" y="989"/>
                  </a:cubicBezTo>
                  <a:cubicBezTo>
                    <a:pt x="285" y="990"/>
                    <a:pt x="250" y="987"/>
                    <a:pt x="218" y="978"/>
                  </a:cubicBezTo>
                  <a:cubicBezTo>
                    <a:pt x="202" y="973"/>
                    <a:pt x="187" y="966"/>
                    <a:pt x="174" y="958"/>
                  </a:cubicBezTo>
                  <a:cubicBezTo>
                    <a:pt x="160" y="950"/>
                    <a:pt x="147" y="940"/>
                    <a:pt x="136" y="928"/>
                  </a:cubicBezTo>
                  <a:cubicBezTo>
                    <a:pt x="91" y="882"/>
                    <a:pt x="68" y="811"/>
                    <a:pt x="74" y="742"/>
                  </a:cubicBezTo>
                  <a:cubicBezTo>
                    <a:pt x="77" y="708"/>
                    <a:pt x="87" y="674"/>
                    <a:pt x="107" y="648"/>
                  </a:cubicBezTo>
                  <a:cubicBezTo>
                    <a:pt x="117" y="634"/>
                    <a:pt x="130" y="623"/>
                    <a:pt x="145" y="615"/>
                  </a:cubicBezTo>
                  <a:cubicBezTo>
                    <a:pt x="160" y="607"/>
                    <a:pt x="178" y="602"/>
                    <a:pt x="197" y="600"/>
                  </a:cubicBezTo>
                  <a:cubicBezTo>
                    <a:pt x="234" y="596"/>
                    <a:pt x="234" y="596"/>
                    <a:pt x="234" y="596"/>
                  </a:cubicBezTo>
                  <a:cubicBezTo>
                    <a:pt x="201" y="585"/>
                    <a:pt x="201" y="585"/>
                    <a:pt x="201" y="585"/>
                  </a:cubicBezTo>
                  <a:cubicBezTo>
                    <a:pt x="174" y="572"/>
                    <a:pt x="150" y="553"/>
                    <a:pt x="133" y="529"/>
                  </a:cubicBezTo>
                  <a:cubicBezTo>
                    <a:pt x="124" y="517"/>
                    <a:pt x="118" y="504"/>
                    <a:pt x="114" y="490"/>
                  </a:cubicBezTo>
                  <a:cubicBezTo>
                    <a:pt x="110" y="476"/>
                    <a:pt x="110" y="461"/>
                    <a:pt x="112" y="44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5" y="420"/>
                    <a:pt x="116" y="414"/>
                    <a:pt x="117" y="407"/>
                  </a:cubicBezTo>
                  <a:cubicBezTo>
                    <a:pt x="120" y="394"/>
                    <a:pt x="123" y="381"/>
                    <a:pt x="127" y="367"/>
                  </a:cubicBezTo>
                  <a:cubicBezTo>
                    <a:pt x="135" y="341"/>
                    <a:pt x="149" y="316"/>
                    <a:pt x="166" y="294"/>
                  </a:cubicBezTo>
                  <a:cubicBezTo>
                    <a:pt x="184" y="272"/>
                    <a:pt x="205" y="252"/>
                    <a:pt x="229" y="237"/>
                  </a:cubicBezTo>
                  <a:cubicBezTo>
                    <a:pt x="253" y="223"/>
                    <a:pt x="280" y="214"/>
                    <a:pt x="308" y="213"/>
                  </a:cubicBezTo>
                  <a:cubicBezTo>
                    <a:pt x="322" y="213"/>
                    <a:pt x="335" y="215"/>
                    <a:pt x="348" y="219"/>
                  </a:cubicBezTo>
                  <a:cubicBezTo>
                    <a:pt x="361" y="223"/>
                    <a:pt x="374" y="230"/>
                    <a:pt x="385" y="238"/>
                  </a:cubicBezTo>
                  <a:cubicBezTo>
                    <a:pt x="409" y="255"/>
                    <a:pt x="427" y="279"/>
                    <a:pt x="442" y="305"/>
                  </a:cubicBezTo>
                  <a:cubicBezTo>
                    <a:pt x="466" y="346"/>
                    <a:pt x="466" y="346"/>
                    <a:pt x="466" y="346"/>
                  </a:cubicBezTo>
                  <a:cubicBezTo>
                    <a:pt x="458" y="300"/>
                    <a:pt x="458" y="300"/>
                    <a:pt x="458" y="300"/>
                  </a:cubicBezTo>
                  <a:cubicBezTo>
                    <a:pt x="458" y="300"/>
                    <a:pt x="458" y="300"/>
                    <a:pt x="458" y="300"/>
                  </a:cubicBezTo>
                  <a:cubicBezTo>
                    <a:pt x="459" y="266"/>
                    <a:pt x="463" y="233"/>
                    <a:pt x="474" y="203"/>
                  </a:cubicBezTo>
                  <a:cubicBezTo>
                    <a:pt x="484" y="173"/>
                    <a:pt x="500" y="145"/>
                    <a:pt x="521" y="123"/>
                  </a:cubicBezTo>
                  <a:cubicBezTo>
                    <a:pt x="563" y="77"/>
                    <a:pt x="623" y="48"/>
                    <a:pt x="685" y="48"/>
                  </a:cubicBezTo>
                  <a:cubicBezTo>
                    <a:pt x="700" y="48"/>
                    <a:pt x="715" y="49"/>
                    <a:pt x="730" y="53"/>
                  </a:cubicBezTo>
                  <a:cubicBezTo>
                    <a:pt x="745" y="56"/>
                    <a:pt x="760" y="61"/>
                    <a:pt x="774" y="68"/>
                  </a:cubicBezTo>
                  <a:cubicBezTo>
                    <a:pt x="801" y="82"/>
                    <a:pt x="826" y="103"/>
                    <a:pt x="845" y="128"/>
                  </a:cubicBezTo>
                  <a:cubicBezTo>
                    <a:pt x="865" y="154"/>
                    <a:pt x="880" y="184"/>
                    <a:pt x="891" y="215"/>
                  </a:cubicBezTo>
                  <a:cubicBezTo>
                    <a:pt x="903" y="247"/>
                    <a:pt x="910" y="281"/>
                    <a:pt x="916" y="315"/>
                  </a:cubicBezTo>
                  <a:cubicBezTo>
                    <a:pt x="918" y="280"/>
                    <a:pt x="917" y="245"/>
                    <a:pt x="910" y="210"/>
                  </a:cubicBezTo>
                  <a:cubicBezTo>
                    <a:pt x="904" y="176"/>
                    <a:pt x="892" y="141"/>
                    <a:pt x="873" y="1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353"/>
            <p:cNvSpPr/>
            <p:nvPr/>
          </p:nvSpPr>
          <p:spPr bwMode="auto">
            <a:xfrm rot="5400000">
              <a:off x="3237935" y="7381082"/>
              <a:ext cx="50576" cy="62476"/>
            </a:xfrm>
            <a:custGeom>
              <a:avLst/>
              <a:gdLst>
                <a:gd name="T0" fmla="*/ 16 w 40"/>
                <a:gd name="T1" fmla="*/ 0 h 49"/>
                <a:gd name="T2" fmla="*/ 0 w 40"/>
                <a:gd name="T3" fmla="*/ 14 h 49"/>
                <a:gd name="T4" fmla="*/ 40 w 40"/>
                <a:gd name="T5" fmla="*/ 49 h 49"/>
                <a:gd name="T6" fmla="*/ 39 w 40"/>
                <a:gd name="T7" fmla="*/ 45 h 49"/>
                <a:gd name="T8" fmla="*/ 16 w 4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9">
                  <a:moveTo>
                    <a:pt x="1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2" y="26"/>
                    <a:pt x="26" y="38"/>
                    <a:pt x="40" y="49"/>
                  </a:cubicBezTo>
                  <a:cubicBezTo>
                    <a:pt x="40" y="48"/>
                    <a:pt x="39" y="46"/>
                    <a:pt x="39" y="45"/>
                  </a:cubicBezTo>
                  <a:cubicBezTo>
                    <a:pt x="33" y="29"/>
                    <a:pt x="25" y="14"/>
                    <a:pt x="16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354"/>
            <p:cNvSpPr/>
            <p:nvPr/>
          </p:nvSpPr>
          <p:spPr bwMode="auto">
            <a:xfrm rot="5400000">
              <a:off x="3289502" y="6871362"/>
              <a:ext cx="52559" cy="108093"/>
            </a:xfrm>
            <a:custGeom>
              <a:avLst/>
              <a:gdLst>
                <a:gd name="T0" fmla="*/ 19 w 41"/>
                <a:gd name="T1" fmla="*/ 64 h 85"/>
                <a:gd name="T2" fmla="*/ 41 w 41"/>
                <a:gd name="T3" fmla="*/ 6 h 85"/>
                <a:gd name="T4" fmla="*/ 23 w 41"/>
                <a:gd name="T5" fmla="*/ 0 h 85"/>
                <a:gd name="T6" fmla="*/ 0 w 41"/>
                <a:gd name="T7" fmla="*/ 85 h 85"/>
                <a:gd name="T8" fmla="*/ 19 w 41"/>
                <a:gd name="T9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19" y="64"/>
                  </a:moveTo>
                  <a:cubicBezTo>
                    <a:pt x="32" y="46"/>
                    <a:pt x="40" y="26"/>
                    <a:pt x="41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26"/>
                    <a:pt x="3" y="55"/>
                    <a:pt x="0" y="85"/>
                  </a:cubicBezTo>
                  <a:cubicBezTo>
                    <a:pt x="7" y="78"/>
                    <a:pt x="14" y="72"/>
                    <a:pt x="19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355"/>
            <p:cNvSpPr/>
            <p:nvPr/>
          </p:nvSpPr>
          <p:spPr bwMode="auto">
            <a:xfrm rot="5400000">
              <a:off x="2651360" y="6685424"/>
              <a:ext cx="1546019" cy="928206"/>
            </a:xfrm>
            <a:custGeom>
              <a:avLst/>
              <a:gdLst>
                <a:gd name="T0" fmla="*/ 1144 w 1212"/>
                <a:gd name="T1" fmla="*/ 149 h 727"/>
                <a:gd name="T2" fmla="*/ 1100 w 1212"/>
                <a:gd name="T3" fmla="*/ 122 h 727"/>
                <a:gd name="T4" fmla="*/ 1116 w 1212"/>
                <a:gd name="T5" fmla="*/ 168 h 727"/>
                <a:gd name="T6" fmla="*/ 1140 w 1212"/>
                <a:gd name="T7" fmla="*/ 295 h 727"/>
                <a:gd name="T8" fmla="*/ 1102 w 1212"/>
                <a:gd name="T9" fmla="*/ 453 h 727"/>
                <a:gd name="T10" fmla="*/ 1046 w 1212"/>
                <a:gd name="T11" fmla="*/ 505 h 727"/>
                <a:gd name="T12" fmla="*/ 887 w 1212"/>
                <a:gd name="T13" fmla="*/ 502 h 727"/>
                <a:gd name="T14" fmla="*/ 779 w 1212"/>
                <a:gd name="T15" fmla="*/ 446 h 727"/>
                <a:gd name="T16" fmla="*/ 799 w 1212"/>
                <a:gd name="T17" fmla="*/ 559 h 727"/>
                <a:gd name="T18" fmla="*/ 692 w 1212"/>
                <a:gd name="T19" fmla="*/ 657 h 727"/>
                <a:gd name="T20" fmla="*/ 611 w 1212"/>
                <a:gd name="T21" fmla="*/ 659 h 727"/>
                <a:gd name="T22" fmla="*/ 454 w 1212"/>
                <a:gd name="T23" fmla="*/ 500 h 727"/>
                <a:gd name="T24" fmla="*/ 452 w 1212"/>
                <a:gd name="T25" fmla="*/ 411 h 727"/>
                <a:gd name="T26" fmla="*/ 357 w 1212"/>
                <a:gd name="T27" fmla="*/ 454 h 727"/>
                <a:gd name="T28" fmla="*/ 221 w 1212"/>
                <a:gd name="T29" fmla="*/ 442 h 727"/>
                <a:gd name="T30" fmla="*/ 139 w 1212"/>
                <a:gd name="T31" fmla="*/ 399 h 727"/>
                <a:gd name="T32" fmla="*/ 66 w 1212"/>
                <a:gd name="T33" fmla="*/ 286 h 727"/>
                <a:gd name="T34" fmla="*/ 101 w 1212"/>
                <a:gd name="T35" fmla="*/ 93 h 727"/>
                <a:gd name="T36" fmla="*/ 78 w 1212"/>
                <a:gd name="T37" fmla="*/ 79 h 727"/>
                <a:gd name="T38" fmla="*/ 4 w 1212"/>
                <a:gd name="T39" fmla="*/ 295 h 727"/>
                <a:gd name="T40" fmla="*/ 90 w 1212"/>
                <a:gd name="T41" fmla="*/ 457 h 727"/>
                <a:gd name="T42" fmla="*/ 256 w 1212"/>
                <a:gd name="T43" fmla="*/ 532 h 727"/>
                <a:gd name="T44" fmla="*/ 380 w 1212"/>
                <a:gd name="T45" fmla="*/ 512 h 727"/>
                <a:gd name="T46" fmla="*/ 433 w 1212"/>
                <a:gd name="T47" fmla="*/ 406 h 727"/>
                <a:gd name="T48" fmla="*/ 429 w 1212"/>
                <a:gd name="T49" fmla="*/ 470 h 727"/>
                <a:gd name="T50" fmla="*/ 409 w 1212"/>
                <a:gd name="T51" fmla="*/ 502 h 727"/>
                <a:gd name="T52" fmla="*/ 501 w 1212"/>
                <a:gd name="T53" fmla="*/ 687 h 727"/>
                <a:gd name="T54" fmla="*/ 601 w 1212"/>
                <a:gd name="T55" fmla="*/ 724 h 727"/>
                <a:gd name="T56" fmla="*/ 707 w 1212"/>
                <a:gd name="T57" fmla="*/ 717 h 727"/>
                <a:gd name="T58" fmla="*/ 831 w 1212"/>
                <a:gd name="T59" fmla="*/ 616 h 727"/>
                <a:gd name="T60" fmla="*/ 832 w 1212"/>
                <a:gd name="T61" fmla="*/ 514 h 727"/>
                <a:gd name="T62" fmla="*/ 808 w 1212"/>
                <a:gd name="T63" fmla="*/ 465 h 727"/>
                <a:gd name="T64" fmla="*/ 832 w 1212"/>
                <a:gd name="T65" fmla="*/ 514 h 727"/>
                <a:gd name="T66" fmla="*/ 965 w 1212"/>
                <a:gd name="T67" fmla="*/ 576 h 727"/>
                <a:gd name="T68" fmla="*/ 1074 w 1212"/>
                <a:gd name="T69" fmla="*/ 562 h 727"/>
                <a:gd name="T70" fmla="*/ 1159 w 1212"/>
                <a:gd name="T71" fmla="*/ 492 h 727"/>
                <a:gd name="T72" fmla="*/ 1209 w 1212"/>
                <a:gd name="T73" fmla="*/ 289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2" h="727">
                  <a:moveTo>
                    <a:pt x="1178" y="190"/>
                  </a:moveTo>
                  <a:cubicBezTo>
                    <a:pt x="1168" y="175"/>
                    <a:pt x="1157" y="161"/>
                    <a:pt x="1144" y="149"/>
                  </a:cubicBezTo>
                  <a:cubicBezTo>
                    <a:pt x="1138" y="144"/>
                    <a:pt x="1131" y="138"/>
                    <a:pt x="1123" y="134"/>
                  </a:cubicBezTo>
                  <a:cubicBezTo>
                    <a:pt x="1116" y="129"/>
                    <a:pt x="1108" y="125"/>
                    <a:pt x="1100" y="122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54"/>
                    <a:pt x="1114" y="161"/>
                    <a:pt x="1116" y="168"/>
                  </a:cubicBezTo>
                  <a:cubicBezTo>
                    <a:pt x="1121" y="183"/>
                    <a:pt x="1124" y="197"/>
                    <a:pt x="1128" y="211"/>
                  </a:cubicBezTo>
                  <a:cubicBezTo>
                    <a:pt x="1134" y="239"/>
                    <a:pt x="1138" y="267"/>
                    <a:pt x="1140" y="295"/>
                  </a:cubicBezTo>
                  <a:cubicBezTo>
                    <a:pt x="1142" y="323"/>
                    <a:pt x="1139" y="351"/>
                    <a:pt x="1133" y="378"/>
                  </a:cubicBezTo>
                  <a:cubicBezTo>
                    <a:pt x="1127" y="405"/>
                    <a:pt x="1117" y="430"/>
                    <a:pt x="1102" y="453"/>
                  </a:cubicBezTo>
                  <a:cubicBezTo>
                    <a:pt x="1095" y="464"/>
                    <a:pt x="1086" y="474"/>
                    <a:pt x="1077" y="483"/>
                  </a:cubicBezTo>
                  <a:cubicBezTo>
                    <a:pt x="1068" y="491"/>
                    <a:pt x="1057" y="499"/>
                    <a:pt x="1046" y="505"/>
                  </a:cubicBezTo>
                  <a:cubicBezTo>
                    <a:pt x="1024" y="517"/>
                    <a:pt x="998" y="522"/>
                    <a:pt x="971" y="521"/>
                  </a:cubicBezTo>
                  <a:cubicBezTo>
                    <a:pt x="943" y="520"/>
                    <a:pt x="915" y="513"/>
                    <a:pt x="887" y="502"/>
                  </a:cubicBezTo>
                  <a:cubicBezTo>
                    <a:pt x="859" y="491"/>
                    <a:pt x="832" y="477"/>
                    <a:pt x="805" y="461"/>
                  </a:cubicBezTo>
                  <a:cubicBezTo>
                    <a:pt x="779" y="446"/>
                    <a:pt x="779" y="446"/>
                    <a:pt x="779" y="446"/>
                  </a:cubicBezTo>
                  <a:cubicBezTo>
                    <a:pt x="789" y="475"/>
                    <a:pt x="789" y="475"/>
                    <a:pt x="789" y="475"/>
                  </a:cubicBezTo>
                  <a:cubicBezTo>
                    <a:pt x="798" y="504"/>
                    <a:pt x="803" y="533"/>
                    <a:pt x="799" y="559"/>
                  </a:cubicBezTo>
                  <a:cubicBezTo>
                    <a:pt x="795" y="586"/>
                    <a:pt x="782" y="608"/>
                    <a:pt x="763" y="624"/>
                  </a:cubicBezTo>
                  <a:cubicBezTo>
                    <a:pt x="744" y="640"/>
                    <a:pt x="718" y="651"/>
                    <a:pt x="692" y="657"/>
                  </a:cubicBezTo>
                  <a:cubicBezTo>
                    <a:pt x="679" y="660"/>
                    <a:pt x="665" y="661"/>
                    <a:pt x="652" y="661"/>
                  </a:cubicBezTo>
                  <a:cubicBezTo>
                    <a:pt x="638" y="662"/>
                    <a:pt x="624" y="661"/>
                    <a:pt x="611" y="659"/>
                  </a:cubicBezTo>
                  <a:cubicBezTo>
                    <a:pt x="557" y="650"/>
                    <a:pt x="508" y="623"/>
                    <a:pt x="481" y="578"/>
                  </a:cubicBezTo>
                  <a:cubicBezTo>
                    <a:pt x="467" y="555"/>
                    <a:pt x="458" y="529"/>
                    <a:pt x="454" y="500"/>
                  </a:cubicBezTo>
                  <a:cubicBezTo>
                    <a:pt x="450" y="472"/>
                    <a:pt x="450" y="442"/>
                    <a:pt x="452" y="411"/>
                  </a:cubicBezTo>
                  <a:cubicBezTo>
                    <a:pt x="452" y="411"/>
                    <a:pt x="452" y="411"/>
                    <a:pt x="452" y="411"/>
                  </a:cubicBezTo>
                  <a:cubicBezTo>
                    <a:pt x="433" y="405"/>
                    <a:pt x="433" y="405"/>
                    <a:pt x="433" y="405"/>
                  </a:cubicBezTo>
                  <a:cubicBezTo>
                    <a:pt x="411" y="433"/>
                    <a:pt x="385" y="447"/>
                    <a:pt x="357" y="454"/>
                  </a:cubicBezTo>
                  <a:cubicBezTo>
                    <a:pt x="328" y="460"/>
                    <a:pt x="297" y="459"/>
                    <a:pt x="267" y="454"/>
                  </a:cubicBezTo>
                  <a:cubicBezTo>
                    <a:pt x="252" y="451"/>
                    <a:pt x="236" y="447"/>
                    <a:pt x="221" y="442"/>
                  </a:cubicBezTo>
                  <a:cubicBezTo>
                    <a:pt x="206" y="438"/>
                    <a:pt x="192" y="432"/>
                    <a:pt x="178" y="424"/>
                  </a:cubicBezTo>
                  <a:cubicBezTo>
                    <a:pt x="164" y="417"/>
                    <a:pt x="151" y="409"/>
                    <a:pt x="139" y="399"/>
                  </a:cubicBezTo>
                  <a:cubicBezTo>
                    <a:pt x="127" y="390"/>
                    <a:pt x="116" y="379"/>
                    <a:pt x="106" y="367"/>
                  </a:cubicBezTo>
                  <a:cubicBezTo>
                    <a:pt x="86" y="344"/>
                    <a:pt x="72" y="316"/>
                    <a:pt x="66" y="286"/>
                  </a:cubicBezTo>
                  <a:cubicBezTo>
                    <a:pt x="59" y="256"/>
                    <a:pt x="60" y="223"/>
                    <a:pt x="66" y="191"/>
                  </a:cubicBezTo>
                  <a:cubicBezTo>
                    <a:pt x="73" y="158"/>
                    <a:pt x="86" y="125"/>
                    <a:pt x="101" y="93"/>
                  </a:cubicBezTo>
                  <a:cubicBezTo>
                    <a:pt x="117" y="62"/>
                    <a:pt x="135" y="31"/>
                    <a:pt x="155" y="0"/>
                  </a:cubicBezTo>
                  <a:cubicBezTo>
                    <a:pt x="127" y="23"/>
                    <a:pt x="101" y="49"/>
                    <a:pt x="78" y="79"/>
                  </a:cubicBezTo>
                  <a:cubicBezTo>
                    <a:pt x="55" y="108"/>
                    <a:pt x="34" y="140"/>
                    <a:pt x="21" y="177"/>
                  </a:cubicBezTo>
                  <a:cubicBezTo>
                    <a:pt x="7" y="213"/>
                    <a:pt x="0" y="254"/>
                    <a:pt x="4" y="295"/>
                  </a:cubicBezTo>
                  <a:cubicBezTo>
                    <a:pt x="8" y="337"/>
                    <a:pt x="24" y="377"/>
                    <a:pt x="48" y="411"/>
                  </a:cubicBezTo>
                  <a:cubicBezTo>
                    <a:pt x="61" y="428"/>
                    <a:pt x="75" y="444"/>
                    <a:pt x="90" y="457"/>
                  </a:cubicBezTo>
                  <a:cubicBezTo>
                    <a:pt x="106" y="471"/>
                    <a:pt x="123" y="483"/>
                    <a:pt x="140" y="493"/>
                  </a:cubicBezTo>
                  <a:cubicBezTo>
                    <a:pt x="176" y="513"/>
                    <a:pt x="215" y="527"/>
                    <a:pt x="256" y="532"/>
                  </a:cubicBezTo>
                  <a:cubicBezTo>
                    <a:pt x="277" y="534"/>
                    <a:pt x="298" y="534"/>
                    <a:pt x="318" y="531"/>
                  </a:cubicBezTo>
                  <a:cubicBezTo>
                    <a:pt x="339" y="528"/>
                    <a:pt x="360" y="522"/>
                    <a:pt x="380" y="512"/>
                  </a:cubicBezTo>
                  <a:cubicBezTo>
                    <a:pt x="390" y="506"/>
                    <a:pt x="401" y="499"/>
                    <a:pt x="410" y="491"/>
                  </a:cubicBezTo>
                  <a:cubicBezTo>
                    <a:pt x="413" y="461"/>
                    <a:pt x="421" y="432"/>
                    <a:pt x="433" y="406"/>
                  </a:cubicBezTo>
                  <a:cubicBezTo>
                    <a:pt x="451" y="412"/>
                    <a:pt x="451" y="412"/>
                    <a:pt x="451" y="412"/>
                  </a:cubicBezTo>
                  <a:cubicBezTo>
                    <a:pt x="450" y="432"/>
                    <a:pt x="442" y="452"/>
                    <a:pt x="429" y="470"/>
                  </a:cubicBezTo>
                  <a:cubicBezTo>
                    <a:pt x="424" y="478"/>
                    <a:pt x="417" y="484"/>
                    <a:pt x="410" y="491"/>
                  </a:cubicBezTo>
                  <a:cubicBezTo>
                    <a:pt x="410" y="495"/>
                    <a:pt x="409" y="498"/>
                    <a:pt x="409" y="502"/>
                  </a:cubicBezTo>
                  <a:cubicBezTo>
                    <a:pt x="407" y="536"/>
                    <a:pt x="413" y="573"/>
                    <a:pt x="429" y="606"/>
                  </a:cubicBezTo>
                  <a:cubicBezTo>
                    <a:pt x="444" y="639"/>
                    <a:pt x="470" y="667"/>
                    <a:pt x="501" y="687"/>
                  </a:cubicBezTo>
                  <a:cubicBezTo>
                    <a:pt x="516" y="697"/>
                    <a:pt x="533" y="705"/>
                    <a:pt x="549" y="711"/>
                  </a:cubicBezTo>
                  <a:cubicBezTo>
                    <a:pt x="566" y="717"/>
                    <a:pt x="584" y="721"/>
                    <a:pt x="601" y="724"/>
                  </a:cubicBezTo>
                  <a:cubicBezTo>
                    <a:pt x="619" y="726"/>
                    <a:pt x="637" y="727"/>
                    <a:pt x="654" y="726"/>
                  </a:cubicBezTo>
                  <a:cubicBezTo>
                    <a:pt x="672" y="725"/>
                    <a:pt x="690" y="722"/>
                    <a:pt x="707" y="717"/>
                  </a:cubicBezTo>
                  <a:cubicBezTo>
                    <a:pt x="741" y="708"/>
                    <a:pt x="775" y="691"/>
                    <a:pt x="801" y="663"/>
                  </a:cubicBezTo>
                  <a:cubicBezTo>
                    <a:pt x="814" y="650"/>
                    <a:pt x="824" y="634"/>
                    <a:pt x="831" y="616"/>
                  </a:cubicBezTo>
                  <a:cubicBezTo>
                    <a:pt x="838" y="598"/>
                    <a:pt x="841" y="580"/>
                    <a:pt x="841" y="561"/>
                  </a:cubicBezTo>
                  <a:cubicBezTo>
                    <a:pt x="841" y="545"/>
                    <a:pt x="837" y="529"/>
                    <a:pt x="832" y="514"/>
                  </a:cubicBezTo>
                  <a:cubicBezTo>
                    <a:pt x="818" y="503"/>
                    <a:pt x="804" y="491"/>
                    <a:pt x="792" y="479"/>
                  </a:cubicBezTo>
                  <a:cubicBezTo>
                    <a:pt x="808" y="465"/>
                    <a:pt x="808" y="465"/>
                    <a:pt x="808" y="465"/>
                  </a:cubicBezTo>
                  <a:cubicBezTo>
                    <a:pt x="817" y="479"/>
                    <a:pt x="825" y="494"/>
                    <a:pt x="831" y="510"/>
                  </a:cubicBezTo>
                  <a:cubicBezTo>
                    <a:pt x="831" y="511"/>
                    <a:pt x="832" y="513"/>
                    <a:pt x="832" y="514"/>
                  </a:cubicBezTo>
                  <a:cubicBezTo>
                    <a:pt x="844" y="523"/>
                    <a:pt x="856" y="532"/>
                    <a:pt x="869" y="539"/>
                  </a:cubicBezTo>
                  <a:cubicBezTo>
                    <a:pt x="897" y="557"/>
                    <a:pt x="930" y="570"/>
                    <a:pt x="965" y="576"/>
                  </a:cubicBezTo>
                  <a:cubicBezTo>
                    <a:pt x="983" y="578"/>
                    <a:pt x="1001" y="579"/>
                    <a:pt x="1020" y="577"/>
                  </a:cubicBezTo>
                  <a:cubicBezTo>
                    <a:pt x="1038" y="575"/>
                    <a:pt x="1056" y="570"/>
                    <a:pt x="1074" y="562"/>
                  </a:cubicBezTo>
                  <a:cubicBezTo>
                    <a:pt x="1091" y="555"/>
                    <a:pt x="1107" y="545"/>
                    <a:pt x="1121" y="533"/>
                  </a:cubicBezTo>
                  <a:cubicBezTo>
                    <a:pt x="1136" y="520"/>
                    <a:pt x="1148" y="506"/>
                    <a:pt x="1159" y="492"/>
                  </a:cubicBezTo>
                  <a:cubicBezTo>
                    <a:pt x="1180" y="462"/>
                    <a:pt x="1194" y="428"/>
                    <a:pt x="1202" y="394"/>
                  </a:cubicBezTo>
                  <a:cubicBezTo>
                    <a:pt x="1210" y="360"/>
                    <a:pt x="1212" y="324"/>
                    <a:pt x="1209" y="289"/>
                  </a:cubicBezTo>
                  <a:cubicBezTo>
                    <a:pt x="1207" y="254"/>
                    <a:pt x="1196" y="220"/>
                    <a:pt x="1178" y="19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Oval 356"/>
            <p:cNvSpPr>
              <a:spLocks noChangeArrowheads="1"/>
            </p:cNvSpPr>
            <p:nvPr/>
          </p:nvSpPr>
          <p:spPr bwMode="auto">
            <a:xfrm rot="5400000">
              <a:off x="3709972" y="7242248"/>
              <a:ext cx="53550" cy="535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357"/>
            <p:cNvSpPr>
              <a:spLocks noChangeArrowheads="1"/>
            </p:cNvSpPr>
            <p:nvPr/>
          </p:nvSpPr>
          <p:spPr bwMode="auto">
            <a:xfrm rot="5400000">
              <a:off x="3709476" y="7167377"/>
              <a:ext cx="25784" cy="247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Oval 358"/>
            <p:cNvSpPr>
              <a:spLocks noChangeArrowheads="1"/>
            </p:cNvSpPr>
            <p:nvPr/>
          </p:nvSpPr>
          <p:spPr bwMode="auto">
            <a:xfrm rot="5400000">
              <a:off x="3641050" y="7228861"/>
              <a:ext cx="40659" cy="3966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Oval 359"/>
            <p:cNvSpPr>
              <a:spLocks noChangeArrowheads="1"/>
            </p:cNvSpPr>
            <p:nvPr/>
          </p:nvSpPr>
          <p:spPr bwMode="auto">
            <a:xfrm rot="5400000">
              <a:off x="3684188" y="7361249"/>
              <a:ext cx="45617" cy="4561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Oval 360"/>
            <p:cNvSpPr>
              <a:spLocks noChangeArrowheads="1"/>
            </p:cNvSpPr>
            <p:nvPr/>
          </p:nvSpPr>
          <p:spPr bwMode="auto">
            <a:xfrm rot="5400000">
              <a:off x="3661379" y="7327532"/>
              <a:ext cx="20825" cy="1884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Oval 361"/>
            <p:cNvSpPr>
              <a:spLocks noChangeArrowheads="1"/>
            </p:cNvSpPr>
            <p:nvPr/>
          </p:nvSpPr>
          <p:spPr bwMode="auto">
            <a:xfrm rot="5400000">
              <a:off x="3924669" y="7656272"/>
              <a:ext cx="54542" cy="535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Oval 362"/>
            <p:cNvSpPr>
              <a:spLocks noChangeArrowheads="1"/>
            </p:cNvSpPr>
            <p:nvPr/>
          </p:nvSpPr>
          <p:spPr bwMode="auto">
            <a:xfrm rot="5400000">
              <a:off x="4018878" y="7722714"/>
              <a:ext cx="23800" cy="228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Oval 363"/>
            <p:cNvSpPr>
              <a:spLocks noChangeArrowheads="1"/>
            </p:cNvSpPr>
            <p:nvPr/>
          </p:nvSpPr>
          <p:spPr bwMode="auto">
            <a:xfrm rot="5400000">
              <a:off x="4405135" y="7606193"/>
              <a:ext cx="49584" cy="495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Oval 364"/>
            <p:cNvSpPr>
              <a:spLocks noChangeArrowheads="1"/>
            </p:cNvSpPr>
            <p:nvPr/>
          </p:nvSpPr>
          <p:spPr bwMode="auto">
            <a:xfrm rot="5400000">
              <a:off x="4352080" y="7707839"/>
              <a:ext cx="27767" cy="267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Oval 365"/>
            <p:cNvSpPr>
              <a:spLocks noChangeArrowheads="1"/>
            </p:cNvSpPr>
            <p:nvPr/>
          </p:nvSpPr>
          <p:spPr bwMode="auto">
            <a:xfrm rot="5400000">
              <a:off x="4250434" y="7710318"/>
              <a:ext cx="70409" cy="704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Oval 366"/>
            <p:cNvSpPr>
              <a:spLocks noChangeArrowheads="1"/>
            </p:cNvSpPr>
            <p:nvPr/>
          </p:nvSpPr>
          <p:spPr bwMode="auto">
            <a:xfrm rot="5400000">
              <a:off x="4561819" y="7180765"/>
              <a:ext cx="46609" cy="485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Oval 367"/>
            <p:cNvSpPr>
              <a:spLocks noChangeArrowheads="1"/>
            </p:cNvSpPr>
            <p:nvPr/>
          </p:nvSpPr>
          <p:spPr bwMode="auto">
            <a:xfrm rot="5400000">
              <a:off x="4584131" y="7030526"/>
              <a:ext cx="55534" cy="5454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368"/>
            <p:cNvSpPr>
              <a:spLocks noChangeArrowheads="1"/>
            </p:cNvSpPr>
            <p:nvPr/>
          </p:nvSpPr>
          <p:spPr bwMode="auto">
            <a:xfrm rot="5400000">
              <a:off x="4539010" y="6954663"/>
              <a:ext cx="22809" cy="228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Oval 369"/>
            <p:cNvSpPr>
              <a:spLocks noChangeArrowheads="1"/>
            </p:cNvSpPr>
            <p:nvPr/>
          </p:nvSpPr>
          <p:spPr bwMode="auto">
            <a:xfrm rot="5400000">
              <a:off x="4405135" y="6859462"/>
              <a:ext cx="35700" cy="35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Oval 370"/>
            <p:cNvSpPr>
              <a:spLocks noChangeArrowheads="1"/>
            </p:cNvSpPr>
            <p:nvPr/>
          </p:nvSpPr>
          <p:spPr bwMode="auto">
            <a:xfrm rot="5400000">
              <a:off x="4320843" y="6859462"/>
              <a:ext cx="35700" cy="35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Oval 371"/>
            <p:cNvSpPr>
              <a:spLocks noChangeArrowheads="1"/>
            </p:cNvSpPr>
            <p:nvPr/>
          </p:nvSpPr>
          <p:spPr bwMode="auto">
            <a:xfrm rot="5400000">
              <a:off x="4250434" y="6756328"/>
              <a:ext cx="44626" cy="44626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Oval 372"/>
            <p:cNvSpPr>
              <a:spLocks noChangeArrowheads="1"/>
            </p:cNvSpPr>
            <p:nvPr/>
          </p:nvSpPr>
          <p:spPr bwMode="auto">
            <a:xfrm rot="5400000">
              <a:off x="4100195" y="6778641"/>
              <a:ext cx="21817" cy="228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Oval 373"/>
            <p:cNvSpPr>
              <a:spLocks noChangeArrowheads="1"/>
            </p:cNvSpPr>
            <p:nvPr/>
          </p:nvSpPr>
          <p:spPr bwMode="auto">
            <a:xfrm rot="5400000">
              <a:off x="3951444" y="6877808"/>
              <a:ext cx="41650" cy="4065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Oval 374"/>
            <p:cNvSpPr>
              <a:spLocks noChangeArrowheads="1"/>
            </p:cNvSpPr>
            <p:nvPr/>
          </p:nvSpPr>
          <p:spPr bwMode="auto">
            <a:xfrm rot="5400000">
              <a:off x="3858227" y="6829216"/>
              <a:ext cx="29750" cy="3074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Oval 375"/>
            <p:cNvSpPr>
              <a:spLocks noChangeArrowheads="1"/>
            </p:cNvSpPr>
            <p:nvPr/>
          </p:nvSpPr>
          <p:spPr bwMode="auto">
            <a:xfrm rot="5400000">
              <a:off x="3769968" y="6940284"/>
              <a:ext cx="24792" cy="257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Oval 376"/>
            <p:cNvSpPr>
              <a:spLocks noChangeArrowheads="1"/>
            </p:cNvSpPr>
            <p:nvPr/>
          </p:nvSpPr>
          <p:spPr bwMode="auto">
            <a:xfrm rot="5400000">
              <a:off x="3662372" y="7010197"/>
              <a:ext cx="47600" cy="476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Oval 377"/>
            <p:cNvSpPr>
              <a:spLocks noChangeArrowheads="1"/>
            </p:cNvSpPr>
            <p:nvPr/>
          </p:nvSpPr>
          <p:spPr bwMode="auto">
            <a:xfrm rot="5400000">
              <a:off x="3769472" y="7606193"/>
              <a:ext cx="25784" cy="257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Oval 378"/>
            <p:cNvSpPr>
              <a:spLocks noChangeArrowheads="1"/>
            </p:cNvSpPr>
            <p:nvPr/>
          </p:nvSpPr>
          <p:spPr bwMode="auto">
            <a:xfrm rot="5400000">
              <a:off x="3682205" y="7475291"/>
              <a:ext cx="26775" cy="2875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Oval 379"/>
            <p:cNvSpPr>
              <a:spLocks noChangeArrowheads="1"/>
            </p:cNvSpPr>
            <p:nvPr/>
          </p:nvSpPr>
          <p:spPr bwMode="auto">
            <a:xfrm rot="5400000">
              <a:off x="4550911" y="7555617"/>
              <a:ext cx="49584" cy="5156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Oval 380"/>
            <p:cNvSpPr>
              <a:spLocks noChangeArrowheads="1"/>
            </p:cNvSpPr>
            <p:nvPr/>
          </p:nvSpPr>
          <p:spPr bwMode="auto">
            <a:xfrm rot="5400000">
              <a:off x="4639665" y="7435129"/>
              <a:ext cx="40659" cy="416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Oval 381"/>
            <p:cNvSpPr>
              <a:spLocks noChangeArrowheads="1"/>
            </p:cNvSpPr>
            <p:nvPr/>
          </p:nvSpPr>
          <p:spPr bwMode="auto">
            <a:xfrm rot="5400000">
              <a:off x="4561819" y="6829712"/>
              <a:ext cx="46609" cy="485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Oval 382"/>
            <p:cNvSpPr>
              <a:spLocks noChangeArrowheads="1"/>
            </p:cNvSpPr>
            <p:nvPr/>
          </p:nvSpPr>
          <p:spPr bwMode="auto">
            <a:xfrm rot="5400000">
              <a:off x="3520562" y="7292824"/>
              <a:ext cx="44626" cy="44626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383"/>
            <p:cNvSpPr>
              <a:spLocks noChangeArrowheads="1"/>
            </p:cNvSpPr>
            <p:nvPr/>
          </p:nvSpPr>
          <p:spPr bwMode="auto">
            <a:xfrm rot="5400000">
              <a:off x="3591962" y="7426699"/>
              <a:ext cx="49584" cy="49584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Oval 384"/>
            <p:cNvSpPr>
              <a:spLocks noChangeArrowheads="1"/>
            </p:cNvSpPr>
            <p:nvPr/>
          </p:nvSpPr>
          <p:spPr bwMode="auto">
            <a:xfrm rot="5400000">
              <a:off x="3695096" y="6863429"/>
              <a:ext cx="34709" cy="347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385"/>
            <p:cNvSpPr>
              <a:spLocks noChangeArrowheads="1"/>
            </p:cNvSpPr>
            <p:nvPr/>
          </p:nvSpPr>
          <p:spPr bwMode="auto">
            <a:xfrm rot="5400000">
              <a:off x="3591962" y="7154981"/>
              <a:ext cx="24792" cy="24792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386"/>
            <p:cNvSpPr>
              <a:spLocks noChangeArrowheads="1"/>
            </p:cNvSpPr>
            <p:nvPr/>
          </p:nvSpPr>
          <p:spPr bwMode="auto">
            <a:xfrm rot="5400000">
              <a:off x="4509260" y="7705360"/>
              <a:ext cx="40659" cy="4065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Oval 387"/>
            <p:cNvSpPr>
              <a:spLocks noChangeArrowheads="1"/>
            </p:cNvSpPr>
            <p:nvPr/>
          </p:nvSpPr>
          <p:spPr bwMode="auto">
            <a:xfrm rot="5400000">
              <a:off x="4099699" y="7780727"/>
              <a:ext cx="58509" cy="58509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88"/>
            <p:cNvSpPr/>
            <p:nvPr/>
          </p:nvSpPr>
          <p:spPr bwMode="auto">
            <a:xfrm rot="5400000">
              <a:off x="4021853" y="7497604"/>
              <a:ext cx="6942" cy="21817"/>
            </a:xfrm>
            <a:custGeom>
              <a:avLst/>
              <a:gdLst>
                <a:gd name="T0" fmla="*/ 5 w 5"/>
                <a:gd name="T1" fmla="*/ 17 h 17"/>
                <a:gd name="T2" fmla="*/ 2 w 5"/>
                <a:gd name="T3" fmla="*/ 0 h 17"/>
                <a:gd name="T4" fmla="*/ 2 w 5"/>
                <a:gd name="T5" fmla="*/ 14 h 17"/>
                <a:gd name="T6" fmla="*/ 5 w 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cubicBezTo>
                    <a:pt x="1" y="13"/>
                    <a:pt x="0" y="6"/>
                    <a:pt x="2" y="0"/>
                  </a:cubicBezTo>
                  <a:cubicBezTo>
                    <a:pt x="0" y="5"/>
                    <a:pt x="0" y="10"/>
                    <a:pt x="2" y="14"/>
                  </a:cubicBezTo>
                  <a:cubicBezTo>
                    <a:pt x="3" y="15"/>
                    <a:pt x="4" y="16"/>
                    <a:pt x="5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89"/>
            <p:cNvSpPr/>
            <p:nvPr/>
          </p:nvSpPr>
          <p:spPr bwMode="auto">
            <a:xfrm rot="5400000">
              <a:off x="4007969" y="7514463"/>
              <a:ext cx="8925" cy="3967"/>
            </a:xfrm>
            <a:custGeom>
              <a:avLst/>
              <a:gdLst>
                <a:gd name="T0" fmla="*/ 0 w 7"/>
                <a:gd name="T1" fmla="*/ 0 h 3"/>
                <a:gd name="T2" fmla="*/ 2 w 7"/>
                <a:gd name="T3" fmla="*/ 2 h 3"/>
                <a:gd name="T4" fmla="*/ 7 w 7"/>
                <a:gd name="T5" fmla="*/ 3 h 3"/>
                <a:gd name="T6" fmla="*/ 7 w 7"/>
                <a:gd name="T7" fmla="*/ 3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3" y="2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90"/>
            <p:cNvSpPr/>
            <p:nvPr/>
          </p:nvSpPr>
          <p:spPr bwMode="auto">
            <a:xfrm rot="5400000">
              <a:off x="4008961" y="7521404"/>
              <a:ext cx="1983" cy="99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91"/>
            <p:cNvSpPr/>
            <p:nvPr/>
          </p:nvSpPr>
          <p:spPr bwMode="auto">
            <a:xfrm rot="5400000">
              <a:off x="4011936" y="7507521"/>
              <a:ext cx="5950" cy="6942"/>
            </a:xfrm>
            <a:custGeom>
              <a:avLst/>
              <a:gdLst>
                <a:gd name="T0" fmla="*/ 3 w 5"/>
                <a:gd name="T1" fmla="*/ 3 h 5"/>
                <a:gd name="T2" fmla="*/ 0 w 5"/>
                <a:gd name="T3" fmla="*/ 0 h 5"/>
                <a:gd name="T4" fmla="*/ 5 w 5"/>
                <a:gd name="T5" fmla="*/ 5 h 5"/>
                <a:gd name="T6" fmla="*/ 3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2"/>
                    <a:pt x="3" y="3"/>
                    <a:pt x="5" y="5"/>
                  </a:cubicBezTo>
                  <a:cubicBezTo>
                    <a:pt x="4" y="4"/>
                    <a:pt x="4" y="4"/>
                    <a:pt x="3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92"/>
            <p:cNvSpPr/>
            <p:nvPr/>
          </p:nvSpPr>
          <p:spPr bwMode="auto">
            <a:xfrm rot="5400000">
              <a:off x="4017886" y="7497604"/>
              <a:ext cx="25784" cy="40659"/>
            </a:xfrm>
            <a:custGeom>
              <a:avLst/>
              <a:gdLst>
                <a:gd name="T0" fmla="*/ 5 w 20"/>
                <a:gd name="T1" fmla="*/ 29 h 32"/>
                <a:gd name="T2" fmla="*/ 12 w 20"/>
                <a:gd name="T3" fmla="*/ 32 h 32"/>
                <a:gd name="T4" fmla="*/ 20 w 20"/>
                <a:gd name="T5" fmla="*/ 0 h 32"/>
                <a:gd name="T6" fmla="*/ 2 w 20"/>
                <a:gd name="T7" fmla="*/ 12 h 32"/>
                <a:gd name="T8" fmla="*/ 5 w 20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5" y="29"/>
                  </a:moveTo>
                  <a:cubicBezTo>
                    <a:pt x="7" y="30"/>
                    <a:pt x="9" y="32"/>
                    <a:pt x="12" y="32"/>
                  </a:cubicBezTo>
                  <a:cubicBezTo>
                    <a:pt x="15" y="22"/>
                    <a:pt x="17" y="11"/>
                    <a:pt x="20" y="0"/>
                  </a:cubicBezTo>
                  <a:cubicBezTo>
                    <a:pt x="11" y="0"/>
                    <a:pt x="5" y="5"/>
                    <a:pt x="2" y="12"/>
                  </a:cubicBezTo>
                  <a:cubicBezTo>
                    <a:pt x="0" y="18"/>
                    <a:pt x="1" y="25"/>
                    <a:pt x="5" y="2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93"/>
            <p:cNvSpPr/>
            <p:nvPr/>
          </p:nvSpPr>
          <p:spPr bwMode="auto">
            <a:xfrm rot="5400000">
              <a:off x="4302001" y="7497108"/>
              <a:ext cx="45617" cy="49584"/>
            </a:xfrm>
            <a:custGeom>
              <a:avLst/>
              <a:gdLst>
                <a:gd name="T0" fmla="*/ 25 w 36"/>
                <a:gd name="T1" fmla="*/ 39 h 39"/>
                <a:gd name="T2" fmla="*/ 36 w 36"/>
                <a:gd name="T3" fmla="*/ 0 h 39"/>
                <a:gd name="T4" fmla="*/ 0 w 36"/>
                <a:gd name="T5" fmla="*/ 20 h 39"/>
                <a:gd name="T6" fmla="*/ 25 w 36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25" y="39"/>
                  </a:moveTo>
                  <a:cubicBezTo>
                    <a:pt x="30" y="27"/>
                    <a:pt x="33" y="14"/>
                    <a:pt x="36" y="0"/>
                  </a:cubicBezTo>
                  <a:cubicBezTo>
                    <a:pt x="23" y="5"/>
                    <a:pt x="11" y="11"/>
                    <a:pt x="0" y="20"/>
                  </a:cubicBezTo>
                  <a:cubicBezTo>
                    <a:pt x="9" y="26"/>
                    <a:pt x="17" y="32"/>
                    <a:pt x="25" y="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94"/>
            <p:cNvSpPr/>
            <p:nvPr/>
          </p:nvSpPr>
          <p:spPr bwMode="auto">
            <a:xfrm rot="5400000">
              <a:off x="4429431" y="7193160"/>
              <a:ext cx="41650" cy="54542"/>
            </a:xfrm>
            <a:custGeom>
              <a:avLst/>
              <a:gdLst>
                <a:gd name="T0" fmla="*/ 33 w 33"/>
                <a:gd name="T1" fmla="*/ 39 h 43"/>
                <a:gd name="T2" fmla="*/ 12 w 33"/>
                <a:gd name="T3" fmla="*/ 0 h 43"/>
                <a:gd name="T4" fmla="*/ 0 w 33"/>
                <a:gd name="T5" fmla="*/ 43 h 43"/>
                <a:gd name="T6" fmla="*/ 33 w 33"/>
                <a:gd name="T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3">
                  <a:moveTo>
                    <a:pt x="33" y="39"/>
                  </a:moveTo>
                  <a:cubicBezTo>
                    <a:pt x="28" y="25"/>
                    <a:pt x="21" y="12"/>
                    <a:pt x="12" y="0"/>
                  </a:cubicBezTo>
                  <a:cubicBezTo>
                    <a:pt x="6" y="13"/>
                    <a:pt x="2" y="28"/>
                    <a:pt x="0" y="43"/>
                  </a:cubicBezTo>
                  <a:cubicBezTo>
                    <a:pt x="11" y="42"/>
                    <a:pt x="22" y="40"/>
                    <a:pt x="33" y="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95"/>
            <p:cNvSpPr/>
            <p:nvPr/>
          </p:nvSpPr>
          <p:spPr bwMode="auto">
            <a:xfrm rot="5400000">
              <a:off x="3849302" y="7262578"/>
              <a:ext cx="40659" cy="59500"/>
            </a:xfrm>
            <a:custGeom>
              <a:avLst/>
              <a:gdLst>
                <a:gd name="T0" fmla="*/ 0 w 32"/>
                <a:gd name="T1" fmla="*/ 0 h 47"/>
                <a:gd name="T2" fmla="*/ 15 w 32"/>
                <a:gd name="T3" fmla="*/ 47 h 47"/>
                <a:gd name="T4" fmla="*/ 32 w 32"/>
                <a:gd name="T5" fmla="*/ 0 h 47"/>
                <a:gd name="T6" fmla="*/ 0 w 32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7">
                  <a:moveTo>
                    <a:pt x="0" y="0"/>
                  </a:moveTo>
                  <a:cubicBezTo>
                    <a:pt x="3" y="16"/>
                    <a:pt x="8" y="32"/>
                    <a:pt x="15" y="47"/>
                  </a:cubicBezTo>
                  <a:cubicBezTo>
                    <a:pt x="23" y="33"/>
                    <a:pt x="29" y="17"/>
                    <a:pt x="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96"/>
            <p:cNvSpPr/>
            <p:nvPr/>
          </p:nvSpPr>
          <p:spPr bwMode="auto">
            <a:xfrm rot="5400000">
              <a:off x="4251921" y="6965076"/>
              <a:ext cx="48592" cy="39667"/>
            </a:xfrm>
            <a:custGeom>
              <a:avLst/>
              <a:gdLst>
                <a:gd name="T0" fmla="*/ 29 w 38"/>
                <a:gd name="T1" fmla="*/ 31 h 31"/>
                <a:gd name="T2" fmla="*/ 38 w 38"/>
                <a:gd name="T3" fmla="*/ 0 h 31"/>
                <a:gd name="T4" fmla="*/ 0 w 38"/>
                <a:gd name="T5" fmla="*/ 3 h 31"/>
                <a:gd name="T6" fmla="*/ 29 w 38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1">
                  <a:moveTo>
                    <a:pt x="29" y="3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5" y="0"/>
                    <a:pt x="12" y="1"/>
                    <a:pt x="0" y="3"/>
                  </a:cubicBezTo>
                  <a:cubicBezTo>
                    <a:pt x="8" y="14"/>
                    <a:pt x="18" y="23"/>
                    <a:pt x="29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97"/>
            <p:cNvSpPr/>
            <p:nvPr/>
          </p:nvSpPr>
          <p:spPr bwMode="auto">
            <a:xfrm rot="5400000">
              <a:off x="3993094" y="6998792"/>
              <a:ext cx="63467" cy="58509"/>
            </a:xfrm>
            <a:custGeom>
              <a:avLst/>
              <a:gdLst>
                <a:gd name="T0" fmla="*/ 27 w 50"/>
                <a:gd name="T1" fmla="*/ 0 h 46"/>
                <a:gd name="T2" fmla="*/ 0 w 50"/>
                <a:gd name="T3" fmla="*/ 46 h 46"/>
                <a:gd name="T4" fmla="*/ 50 w 50"/>
                <a:gd name="T5" fmla="*/ 23 h 46"/>
                <a:gd name="T6" fmla="*/ 27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7" y="0"/>
                  </a:moveTo>
                  <a:cubicBezTo>
                    <a:pt x="17" y="14"/>
                    <a:pt x="8" y="30"/>
                    <a:pt x="0" y="46"/>
                  </a:cubicBezTo>
                  <a:cubicBezTo>
                    <a:pt x="17" y="42"/>
                    <a:pt x="35" y="34"/>
                    <a:pt x="50" y="23"/>
                  </a:cubicBezTo>
                  <a:cubicBezTo>
                    <a:pt x="42" y="16"/>
                    <a:pt x="34" y="8"/>
                    <a:pt x="27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98"/>
            <p:cNvSpPr/>
            <p:nvPr/>
          </p:nvSpPr>
          <p:spPr bwMode="auto">
            <a:xfrm rot="5400000">
              <a:off x="4037224" y="7535784"/>
              <a:ext cx="13883" cy="11900"/>
            </a:xfrm>
            <a:custGeom>
              <a:avLst/>
              <a:gdLst>
                <a:gd name="T0" fmla="*/ 11 w 11"/>
                <a:gd name="T1" fmla="*/ 9 h 9"/>
                <a:gd name="T2" fmla="*/ 0 w 11"/>
                <a:gd name="T3" fmla="*/ 0 h 9"/>
                <a:gd name="T4" fmla="*/ 0 w 11"/>
                <a:gd name="T5" fmla="*/ 0 h 9"/>
                <a:gd name="T6" fmla="*/ 11 w 1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4"/>
                    <a:pt x="6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8" y="5"/>
                    <a:pt x="11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99"/>
            <p:cNvSpPr/>
            <p:nvPr/>
          </p:nvSpPr>
          <p:spPr bwMode="auto">
            <a:xfrm rot="5400000">
              <a:off x="4021357" y="7496117"/>
              <a:ext cx="28759" cy="34709"/>
            </a:xfrm>
            <a:custGeom>
              <a:avLst/>
              <a:gdLst>
                <a:gd name="T0" fmla="*/ 7 w 23"/>
                <a:gd name="T1" fmla="*/ 27 h 27"/>
                <a:gd name="T2" fmla="*/ 7 w 23"/>
                <a:gd name="T3" fmla="*/ 13 h 27"/>
                <a:gd name="T4" fmla="*/ 22 w 23"/>
                <a:gd name="T5" fmla="*/ 1 h 27"/>
                <a:gd name="T6" fmla="*/ 23 w 23"/>
                <a:gd name="T7" fmla="*/ 1 h 27"/>
                <a:gd name="T8" fmla="*/ 7 w 2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7" y="27"/>
                  </a:moveTo>
                  <a:cubicBezTo>
                    <a:pt x="5" y="23"/>
                    <a:pt x="5" y="18"/>
                    <a:pt x="7" y="13"/>
                  </a:cubicBezTo>
                  <a:cubicBezTo>
                    <a:pt x="9" y="7"/>
                    <a:pt x="14" y="2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8" y="0"/>
                    <a:pt x="0" y="16"/>
                    <a:pt x="7" y="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400"/>
            <p:cNvSpPr/>
            <p:nvPr/>
          </p:nvSpPr>
          <p:spPr bwMode="auto">
            <a:xfrm rot="5400000">
              <a:off x="4023341" y="7507025"/>
              <a:ext cx="13883" cy="41650"/>
            </a:xfrm>
            <a:custGeom>
              <a:avLst/>
              <a:gdLst>
                <a:gd name="T0" fmla="*/ 9 w 11"/>
                <a:gd name="T1" fmla="*/ 0 h 33"/>
                <a:gd name="T2" fmla="*/ 8 w 11"/>
                <a:gd name="T3" fmla="*/ 0 h 33"/>
                <a:gd name="T4" fmla="*/ 0 w 11"/>
                <a:gd name="T5" fmla="*/ 32 h 33"/>
                <a:gd name="T6" fmla="*/ 2 w 11"/>
                <a:gd name="T7" fmla="*/ 33 h 33"/>
                <a:gd name="T8" fmla="*/ 11 w 11"/>
                <a:gd name="T9" fmla="*/ 1 h 33"/>
                <a:gd name="T10" fmla="*/ 9 w 11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3"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5" y="11"/>
                    <a:pt x="3" y="22"/>
                    <a:pt x="0" y="32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5" y="22"/>
                    <a:pt x="8" y="12"/>
                    <a:pt x="11" y="1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401"/>
            <p:cNvSpPr/>
            <p:nvPr/>
          </p:nvSpPr>
          <p:spPr bwMode="auto">
            <a:xfrm rot="5400000">
              <a:off x="3726830" y="6822770"/>
              <a:ext cx="873665" cy="883581"/>
            </a:xfrm>
            <a:custGeom>
              <a:avLst/>
              <a:gdLst>
                <a:gd name="T0" fmla="*/ 562 w 685"/>
                <a:gd name="T1" fmla="*/ 200 h 692"/>
                <a:gd name="T2" fmla="*/ 526 w 685"/>
                <a:gd name="T3" fmla="*/ 220 h 692"/>
                <a:gd name="T4" fmla="*/ 486 w 685"/>
                <a:gd name="T5" fmla="*/ 29 h 692"/>
                <a:gd name="T6" fmla="*/ 324 w 685"/>
                <a:gd name="T7" fmla="*/ 139 h 692"/>
                <a:gd name="T8" fmla="*/ 303 w 685"/>
                <a:gd name="T9" fmla="*/ 100 h 692"/>
                <a:gd name="T10" fmla="*/ 135 w 685"/>
                <a:gd name="T11" fmla="*/ 100 h 692"/>
                <a:gd name="T12" fmla="*/ 104 w 685"/>
                <a:gd name="T13" fmla="*/ 245 h 692"/>
                <a:gd name="T14" fmla="*/ 133 w 685"/>
                <a:gd name="T15" fmla="*/ 273 h 692"/>
                <a:gd name="T16" fmla="*/ 18 w 685"/>
                <a:gd name="T17" fmla="*/ 303 h 692"/>
                <a:gd name="T18" fmla="*/ 132 w 685"/>
                <a:gd name="T19" fmla="*/ 478 h 692"/>
                <a:gd name="T20" fmla="*/ 182 w 685"/>
                <a:gd name="T21" fmla="*/ 455 h 692"/>
                <a:gd name="T22" fmla="*/ 115 w 685"/>
                <a:gd name="T23" fmla="*/ 548 h 692"/>
                <a:gd name="T24" fmla="*/ 363 w 685"/>
                <a:gd name="T25" fmla="*/ 600 h 692"/>
                <a:gd name="T26" fmla="*/ 380 w 685"/>
                <a:gd name="T27" fmla="*/ 553 h 692"/>
                <a:gd name="T28" fmla="*/ 418 w 685"/>
                <a:gd name="T29" fmla="*/ 660 h 692"/>
                <a:gd name="T30" fmla="*/ 595 w 685"/>
                <a:gd name="T31" fmla="*/ 546 h 692"/>
                <a:gd name="T32" fmla="*/ 578 w 685"/>
                <a:gd name="T33" fmla="*/ 462 h 692"/>
                <a:gd name="T34" fmla="*/ 543 w 685"/>
                <a:gd name="T35" fmla="*/ 467 h 692"/>
                <a:gd name="T36" fmla="*/ 560 w 685"/>
                <a:gd name="T37" fmla="*/ 509 h 692"/>
                <a:gd name="T38" fmla="*/ 506 w 685"/>
                <a:gd name="T39" fmla="*/ 628 h 692"/>
                <a:gd name="T40" fmla="*/ 380 w 685"/>
                <a:gd name="T41" fmla="*/ 544 h 692"/>
                <a:gd name="T42" fmla="*/ 196 w 685"/>
                <a:gd name="T43" fmla="*/ 621 h 692"/>
                <a:gd name="T44" fmla="*/ 188 w 685"/>
                <a:gd name="T45" fmla="*/ 449 h 692"/>
                <a:gd name="T46" fmla="*/ 66 w 685"/>
                <a:gd name="T47" fmla="*/ 432 h 692"/>
                <a:gd name="T48" fmla="*/ 142 w 685"/>
                <a:gd name="T49" fmla="*/ 275 h 692"/>
                <a:gd name="T50" fmla="*/ 118 w 685"/>
                <a:gd name="T51" fmla="*/ 196 h 692"/>
                <a:gd name="T52" fmla="*/ 242 w 685"/>
                <a:gd name="T53" fmla="*/ 96 h 692"/>
                <a:gd name="T54" fmla="*/ 325 w 685"/>
                <a:gd name="T55" fmla="*/ 143 h 692"/>
                <a:gd name="T56" fmla="*/ 519 w 685"/>
                <a:gd name="T57" fmla="*/ 230 h 692"/>
                <a:gd name="T58" fmla="*/ 614 w 685"/>
                <a:gd name="T59" fmla="*/ 236 h 692"/>
                <a:gd name="T60" fmla="*/ 549 w 685"/>
                <a:gd name="T61" fmla="*/ 434 h 692"/>
                <a:gd name="T62" fmla="*/ 554 w 685"/>
                <a:gd name="T63" fmla="*/ 435 h 692"/>
                <a:gd name="T64" fmla="*/ 578 w 685"/>
                <a:gd name="T65" fmla="*/ 462 h 692"/>
                <a:gd name="T66" fmla="*/ 679 w 685"/>
                <a:gd name="T67" fmla="*/ 29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5" h="692">
                  <a:moveTo>
                    <a:pt x="626" y="205"/>
                  </a:moveTo>
                  <a:cubicBezTo>
                    <a:pt x="605" y="193"/>
                    <a:pt x="583" y="193"/>
                    <a:pt x="562" y="200"/>
                  </a:cubicBezTo>
                  <a:cubicBezTo>
                    <a:pt x="559" y="214"/>
                    <a:pt x="556" y="227"/>
                    <a:pt x="551" y="239"/>
                  </a:cubicBezTo>
                  <a:cubicBezTo>
                    <a:pt x="543" y="232"/>
                    <a:pt x="535" y="226"/>
                    <a:pt x="526" y="220"/>
                  </a:cubicBezTo>
                  <a:cubicBezTo>
                    <a:pt x="537" y="211"/>
                    <a:pt x="549" y="205"/>
                    <a:pt x="562" y="200"/>
                  </a:cubicBezTo>
                  <a:cubicBezTo>
                    <a:pt x="573" y="134"/>
                    <a:pt x="553" y="55"/>
                    <a:pt x="486" y="29"/>
                  </a:cubicBezTo>
                  <a:cubicBezTo>
                    <a:pt x="413" y="0"/>
                    <a:pt x="333" y="34"/>
                    <a:pt x="303" y="100"/>
                  </a:cubicBezTo>
                  <a:cubicBezTo>
                    <a:pt x="312" y="112"/>
                    <a:pt x="319" y="125"/>
                    <a:pt x="324" y="139"/>
                  </a:cubicBezTo>
                  <a:cubicBezTo>
                    <a:pt x="313" y="140"/>
                    <a:pt x="302" y="142"/>
                    <a:pt x="291" y="143"/>
                  </a:cubicBezTo>
                  <a:cubicBezTo>
                    <a:pt x="293" y="128"/>
                    <a:pt x="297" y="113"/>
                    <a:pt x="303" y="100"/>
                  </a:cubicBezTo>
                  <a:cubicBezTo>
                    <a:pt x="289" y="82"/>
                    <a:pt x="270" y="67"/>
                    <a:pt x="246" y="63"/>
                  </a:cubicBezTo>
                  <a:cubicBezTo>
                    <a:pt x="205" y="55"/>
                    <a:pt x="166" y="72"/>
                    <a:pt x="135" y="100"/>
                  </a:cubicBezTo>
                  <a:cubicBezTo>
                    <a:pt x="107" y="126"/>
                    <a:pt x="81" y="160"/>
                    <a:pt x="85" y="201"/>
                  </a:cubicBezTo>
                  <a:cubicBezTo>
                    <a:pt x="87" y="218"/>
                    <a:pt x="94" y="233"/>
                    <a:pt x="104" y="245"/>
                  </a:cubicBezTo>
                  <a:cubicBezTo>
                    <a:pt x="116" y="243"/>
                    <a:pt x="129" y="242"/>
                    <a:pt x="142" y="242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2" y="265"/>
                    <a:pt x="112" y="256"/>
                    <a:pt x="104" y="245"/>
                  </a:cubicBezTo>
                  <a:cubicBezTo>
                    <a:pt x="68" y="252"/>
                    <a:pt x="34" y="267"/>
                    <a:pt x="18" y="303"/>
                  </a:cubicBezTo>
                  <a:cubicBezTo>
                    <a:pt x="0" y="345"/>
                    <a:pt x="6" y="405"/>
                    <a:pt x="32" y="443"/>
                  </a:cubicBezTo>
                  <a:cubicBezTo>
                    <a:pt x="57" y="478"/>
                    <a:pt x="95" y="486"/>
                    <a:pt x="132" y="478"/>
                  </a:cubicBezTo>
                  <a:cubicBezTo>
                    <a:pt x="140" y="462"/>
                    <a:pt x="149" y="446"/>
                    <a:pt x="159" y="432"/>
                  </a:cubicBezTo>
                  <a:cubicBezTo>
                    <a:pt x="166" y="440"/>
                    <a:pt x="174" y="448"/>
                    <a:pt x="182" y="455"/>
                  </a:cubicBezTo>
                  <a:cubicBezTo>
                    <a:pt x="167" y="466"/>
                    <a:pt x="149" y="474"/>
                    <a:pt x="132" y="478"/>
                  </a:cubicBezTo>
                  <a:cubicBezTo>
                    <a:pt x="121" y="500"/>
                    <a:pt x="114" y="524"/>
                    <a:pt x="115" y="548"/>
                  </a:cubicBezTo>
                  <a:cubicBezTo>
                    <a:pt x="118" y="592"/>
                    <a:pt x="146" y="632"/>
                    <a:pt x="185" y="654"/>
                  </a:cubicBezTo>
                  <a:cubicBezTo>
                    <a:pt x="255" y="692"/>
                    <a:pt x="328" y="662"/>
                    <a:pt x="363" y="600"/>
                  </a:cubicBezTo>
                  <a:cubicBezTo>
                    <a:pt x="356" y="585"/>
                    <a:pt x="351" y="569"/>
                    <a:pt x="348" y="553"/>
                  </a:cubicBezTo>
                  <a:cubicBezTo>
                    <a:pt x="380" y="553"/>
                    <a:pt x="380" y="553"/>
                    <a:pt x="380" y="553"/>
                  </a:cubicBezTo>
                  <a:cubicBezTo>
                    <a:pt x="377" y="570"/>
                    <a:pt x="371" y="586"/>
                    <a:pt x="363" y="600"/>
                  </a:cubicBezTo>
                  <a:cubicBezTo>
                    <a:pt x="375" y="625"/>
                    <a:pt x="392" y="648"/>
                    <a:pt x="418" y="660"/>
                  </a:cubicBezTo>
                  <a:cubicBezTo>
                    <a:pt x="452" y="675"/>
                    <a:pt x="500" y="672"/>
                    <a:pt x="531" y="652"/>
                  </a:cubicBezTo>
                  <a:cubicBezTo>
                    <a:pt x="568" y="629"/>
                    <a:pt x="591" y="589"/>
                    <a:pt x="595" y="546"/>
                  </a:cubicBezTo>
                  <a:cubicBezTo>
                    <a:pt x="597" y="523"/>
                    <a:pt x="594" y="501"/>
                    <a:pt x="586" y="479"/>
                  </a:cubicBezTo>
                  <a:cubicBezTo>
                    <a:pt x="584" y="474"/>
                    <a:pt x="581" y="468"/>
                    <a:pt x="578" y="462"/>
                  </a:cubicBezTo>
                  <a:cubicBezTo>
                    <a:pt x="568" y="465"/>
                    <a:pt x="558" y="466"/>
                    <a:pt x="548" y="467"/>
                  </a:cubicBezTo>
                  <a:cubicBezTo>
                    <a:pt x="546" y="468"/>
                    <a:pt x="544" y="467"/>
                    <a:pt x="543" y="467"/>
                  </a:cubicBezTo>
                  <a:cubicBezTo>
                    <a:pt x="543" y="469"/>
                    <a:pt x="552" y="485"/>
                    <a:pt x="553" y="487"/>
                  </a:cubicBezTo>
                  <a:cubicBezTo>
                    <a:pt x="556" y="494"/>
                    <a:pt x="558" y="502"/>
                    <a:pt x="560" y="509"/>
                  </a:cubicBezTo>
                  <a:cubicBezTo>
                    <a:pt x="563" y="525"/>
                    <a:pt x="564" y="541"/>
                    <a:pt x="560" y="557"/>
                  </a:cubicBezTo>
                  <a:cubicBezTo>
                    <a:pt x="552" y="587"/>
                    <a:pt x="535" y="615"/>
                    <a:pt x="506" y="628"/>
                  </a:cubicBezTo>
                  <a:cubicBezTo>
                    <a:pt x="483" y="637"/>
                    <a:pt x="450" y="640"/>
                    <a:pt x="428" y="627"/>
                  </a:cubicBezTo>
                  <a:cubicBezTo>
                    <a:pt x="398" y="610"/>
                    <a:pt x="388" y="575"/>
                    <a:pt x="380" y="544"/>
                  </a:cubicBezTo>
                  <a:cubicBezTo>
                    <a:pt x="376" y="528"/>
                    <a:pt x="351" y="528"/>
                    <a:pt x="348" y="544"/>
                  </a:cubicBezTo>
                  <a:cubicBezTo>
                    <a:pt x="334" y="613"/>
                    <a:pt x="262" y="669"/>
                    <a:pt x="196" y="621"/>
                  </a:cubicBezTo>
                  <a:cubicBezTo>
                    <a:pt x="167" y="600"/>
                    <a:pt x="143" y="569"/>
                    <a:pt x="150" y="531"/>
                  </a:cubicBezTo>
                  <a:cubicBezTo>
                    <a:pt x="155" y="501"/>
                    <a:pt x="170" y="475"/>
                    <a:pt x="188" y="449"/>
                  </a:cubicBezTo>
                  <a:cubicBezTo>
                    <a:pt x="197" y="436"/>
                    <a:pt x="179" y="417"/>
                    <a:pt x="165" y="426"/>
                  </a:cubicBezTo>
                  <a:cubicBezTo>
                    <a:pt x="138" y="445"/>
                    <a:pt x="91" y="462"/>
                    <a:pt x="66" y="432"/>
                  </a:cubicBezTo>
                  <a:cubicBezTo>
                    <a:pt x="43" y="405"/>
                    <a:pt x="35" y="357"/>
                    <a:pt x="46" y="323"/>
                  </a:cubicBezTo>
                  <a:cubicBezTo>
                    <a:pt x="59" y="283"/>
                    <a:pt x="105" y="277"/>
                    <a:pt x="142" y="275"/>
                  </a:cubicBezTo>
                  <a:cubicBezTo>
                    <a:pt x="159" y="274"/>
                    <a:pt x="164" y="253"/>
                    <a:pt x="150" y="244"/>
                  </a:cubicBezTo>
                  <a:cubicBezTo>
                    <a:pt x="135" y="233"/>
                    <a:pt x="119" y="216"/>
                    <a:pt x="118" y="196"/>
                  </a:cubicBezTo>
                  <a:cubicBezTo>
                    <a:pt x="118" y="167"/>
                    <a:pt x="138" y="142"/>
                    <a:pt x="159" y="123"/>
                  </a:cubicBezTo>
                  <a:cubicBezTo>
                    <a:pt x="181" y="105"/>
                    <a:pt x="212" y="86"/>
                    <a:pt x="242" y="96"/>
                  </a:cubicBezTo>
                  <a:cubicBezTo>
                    <a:pt x="267" y="104"/>
                    <a:pt x="283" y="124"/>
                    <a:pt x="292" y="148"/>
                  </a:cubicBezTo>
                  <a:cubicBezTo>
                    <a:pt x="299" y="166"/>
                    <a:pt x="323" y="162"/>
                    <a:pt x="325" y="143"/>
                  </a:cubicBezTo>
                  <a:cubicBezTo>
                    <a:pt x="333" y="70"/>
                    <a:pt x="424" y="25"/>
                    <a:pt x="487" y="67"/>
                  </a:cubicBezTo>
                  <a:cubicBezTo>
                    <a:pt x="539" y="101"/>
                    <a:pt x="540" y="178"/>
                    <a:pt x="519" y="230"/>
                  </a:cubicBezTo>
                  <a:cubicBezTo>
                    <a:pt x="513" y="243"/>
                    <a:pt x="532" y="257"/>
                    <a:pt x="543" y="249"/>
                  </a:cubicBezTo>
                  <a:cubicBezTo>
                    <a:pt x="564" y="233"/>
                    <a:pt x="590" y="220"/>
                    <a:pt x="614" y="236"/>
                  </a:cubicBezTo>
                  <a:cubicBezTo>
                    <a:pt x="634" y="250"/>
                    <a:pt x="644" y="278"/>
                    <a:pt x="647" y="302"/>
                  </a:cubicBezTo>
                  <a:cubicBezTo>
                    <a:pt x="654" y="367"/>
                    <a:pt x="618" y="427"/>
                    <a:pt x="549" y="434"/>
                  </a:cubicBezTo>
                  <a:cubicBezTo>
                    <a:pt x="550" y="434"/>
                    <a:pt x="551" y="434"/>
                    <a:pt x="552" y="434"/>
                  </a:cubicBezTo>
                  <a:cubicBezTo>
                    <a:pt x="552" y="434"/>
                    <a:pt x="553" y="434"/>
                    <a:pt x="554" y="435"/>
                  </a:cubicBezTo>
                  <a:cubicBezTo>
                    <a:pt x="560" y="436"/>
                    <a:pt x="564" y="439"/>
                    <a:pt x="565" y="444"/>
                  </a:cubicBezTo>
                  <a:cubicBezTo>
                    <a:pt x="570" y="449"/>
                    <a:pt x="574" y="455"/>
                    <a:pt x="578" y="462"/>
                  </a:cubicBezTo>
                  <a:cubicBezTo>
                    <a:pt x="611" y="453"/>
                    <a:pt x="640" y="435"/>
                    <a:pt x="658" y="405"/>
                  </a:cubicBezTo>
                  <a:cubicBezTo>
                    <a:pt x="679" y="371"/>
                    <a:pt x="685" y="330"/>
                    <a:pt x="679" y="291"/>
                  </a:cubicBezTo>
                  <a:cubicBezTo>
                    <a:pt x="673" y="258"/>
                    <a:pt x="657" y="221"/>
                    <a:pt x="626" y="20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402"/>
            <p:cNvSpPr/>
            <p:nvPr/>
          </p:nvSpPr>
          <p:spPr bwMode="auto">
            <a:xfrm rot="5400000">
              <a:off x="4031770" y="7512479"/>
              <a:ext cx="23800" cy="14875"/>
            </a:xfrm>
            <a:custGeom>
              <a:avLst/>
              <a:gdLst>
                <a:gd name="T0" fmla="*/ 0 w 19"/>
                <a:gd name="T1" fmla="*/ 12 h 12"/>
                <a:gd name="T2" fmla="*/ 18 w 19"/>
                <a:gd name="T3" fmla="*/ 0 h 12"/>
                <a:gd name="T4" fmla="*/ 19 w 19"/>
                <a:gd name="T5" fmla="*/ 0 h 12"/>
                <a:gd name="T6" fmla="*/ 16 w 19"/>
                <a:gd name="T7" fmla="*/ 0 h 12"/>
                <a:gd name="T8" fmla="*/ 15 w 19"/>
                <a:gd name="T9" fmla="*/ 0 h 12"/>
                <a:gd name="T10" fmla="*/ 0 w 1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12"/>
                  </a:moveTo>
                  <a:cubicBezTo>
                    <a:pt x="3" y="5"/>
                    <a:pt x="9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7" y="1"/>
                    <a:pt x="2" y="6"/>
                    <a:pt x="0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403"/>
            <p:cNvSpPr/>
            <p:nvPr/>
          </p:nvSpPr>
          <p:spPr bwMode="auto">
            <a:xfrm rot="5400000">
              <a:off x="4000036" y="7527355"/>
              <a:ext cx="44626" cy="31734"/>
            </a:xfrm>
            <a:custGeom>
              <a:avLst/>
              <a:gdLst>
                <a:gd name="T0" fmla="*/ 2 w 35"/>
                <a:gd name="T1" fmla="*/ 23 h 25"/>
                <a:gd name="T2" fmla="*/ 1 w 35"/>
                <a:gd name="T3" fmla="*/ 23 h 25"/>
                <a:gd name="T4" fmla="*/ 0 w 35"/>
                <a:gd name="T5" fmla="*/ 22 h 25"/>
                <a:gd name="T6" fmla="*/ 0 w 35"/>
                <a:gd name="T7" fmla="*/ 23 h 25"/>
                <a:gd name="T8" fmla="*/ 5 w 35"/>
                <a:gd name="T9" fmla="*/ 23 h 25"/>
                <a:gd name="T10" fmla="*/ 35 w 35"/>
                <a:gd name="T11" fmla="*/ 18 h 25"/>
                <a:gd name="T12" fmla="*/ 22 w 35"/>
                <a:gd name="T13" fmla="*/ 0 h 25"/>
                <a:gd name="T14" fmla="*/ 2 w 35"/>
                <a:gd name="T1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5">
                  <a:moveTo>
                    <a:pt x="2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1" y="23"/>
                    <a:pt x="3" y="24"/>
                    <a:pt x="5" y="23"/>
                  </a:cubicBezTo>
                  <a:cubicBezTo>
                    <a:pt x="15" y="22"/>
                    <a:pt x="25" y="21"/>
                    <a:pt x="35" y="18"/>
                  </a:cubicBezTo>
                  <a:cubicBezTo>
                    <a:pt x="31" y="11"/>
                    <a:pt x="27" y="5"/>
                    <a:pt x="22" y="0"/>
                  </a:cubicBezTo>
                  <a:cubicBezTo>
                    <a:pt x="26" y="10"/>
                    <a:pt x="17" y="25"/>
                    <a:pt x="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404"/>
            <p:cNvSpPr/>
            <p:nvPr/>
          </p:nvSpPr>
          <p:spPr bwMode="auto">
            <a:xfrm rot="5400000">
              <a:off x="4006978" y="7516446"/>
              <a:ext cx="6942" cy="1983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1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3" y="1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405"/>
            <p:cNvSpPr/>
            <p:nvPr/>
          </p:nvSpPr>
          <p:spPr bwMode="auto">
            <a:xfrm rot="5400000">
              <a:off x="4049124" y="7532808"/>
              <a:ext cx="2975" cy="99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7"/>
            <p:cNvSpPr/>
            <p:nvPr/>
          </p:nvSpPr>
          <p:spPr bwMode="auto">
            <a:xfrm rot="5400000">
              <a:off x="4050612" y="7531321"/>
              <a:ext cx="99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8"/>
            <p:cNvSpPr/>
            <p:nvPr/>
          </p:nvSpPr>
          <p:spPr bwMode="auto">
            <a:xfrm rot="5400000">
              <a:off x="4012928" y="7516446"/>
              <a:ext cx="30742" cy="43634"/>
            </a:xfrm>
            <a:custGeom>
              <a:avLst/>
              <a:gdLst>
                <a:gd name="T0" fmla="*/ 9 w 24"/>
                <a:gd name="T1" fmla="*/ 0 h 34"/>
                <a:gd name="T2" fmla="*/ 0 w 24"/>
                <a:gd name="T3" fmla="*/ 32 h 34"/>
                <a:gd name="T4" fmla="*/ 20 w 24"/>
                <a:gd name="T5" fmla="*/ 9 h 34"/>
                <a:gd name="T6" fmla="*/ 9 w 2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4">
                  <a:moveTo>
                    <a:pt x="9" y="0"/>
                  </a:moveTo>
                  <a:cubicBezTo>
                    <a:pt x="6" y="11"/>
                    <a:pt x="3" y="21"/>
                    <a:pt x="0" y="32"/>
                  </a:cubicBezTo>
                  <a:cubicBezTo>
                    <a:pt x="15" y="34"/>
                    <a:pt x="24" y="19"/>
                    <a:pt x="20" y="9"/>
                  </a:cubicBezTo>
                  <a:cubicBezTo>
                    <a:pt x="17" y="5"/>
                    <a:pt x="13" y="2"/>
                    <a:pt x="9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9"/>
            <p:cNvSpPr/>
            <p:nvPr/>
          </p:nvSpPr>
          <p:spPr bwMode="auto">
            <a:xfrm rot="5400000">
              <a:off x="4049124" y="7532809"/>
              <a:ext cx="2975" cy="99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410"/>
            <p:cNvSpPr>
              <a:spLocks noChangeArrowheads="1"/>
            </p:cNvSpPr>
            <p:nvPr/>
          </p:nvSpPr>
          <p:spPr bwMode="auto">
            <a:xfrm rot="5400000">
              <a:off x="4042183" y="7166882"/>
              <a:ext cx="208251" cy="208251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1"/>
            <p:cNvSpPr>
              <a:spLocks noChangeArrowheads="1"/>
            </p:cNvSpPr>
            <p:nvPr/>
          </p:nvSpPr>
          <p:spPr bwMode="auto">
            <a:xfrm rot="5400000">
              <a:off x="3424866" y="8225493"/>
              <a:ext cx="123959" cy="122967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6"/>
            <p:cNvSpPr>
              <a:spLocks noChangeArrowheads="1"/>
            </p:cNvSpPr>
            <p:nvPr/>
          </p:nvSpPr>
          <p:spPr bwMode="auto">
            <a:xfrm rot="5400000">
              <a:off x="4894029" y="8256731"/>
              <a:ext cx="26775" cy="2479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77"/>
          <p:cNvSpPr>
            <a:spLocks noChangeArrowheads="1"/>
          </p:cNvSpPr>
          <p:nvPr/>
        </p:nvSpPr>
        <p:spPr bwMode="auto">
          <a:xfrm rot="5400000">
            <a:off x="3565188" y="6603492"/>
            <a:ext cx="92226" cy="92226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478"/>
          <p:cNvSpPr>
            <a:spLocks noChangeArrowheads="1"/>
          </p:cNvSpPr>
          <p:nvPr/>
        </p:nvSpPr>
        <p:spPr bwMode="auto">
          <a:xfrm rot="5400000">
            <a:off x="5558947" y="6310572"/>
            <a:ext cx="42642" cy="416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480"/>
          <p:cNvSpPr>
            <a:spLocks noChangeArrowheads="1"/>
          </p:cNvSpPr>
          <p:nvPr/>
        </p:nvSpPr>
        <p:spPr bwMode="auto">
          <a:xfrm rot="5400000">
            <a:off x="6941339" y="6589232"/>
            <a:ext cx="113051" cy="11404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3"/>
          <p:cNvSpPr>
            <a:spLocks noChangeArrowheads="1"/>
          </p:cNvSpPr>
          <p:nvPr/>
        </p:nvSpPr>
        <p:spPr bwMode="auto">
          <a:xfrm rot="5400000">
            <a:off x="1697811" y="6375598"/>
            <a:ext cx="187427" cy="18841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5"/>
          <p:cNvSpPr>
            <a:spLocks noChangeArrowheads="1"/>
          </p:cNvSpPr>
          <p:nvPr/>
        </p:nvSpPr>
        <p:spPr bwMode="auto">
          <a:xfrm rot="5400000">
            <a:off x="9574728" y="5155768"/>
            <a:ext cx="117017" cy="11701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6"/>
          <p:cNvSpPr>
            <a:spLocks noChangeArrowheads="1"/>
          </p:cNvSpPr>
          <p:nvPr/>
        </p:nvSpPr>
        <p:spPr bwMode="auto">
          <a:xfrm rot="5400000">
            <a:off x="10635166" y="5133582"/>
            <a:ext cx="132884" cy="133876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27"/>
          <p:cNvSpPr>
            <a:spLocks noChangeArrowheads="1"/>
          </p:cNvSpPr>
          <p:nvPr/>
        </p:nvSpPr>
        <p:spPr bwMode="auto">
          <a:xfrm rot="5400000">
            <a:off x="1325858" y="1434950"/>
            <a:ext cx="85284" cy="8429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28"/>
          <p:cNvSpPr>
            <a:spLocks noChangeArrowheads="1"/>
          </p:cNvSpPr>
          <p:nvPr/>
        </p:nvSpPr>
        <p:spPr bwMode="auto">
          <a:xfrm rot="5400000">
            <a:off x="1803958" y="596219"/>
            <a:ext cx="69417" cy="6941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29"/>
          <p:cNvSpPr>
            <a:spLocks noChangeArrowheads="1"/>
          </p:cNvSpPr>
          <p:nvPr/>
        </p:nvSpPr>
        <p:spPr bwMode="auto">
          <a:xfrm rot="5400000">
            <a:off x="9633237" y="5680363"/>
            <a:ext cx="49584" cy="4958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530"/>
          <p:cNvSpPr>
            <a:spLocks noChangeArrowheads="1"/>
          </p:cNvSpPr>
          <p:nvPr/>
        </p:nvSpPr>
        <p:spPr bwMode="auto">
          <a:xfrm rot="5400000">
            <a:off x="9704637" y="6414202"/>
            <a:ext cx="105117" cy="103134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825201" y="2195946"/>
            <a:ext cx="1448834" cy="1685844"/>
            <a:chOff x="8113993" y="6904088"/>
            <a:chExt cx="1448834" cy="1685844"/>
          </a:xfrm>
        </p:grpSpPr>
        <p:sp>
          <p:nvSpPr>
            <p:cNvPr id="355" name="Freeform 16"/>
            <p:cNvSpPr/>
            <p:nvPr/>
          </p:nvSpPr>
          <p:spPr bwMode="auto">
            <a:xfrm rot="5400000">
              <a:off x="8923198" y="7471325"/>
              <a:ext cx="284611" cy="415511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7"/>
            <p:cNvSpPr/>
            <p:nvPr/>
          </p:nvSpPr>
          <p:spPr bwMode="auto">
            <a:xfrm rot="5400000">
              <a:off x="8759076" y="7623547"/>
              <a:ext cx="344111" cy="38675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8"/>
            <p:cNvSpPr/>
            <p:nvPr/>
          </p:nvSpPr>
          <p:spPr bwMode="auto">
            <a:xfrm rot="5400000">
              <a:off x="8598425" y="7226878"/>
              <a:ext cx="537487" cy="675330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19"/>
            <p:cNvSpPr/>
            <p:nvPr/>
          </p:nvSpPr>
          <p:spPr bwMode="auto">
            <a:xfrm rot="5400000">
              <a:off x="8897911" y="7582888"/>
              <a:ext cx="573187" cy="516662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0"/>
            <p:cNvSpPr/>
            <p:nvPr/>
          </p:nvSpPr>
          <p:spPr bwMode="auto">
            <a:xfrm rot="5400000">
              <a:off x="8744697" y="7816427"/>
              <a:ext cx="444270" cy="587071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1"/>
            <p:cNvSpPr/>
            <p:nvPr/>
          </p:nvSpPr>
          <p:spPr bwMode="auto">
            <a:xfrm rot="5400000">
              <a:off x="8901381" y="7052839"/>
              <a:ext cx="631696" cy="671363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2"/>
            <p:cNvSpPr/>
            <p:nvPr/>
          </p:nvSpPr>
          <p:spPr bwMode="auto">
            <a:xfrm rot="5400000">
              <a:off x="8195310" y="7716268"/>
              <a:ext cx="759622" cy="404603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3"/>
            <p:cNvSpPr/>
            <p:nvPr/>
          </p:nvSpPr>
          <p:spPr bwMode="auto">
            <a:xfrm rot="5400000">
              <a:off x="9034761" y="7872457"/>
              <a:ext cx="583104" cy="47302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4"/>
            <p:cNvSpPr/>
            <p:nvPr/>
          </p:nvSpPr>
          <p:spPr bwMode="auto">
            <a:xfrm rot="5400000">
              <a:off x="8334640" y="7021601"/>
              <a:ext cx="625746" cy="620787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5"/>
            <p:cNvSpPr/>
            <p:nvPr/>
          </p:nvSpPr>
          <p:spPr bwMode="auto">
            <a:xfrm rot="5400000">
              <a:off x="8634125" y="8061866"/>
              <a:ext cx="378819" cy="67731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6"/>
            <p:cNvSpPr/>
            <p:nvPr/>
          </p:nvSpPr>
          <p:spPr bwMode="auto">
            <a:xfrm rot="5400000">
              <a:off x="7860620" y="7756431"/>
              <a:ext cx="883581" cy="376836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531"/>
            <p:cNvSpPr>
              <a:spLocks noChangeArrowheads="1"/>
            </p:cNvSpPr>
            <p:nvPr/>
          </p:nvSpPr>
          <p:spPr bwMode="auto">
            <a:xfrm rot="5400000">
              <a:off x="9228634" y="6904088"/>
              <a:ext cx="47600" cy="476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8" name="Oval 532"/>
          <p:cNvSpPr>
            <a:spLocks noChangeArrowheads="1"/>
          </p:cNvSpPr>
          <p:nvPr/>
        </p:nvSpPr>
        <p:spPr bwMode="auto">
          <a:xfrm rot="5400000">
            <a:off x="11479251" y="3343841"/>
            <a:ext cx="170568" cy="169576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3" name="组合 552"/>
          <p:cNvGrpSpPr/>
          <p:nvPr/>
        </p:nvGrpSpPr>
        <p:grpSpPr>
          <a:xfrm>
            <a:off x="9862157" y="3546491"/>
            <a:ext cx="1958555" cy="1191992"/>
            <a:chOff x="7799633" y="5071475"/>
            <a:chExt cx="1958555" cy="1191992"/>
          </a:xfrm>
        </p:grpSpPr>
        <p:sp>
          <p:nvSpPr>
            <p:cNvPr id="103" name="Freeform 497"/>
            <p:cNvSpPr/>
            <p:nvPr/>
          </p:nvSpPr>
          <p:spPr bwMode="auto">
            <a:xfrm rot="5400000">
              <a:off x="8933611" y="5232623"/>
              <a:ext cx="619796" cy="1017457"/>
            </a:xfrm>
            <a:custGeom>
              <a:avLst/>
              <a:gdLst>
                <a:gd name="T0" fmla="*/ 458 w 486"/>
                <a:gd name="T1" fmla="*/ 12 h 797"/>
                <a:gd name="T2" fmla="*/ 389 w 486"/>
                <a:gd name="T3" fmla="*/ 92 h 797"/>
                <a:gd name="T4" fmla="*/ 261 w 486"/>
                <a:gd name="T5" fmla="*/ 251 h 797"/>
                <a:gd name="T6" fmla="*/ 4 w 486"/>
                <a:gd name="T7" fmla="*/ 780 h 797"/>
                <a:gd name="T8" fmla="*/ 26 w 486"/>
                <a:gd name="T9" fmla="*/ 784 h 797"/>
                <a:gd name="T10" fmla="*/ 293 w 486"/>
                <a:gd name="T11" fmla="*/ 244 h 797"/>
                <a:gd name="T12" fmla="*/ 414 w 486"/>
                <a:gd name="T13" fmla="*/ 97 h 797"/>
                <a:gd name="T14" fmla="*/ 478 w 486"/>
                <a:gd name="T15" fmla="*/ 21 h 797"/>
                <a:gd name="T16" fmla="*/ 458 w 486"/>
                <a:gd name="T17" fmla="*/ 1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797">
                  <a:moveTo>
                    <a:pt x="458" y="12"/>
                  </a:moveTo>
                  <a:cubicBezTo>
                    <a:pt x="441" y="40"/>
                    <a:pt x="411" y="66"/>
                    <a:pt x="389" y="92"/>
                  </a:cubicBezTo>
                  <a:cubicBezTo>
                    <a:pt x="344" y="143"/>
                    <a:pt x="301" y="196"/>
                    <a:pt x="261" y="251"/>
                  </a:cubicBezTo>
                  <a:cubicBezTo>
                    <a:pt x="145" y="411"/>
                    <a:pt x="57" y="589"/>
                    <a:pt x="4" y="780"/>
                  </a:cubicBezTo>
                  <a:cubicBezTo>
                    <a:pt x="0" y="794"/>
                    <a:pt x="22" y="797"/>
                    <a:pt x="26" y="784"/>
                  </a:cubicBezTo>
                  <a:cubicBezTo>
                    <a:pt x="80" y="589"/>
                    <a:pt x="172" y="406"/>
                    <a:pt x="293" y="244"/>
                  </a:cubicBezTo>
                  <a:cubicBezTo>
                    <a:pt x="331" y="193"/>
                    <a:pt x="372" y="144"/>
                    <a:pt x="414" y="97"/>
                  </a:cubicBezTo>
                  <a:cubicBezTo>
                    <a:pt x="436" y="72"/>
                    <a:pt x="461" y="49"/>
                    <a:pt x="478" y="21"/>
                  </a:cubicBezTo>
                  <a:cubicBezTo>
                    <a:pt x="486" y="9"/>
                    <a:pt x="466" y="0"/>
                    <a:pt x="458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98"/>
            <p:cNvSpPr/>
            <p:nvPr/>
          </p:nvSpPr>
          <p:spPr bwMode="auto">
            <a:xfrm rot="5400000">
              <a:off x="8869648" y="5161718"/>
              <a:ext cx="422453" cy="1354626"/>
            </a:xfrm>
            <a:custGeom>
              <a:avLst/>
              <a:gdLst>
                <a:gd name="T0" fmla="*/ 306 w 331"/>
                <a:gd name="T1" fmla="*/ 12 h 1062"/>
                <a:gd name="T2" fmla="*/ 45 w 331"/>
                <a:gd name="T3" fmla="*/ 1048 h 1062"/>
                <a:gd name="T4" fmla="*/ 67 w 331"/>
                <a:gd name="T5" fmla="*/ 1046 h 1062"/>
                <a:gd name="T6" fmla="*/ 323 w 331"/>
                <a:gd name="T7" fmla="*/ 26 h 1062"/>
                <a:gd name="T8" fmla="*/ 306 w 331"/>
                <a:gd name="T9" fmla="*/ 1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062">
                  <a:moveTo>
                    <a:pt x="306" y="12"/>
                  </a:moveTo>
                  <a:cubicBezTo>
                    <a:pt x="89" y="313"/>
                    <a:pt x="0" y="680"/>
                    <a:pt x="45" y="1048"/>
                  </a:cubicBezTo>
                  <a:cubicBezTo>
                    <a:pt x="47" y="1062"/>
                    <a:pt x="69" y="1060"/>
                    <a:pt x="67" y="1046"/>
                  </a:cubicBezTo>
                  <a:cubicBezTo>
                    <a:pt x="23" y="685"/>
                    <a:pt x="110" y="322"/>
                    <a:pt x="323" y="26"/>
                  </a:cubicBezTo>
                  <a:cubicBezTo>
                    <a:pt x="331" y="15"/>
                    <a:pt x="314" y="0"/>
                    <a:pt x="306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99"/>
            <p:cNvSpPr/>
            <p:nvPr/>
          </p:nvSpPr>
          <p:spPr bwMode="auto">
            <a:xfrm rot="5400000">
              <a:off x="9022862" y="5318898"/>
              <a:ext cx="230068" cy="1232650"/>
            </a:xfrm>
            <a:custGeom>
              <a:avLst/>
              <a:gdLst>
                <a:gd name="T0" fmla="*/ 155 w 180"/>
                <a:gd name="T1" fmla="*/ 11 h 966"/>
                <a:gd name="T2" fmla="*/ 11 w 180"/>
                <a:gd name="T3" fmla="*/ 491 h 966"/>
                <a:gd name="T4" fmla="*/ 88 w 180"/>
                <a:gd name="T5" fmla="*/ 954 h 966"/>
                <a:gd name="T6" fmla="*/ 106 w 180"/>
                <a:gd name="T7" fmla="*/ 941 h 966"/>
                <a:gd name="T8" fmla="*/ 39 w 180"/>
                <a:gd name="T9" fmla="*/ 738 h 966"/>
                <a:gd name="T10" fmla="*/ 34 w 180"/>
                <a:gd name="T11" fmla="*/ 481 h 966"/>
                <a:gd name="T12" fmla="*/ 172 w 180"/>
                <a:gd name="T13" fmla="*/ 26 h 966"/>
                <a:gd name="T14" fmla="*/ 155 w 180"/>
                <a:gd name="T15" fmla="*/ 1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966">
                  <a:moveTo>
                    <a:pt x="155" y="11"/>
                  </a:moveTo>
                  <a:cubicBezTo>
                    <a:pt x="60" y="148"/>
                    <a:pt x="23" y="328"/>
                    <a:pt x="11" y="491"/>
                  </a:cubicBezTo>
                  <a:cubicBezTo>
                    <a:pt x="0" y="643"/>
                    <a:pt x="4" y="821"/>
                    <a:pt x="88" y="954"/>
                  </a:cubicBezTo>
                  <a:cubicBezTo>
                    <a:pt x="96" y="966"/>
                    <a:pt x="114" y="953"/>
                    <a:pt x="106" y="941"/>
                  </a:cubicBezTo>
                  <a:cubicBezTo>
                    <a:pt x="68" y="881"/>
                    <a:pt x="49" y="808"/>
                    <a:pt x="39" y="738"/>
                  </a:cubicBezTo>
                  <a:cubicBezTo>
                    <a:pt x="28" y="653"/>
                    <a:pt x="27" y="566"/>
                    <a:pt x="34" y="481"/>
                  </a:cubicBezTo>
                  <a:cubicBezTo>
                    <a:pt x="48" y="326"/>
                    <a:pt x="81" y="156"/>
                    <a:pt x="172" y="26"/>
                  </a:cubicBezTo>
                  <a:cubicBezTo>
                    <a:pt x="180" y="14"/>
                    <a:pt x="163" y="0"/>
                    <a:pt x="155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00"/>
            <p:cNvSpPr/>
            <p:nvPr/>
          </p:nvSpPr>
          <p:spPr bwMode="auto">
            <a:xfrm rot="5400000">
              <a:off x="8352490" y="5108663"/>
              <a:ext cx="439312" cy="468070"/>
            </a:xfrm>
            <a:custGeom>
              <a:avLst/>
              <a:gdLst>
                <a:gd name="T0" fmla="*/ 257 w 345"/>
                <a:gd name="T1" fmla="*/ 41 h 367"/>
                <a:gd name="T2" fmla="*/ 46 w 345"/>
                <a:gd name="T3" fmla="*/ 109 h 367"/>
                <a:gd name="T4" fmla="*/ 88 w 345"/>
                <a:gd name="T5" fmla="*/ 326 h 367"/>
                <a:gd name="T6" fmla="*/ 298 w 345"/>
                <a:gd name="T7" fmla="*/ 258 h 367"/>
                <a:gd name="T8" fmla="*/ 257 w 345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67">
                  <a:moveTo>
                    <a:pt x="257" y="41"/>
                  </a:moveTo>
                  <a:cubicBezTo>
                    <a:pt x="187" y="0"/>
                    <a:pt x="93" y="30"/>
                    <a:pt x="46" y="109"/>
                  </a:cubicBezTo>
                  <a:cubicBezTo>
                    <a:pt x="0" y="188"/>
                    <a:pt x="18" y="285"/>
                    <a:pt x="88" y="326"/>
                  </a:cubicBezTo>
                  <a:cubicBezTo>
                    <a:pt x="157" y="367"/>
                    <a:pt x="252" y="337"/>
                    <a:pt x="298" y="258"/>
                  </a:cubicBezTo>
                  <a:cubicBezTo>
                    <a:pt x="345" y="179"/>
                    <a:pt x="326" y="82"/>
                    <a:pt x="257" y="4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01"/>
            <p:cNvSpPr/>
            <p:nvPr/>
          </p:nvSpPr>
          <p:spPr bwMode="auto">
            <a:xfrm rot="5400000">
              <a:off x="8000942" y="5396744"/>
              <a:ext cx="444270" cy="464103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4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02"/>
            <p:cNvSpPr/>
            <p:nvPr/>
          </p:nvSpPr>
          <p:spPr bwMode="auto">
            <a:xfrm rot="5400000">
              <a:off x="8151677" y="5809280"/>
              <a:ext cx="444270" cy="464103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5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03"/>
            <p:cNvSpPr/>
            <p:nvPr/>
          </p:nvSpPr>
          <p:spPr bwMode="auto">
            <a:xfrm rot="5400000">
              <a:off x="8266711" y="5084367"/>
              <a:ext cx="201310" cy="175526"/>
            </a:xfrm>
            <a:custGeom>
              <a:avLst/>
              <a:gdLst>
                <a:gd name="T0" fmla="*/ 132 w 158"/>
                <a:gd name="T1" fmla="*/ 14 h 138"/>
                <a:gd name="T2" fmla="*/ 14 w 158"/>
                <a:gd name="T3" fmla="*/ 113 h 138"/>
                <a:gd name="T4" fmla="*/ 16 w 158"/>
                <a:gd name="T5" fmla="*/ 135 h 138"/>
                <a:gd name="T6" fmla="*/ 154 w 158"/>
                <a:gd name="T7" fmla="*/ 18 h 138"/>
                <a:gd name="T8" fmla="*/ 132 w 158"/>
                <a:gd name="T9" fmla="*/ 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8">
                  <a:moveTo>
                    <a:pt x="132" y="14"/>
                  </a:moveTo>
                  <a:cubicBezTo>
                    <a:pt x="118" y="63"/>
                    <a:pt x="62" y="103"/>
                    <a:pt x="14" y="113"/>
                  </a:cubicBezTo>
                  <a:cubicBezTo>
                    <a:pt x="0" y="116"/>
                    <a:pt x="2" y="138"/>
                    <a:pt x="16" y="135"/>
                  </a:cubicBezTo>
                  <a:cubicBezTo>
                    <a:pt x="75" y="123"/>
                    <a:pt x="136" y="77"/>
                    <a:pt x="154" y="18"/>
                  </a:cubicBezTo>
                  <a:cubicBezTo>
                    <a:pt x="158" y="4"/>
                    <a:pt x="136" y="0"/>
                    <a:pt x="132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4"/>
            <p:cNvSpPr/>
            <p:nvPr/>
          </p:nvSpPr>
          <p:spPr bwMode="auto">
            <a:xfrm rot="5400000">
              <a:off x="8249852" y="5088334"/>
              <a:ext cx="160651" cy="226102"/>
            </a:xfrm>
            <a:custGeom>
              <a:avLst/>
              <a:gdLst>
                <a:gd name="T0" fmla="*/ 100 w 126"/>
                <a:gd name="T1" fmla="*/ 13 h 177"/>
                <a:gd name="T2" fmla="*/ 64 w 126"/>
                <a:gd name="T3" fmla="*/ 93 h 177"/>
                <a:gd name="T4" fmla="*/ 14 w 126"/>
                <a:gd name="T5" fmla="*/ 152 h 177"/>
                <a:gd name="T6" fmla="*/ 21 w 126"/>
                <a:gd name="T7" fmla="*/ 173 h 177"/>
                <a:gd name="T8" fmla="*/ 78 w 126"/>
                <a:gd name="T9" fmla="*/ 114 h 177"/>
                <a:gd name="T10" fmla="*/ 120 w 126"/>
                <a:gd name="T11" fmla="*/ 23 h 177"/>
                <a:gd name="T12" fmla="*/ 100 w 126"/>
                <a:gd name="T13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77">
                  <a:moveTo>
                    <a:pt x="100" y="13"/>
                  </a:moveTo>
                  <a:cubicBezTo>
                    <a:pt x="88" y="40"/>
                    <a:pt x="78" y="67"/>
                    <a:pt x="64" y="93"/>
                  </a:cubicBezTo>
                  <a:cubicBezTo>
                    <a:pt x="53" y="115"/>
                    <a:pt x="39" y="145"/>
                    <a:pt x="14" y="152"/>
                  </a:cubicBezTo>
                  <a:cubicBezTo>
                    <a:pt x="0" y="156"/>
                    <a:pt x="8" y="177"/>
                    <a:pt x="21" y="173"/>
                  </a:cubicBezTo>
                  <a:cubicBezTo>
                    <a:pt x="48" y="165"/>
                    <a:pt x="66" y="138"/>
                    <a:pt x="78" y="114"/>
                  </a:cubicBezTo>
                  <a:cubicBezTo>
                    <a:pt x="94" y="85"/>
                    <a:pt x="107" y="53"/>
                    <a:pt x="120" y="23"/>
                  </a:cubicBezTo>
                  <a:cubicBezTo>
                    <a:pt x="126" y="10"/>
                    <a:pt x="105" y="0"/>
                    <a:pt x="100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05"/>
            <p:cNvSpPr/>
            <p:nvPr/>
          </p:nvSpPr>
          <p:spPr bwMode="auto">
            <a:xfrm rot="5400000">
              <a:off x="8266710" y="5098251"/>
              <a:ext cx="70409" cy="320311"/>
            </a:xfrm>
            <a:custGeom>
              <a:avLst/>
              <a:gdLst>
                <a:gd name="T0" fmla="*/ 39 w 55"/>
                <a:gd name="T1" fmla="*/ 13 h 251"/>
                <a:gd name="T2" fmla="*/ 21 w 55"/>
                <a:gd name="T3" fmla="*/ 25 h 251"/>
                <a:gd name="T4" fmla="*/ 4 w 55"/>
                <a:gd name="T5" fmla="*/ 135 h 251"/>
                <a:gd name="T6" fmla="*/ 26 w 55"/>
                <a:gd name="T7" fmla="*/ 239 h 251"/>
                <a:gd name="T8" fmla="*/ 44 w 55"/>
                <a:gd name="T9" fmla="*/ 226 h 251"/>
                <a:gd name="T10" fmla="*/ 35 w 55"/>
                <a:gd name="T11" fmla="*/ 100 h 251"/>
                <a:gd name="T12" fmla="*/ 39 w 55"/>
                <a:gd name="T13" fmla="*/ 1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51">
                  <a:moveTo>
                    <a:pt x="39" y="13"/>
                  </a:moveTo>
                  <a:cubicBezTo>
                    <a:pt x="32" y="0"/>
                    <a:pt x="14" y="13"/>
                    <a:pt x="21" y="25"/>
                  </a:cubicBezTo>
                  <a:cubicBezTo>
                    <a:pt x="39" y="56"/>
                    <a:pt x="8" y="103"/>
                    <a:pt x="4" y="135"/>
                  </a:cubicBezTo>
                  <a:cubicBezTo>
                    <a:pt x="0" y="173"/>
                    <a:pt x="7" y="207"/>
                    <a:pt x="26" y="239"/>
                  </a:cubicBezTo>
                  <a:cubicBezTo>
                    <a:pt x="33" y="251"/>
                    <a:pt x="51" y="239"/>
                    <a:pt x="44" y="226"/>
                  </a:cubicBezTo>
                  <a:cubicBezTo>
                    <a:pt x="21" y="186"/>
                    <a:pt x="21" y="144"/>
                    <a:pt x="35" y="100"/>
                  </a:cubicBezTo>
                  <a:cubicBezTo>
                    <a:pt x="44" y="71"/>
                    <a:pt x="55" y="41"/>
                    <a:pt x="39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6"/>
            <p:cNvSpPr/>
            <p:nvPr/>
          </p:nvSpPr>
          <p:spPr bwMode="auto">
            <a:xfrm rot="5400000">
              <a:off x="7882933" y="5367986"/>
              <a:ext cx="218168" cy="182468"/>
            </a:xfrm>
            <a:custGeom>
              <a:avLst/>
              <a:gdLst>
                <a:gd name="T0" fmla="*/ 143 w 171"/>
                <a:gd name="T1" fmla="*/ 12 h 143"/>
                <a:gd name="T2" fmla="*/ 14 w 171"/>
                <a:gd name="T3" fmla="*/ 119 h 143"/>
                <a:gd name="T4" fmla="*/ 22 w 171"/>
                <a:gd name="T5" fmla="*/ 139 h 143"/>
                <a:gd name="T6" fmla="*/ 163 w 171"/>
                <a:gd name="T7" fmla="*/ 22 h 143"/>
                <a:gd name="T8" fmla="*/ 143 w 171"/>
                <a:gd name="T9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3">
                  <a:moveTo>
                    <a:pt x="143" y="12"/>
                  </a:moveTo>
                  <a:cubicBezTo>
                    <a:pt x="115" y="57"/>
                    <a:pt x="67" y="106"/>
                    <a:pt x="14" y="119"/>
                  </a:cubicBezTo>
                  <a:cubicBezTo>
                    <a:pt x="0" y="122"/>
                    <a:pt x="8" y="143"/>
                    <a:pt x="22" y="139"/>
                  </a:cubicBezTo>
                  <a:cubicBezTo>
                    <a:pt x="80" y="125"/>
                    <a:pt x="132" y="71"/>
                    <a:pt x="163" y="22"/>
                  </a:cubicBezTo>
                  <a:cubicBezTo>
                    <a:pt x="171" y="10"/>
                    <a:pt x="150" y="0"/>
                    <a:pt x="143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07"/>
            <p:cNvSpPr/>
            <p:nvPr/>
          </p:nvSpPr>
          <p:spPr bwMode="auto">
            <a:xfrm rot="5400000">
              <a:off x="7898304" y="5398232"/>
              <a:ext cx="98176" cy="236018"/>
            </a:xfrm>
            <a:custGeom>
              <a:avLst/>
              <a:gdLst>
                <a:gd name="T0" fmla="*/ 51 w 77"/>
                <a:gd name="T1" fmla="*/ 12 h 185"/>
                <a:gd name="T2" fmla="*/ 1 w 77"/>
                <a:gd name="T3" fmla="*/ 167 h 185"/>
                <a:gd name="T4" fmla="*/ 23 w 77"/>
                <a:gd name="T5" fmla="*/ 171 h 185"/>
                <a:gd name="T6" fmla="*/ 71 w 77"/>
                <a:gd name="T7" fmla="*/ 22 h 185"/>
                <a:gd name="T8" fmla="*/ 51 w 77"/>
                <a:gd name="T9" fmla="*/ 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85">
                  <a:moveTo>
                    <a:pt x="51" y="12"/>
                  </a:moveTo>
                  <a:cubicBezTo>
                    <a:pt x="26" y="63"/>
                    <a:pt x="4" y="110"/>
                    <a:pt x="1" y="167"/>
                  </a:cubicBezTo>
                  <a:cubicBezTo>
                    <a:pt x="0" y="181"/>
                    <a:pt x="22" y="185"/>
                    <a:pt x="23" y="171"/>
                  </a:cubicBezTo>
                  <a:cubicBezTo>
                    <a:pt x="26" y="116"/>
                    <a:pt x="47" y="70"/>
                    <a:pt x="71" y="22"/>
                  </a:cubicBezTo>
                  <a:cubicBezTo>
                    <a:pt x="77" y="9"/>
                    <a:pt x="57" y="0"/>
                    <a:pt x="51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08"/>
            <p:cNvSpPr/>
            <p:nvPr/>
          </p:nvSpPr>
          <p:spPr bwMode="auto">
            <a:xfrm rot="5400000">
              <a:off x="7901775" y="5426495"/>
              <a:ext cx="81317" cy="285602"/>
            </a:xfrm>
            <a:custGeom>
              <a:avLst/>
              <a:gdLst>
                <a:gd name="T0" fmla="*/ 51 w 64"/>
                <a:gd name="T1" fmla="*/ 199 h 224"/>
                <a:gd name="T2" fmla="*/ 24 w 64"/>
                <a:gd name="T3" fmla="*/ 109 h 224"/>
                <a:gd name="T4" fmla="*/ 26 w 64"/>
                <a:gd name="T5" fmla="*/ 14 h 224"/>
                <a:gd name="T6" fmla="*/ 4 w 64"/>
                <a:gd name="T7" fmla="*/ 16 h 224"/>
                <a:gd name="T8" fmla="*/ 4 w 64"/>
                <a:gd name="T9" fmla="*/ 133 h 224"/>
                <a:gd name="T10" fmla="*/ 42 w 64"/>
                <a:gd name="T11" fmla="*/ 219 h 224"/>
                <a:gd name="T12" fmla="*/ 51 w 64"/>
                <a:gd name="T13" fmla="*/ 19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4">
                  <a:moveTo>
                    <a:pt x="51" y="199"/>
                  </a:moveTo>
                  <a:cubicBezTo>
                    <a:pt x="24" y="190"/>
                    <a:pt x="25" y="131"/>
                    <a:pt x="24" y="109"/>
                  </a:cubicBezTo>
                  <a:cubicBezTo>
                    <a:pt x="23" y="77"/>
                    <a:pt x="25" y="46"/>
                    <a:pt x="26" y="14"/>
                  </a:cubicBezTo>
                  <a:cubicBezTo>
                    <a:pt x="26" y="0"/>
                    <a:pt x="4" y="2"/>
                    <a:pt x="4" y="16"/>
                  </a:cubicBezTo>
                  <a:cubicBezTo>
                    <a:pt x="3" y="55"/>
                    <a:pt x="0" y="94"/>
                    <a:pt x="4" y="133"/>
                  </a:cubicBezTo>
                  <a:cubicBezTo>
                    <a:pt x="6" y="161"/>
                    <a:pt x="10" y="208"/>
                    <a:pt x="42" y="219"/>
                  </a:cubicBezTo>
                  <a:cubicBezTo>
                    <a:pt x="55" y="224"/>
                    <a:pt x="64" y="204"/>
                    <a:pt x="51" y="19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09"/>
            <p:cNvSpPr/>
            <p:nvPr/>
          </p:nvSpPr>
          <p:spPr bwMode="auto">
            <a:xfrm rot="5400000">
              <a:off x="8053005" y="5898035"/>
              <a:ext cx="76359" cy="263785"/>
            </a:xfrm>
            <a:custGeom>
              <a:avLst/>
              <a:gdLst>
                <a:gd name="T0" fmla="*/ 34 w 60"/>
                <a:gd name="T1" fmla="*/ 14 h 207"/>
                <a:gd name="T2" fmla="*/ 2 w 60"/>
                <a:gd name="T3" fmla="*/ 108 h 207"/>
                <a:gd name="T4" fmla="*/ 10 w 60"/>
                <a:gd name="T5" fmla="*/ 193 h 207"/>
                <a:gd name="T6" fmla="*/ 31 w 60"/>
                <a:gd name="T7" fmla="*/ 186 h 207"/>
                <a:gd name="T8" fmla="*/ 27 w 60"/>
                <a:gd name="T9" fmla="*/ 97 h 207"/>
                <a:gd name="T10" fmla="*/ 56 w 60"/>
                <a:gd name="T11" fmla="*/ 18 h 207"/>
                <a:gd name="T12" fmla="*/ 34 w 60"/>
                <a:gd name="T13" fmla="*/ 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7">
                  <a:moveTo>
                    <a:pt x="34" y="14"/>
                  </a:moveTo>
                  <a:cubicBezTo>
                    <a:pt x="25" y="46"/>
                    <a:pt x="6" y="74"/>
                    <a:pt x="2" y="108"/>
                  </a:cubicBezTo>
                  <a:cubicBezTo>
                    <a:pt x="0" y="137"/>
                    <a:pt x="2" y="165"/>
                    <a:pt x="10" y="193"/>
                  </a:cubicBezTo>
                  <a:cubicBezTo>
                    <a:pt x="14" y="207"/>
                    <a:pt x="35" y="200"/>
                    <a:pt x="31" y="186"/>
                  </a:cubicBezTo>
                  <a:cubicBezTo>
                    <a:pt x="23" y="157"/>
                    <a:pt x="20" y="126"/>
                    <a:pt x="27" y="97"/>
                  </a:cubicBezTo>
                  <a:cubicBezTo>
                    <a:pt x="33" y="70"/>
                    <a:pt x="49" y="45"/>
                    <a:pt x="56" y="18"/>
                  </a:cubicBezTo>
                  <a:cubicBezTo>
                    <a:pt x="60" y="4"/>
                    <a:pt x="38" y="0"/>
                    <a:pt x="34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10"/>
            <p:cNvSpPr/>
            <p:nvPr/>
          </p:nvSpPr>
          <p:spPr bwMode="auto">
            <a:xfrm rot="5400000">
              <a:off x="8020776" y="5989765"/>
              <a:ext cx="166601" cy="236018"/>
            </a:xfrm>
            <a:custGeom>
              <a:avLst/>
              <a:gdLst>
                <a:gd name="T0" fmla="*/ 32 w 131"/>
                <a:gd name="T1" fmla="*/ 18 h 185"/>
                <a:gd name="T2" fmla="*/ 10 w 131"/>
                <a:gd name="T3" fmla="*/ 14 h 185"/>
                <a:gd name="T4" fmla="*/ 106 w 131"/>
                <a:gd name="T5" fmla="*/ 176 h 185"/>
                <a:gd name="T6" fmla="*/ 120 w 131"/>
                <a:gd name="T7" fmla="*/ 159 h 185"/>
                <a:gd name="T8" fmla="*/ 32 w 131"/>
                <a:gd name="T9" fmla="*/ 1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5">
                  <a:moveTo>
                    <a:pt x="32" y="18"/>
                  </a:moveTo>
                  <a:cubicBezTo>
                    <a:pt x="34" y="4"/>
                    <a:pt x="12" y="0"/>
                    <a:pt x="10" y="14"/>
                  </a:cubicBezTo>
                  <a:cubicBezTo>
                    <a:pt x="0" y="82"/>
                    <a:pt x="59" y="136"/>
                    <a:pt x="106" y="176"/>
                  </a:cubicBezTo>
                  <a:cubicBezTo>
                    <a:pt x="117" y="185"/>
                    <a:pt x="131" y="168"/>
                    <a:pt x="120" y="159"/>
                  </a:cubicBezTo>
                  <a:cubicBezTo>
                    <a:pt x="80" y="125"/>
                    <a:pt x="23" y="77"/>
                    <a:pt x="32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11"/>
            <p:cNvSpPr/>
            <p:nvPr/>
          </p:nvSpPr>
          <p:spPr bwMode="auto">
            <a:xfrm rot="5400000">
              <a:off x="8056972" y="6073562"/>
              <a:ext cx="183460" cy="136851"/>
            </a:xfrm>
            <a:custGeom>
              <a:avLst/>
              <a:gdLst>
                <a:gd name="T0" fmla="*/ 128 w 144"/>
                <a:gd name="T1" fmla="*/ 85 h 107"/>
                <a:gd name="T2" fmla="*/ 24 w 144"/>
                <a:gd name="T3" fmla="*/ 15 h 107"/>
                <a:gd name="T4" fmla="*/ 2 w 144"/>
                <a:gd name="T5" fmla="*/ 17 h 107"/>
                <a:gd name="T6" fmla="*/ 130 w 144"/>
                <a:gd name="T7" fmla="*/ 107 h 107"/>
                <a:gd name="T8" fmla="*/ 128 w 144"/>
                <a:gd name="T9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7">
                  <a:moveTo>
                    <a:pt x="128" y="85"/>
                  </a:moveTo>
                  <a:cubicBezTo>
                    <a:pt x="91" y="85"/>
                    <a:pt x="23" y="61"/>
                    <a:pt x="24" y="15"/>
                  </a:cubicBezTo>
                  <a:cubicBezTo>
                    <a:pt x="25" y="0"/>
                    <a:pt x="3" y="3"/>
                    <a:pt x="2" y="17"/>
                  </a:cubicBezTo>
                  <a:cubicBezTo>
                    <a:pt x="0" y="76"/>
                    <a:pt x="82" y="107"/>
                    <a:pt x="130" y="107"/>
                  </a:cubicBezTo>
                  <a:cubicBezTo>
                    <a:pt x="144" y="107"/>
                    <a:pt x="142" y="85"/>
                    <a:pt x="128" y="8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533"/>
            <p:cNvSpPr>
              <a:spLocks noChangeArrowheads="1"/>
            </p:cNvSpPr>
            <p:nvPr/>
          </p:nvSpPr>
          <p:spPr bwMode="auto">
            <a:xfrm rot="5400000">
              <a:off x="8106555" y="6074553"/>
              <a:ext cx="26775" cy="27767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0" name="Oval 534"/>
          <p:cNvSpPr>
            <a:spLocks noChangeArrowheads="1"/>
          </p:cNvSpPr>
          <p:nvPr/>
        </p:nvSpPr>
        <p:spPr bwMode="auto">
          <a:xfrm rot="5400000">
            <a:off x="7413872" y="6583777"/>
            <a:ext cx="218168" cy="21618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536"/>
          <p:cNvSpPr>
            <a:spLocks noChangeArrowheads="1"/>
          </p:cNvSpPr>
          <p:nvPr/>
        </p:nvSpPr>
        <p:spPr bwMode="auto">
          <a:xfrm rot="5400000">
            <a:off x="7537831" y="6245617"/>
            <a:ext cx="53550" cy="535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4" name="组合 553"/>
          <p:cNvGrpSpPr/>
          <p:nvPr/>
        </p:nvGrpSpPr>
        <p:grpSpPr>
          <a:xfrm rot="17095541">
            <a:off x="5114359" y="5208502"/>
            <a:ext cx="1331742" cy="1368662"/>
            <a:chOff x="5146906" y="6442961"/>
            <a:chExt cx="1538086" cy="1580727"/>
          </a:xfrm>
        </p:grpSpPr>
        <p:sp>
          <p:nvSpPr>
            <p:cNvPr id="470" name="Freeform 131"/>
            <p:cNvSpPr/>
            <p:nvPr/>
          </p:nvSpPr>
          <p:spPr bwMode="auto">
            <a:xfrm rot="5400000">
              <a:off x="6143042" y="6590223"/>
              <a:ext cx="109084" cy="516662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2"/>
            <p:cNvSpPr/>
            <p:nvPr/>
          </p:nvSpPr>
          <p:spPr bwMode="auto">
            <a:xfrm rot="5400000">
              <a:off x="6199568" y="6651707"/>
              <a:ext cx="122967" cy="599963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3"/>
            <p:cNvSpPr/>
            <p:nvPr/>
          </p:nvSpPr>
          <p:spPr bwMode="auto">
            <a:xfrm rot="5400000">
              <a:off x="6173288" y="6758312"/>
              <a:ext cx="165610" cy="576162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4"/>
            <p:cNvSpPr/>
            <p:nvPr/>
          </p:nvSpPr>
          <p:spPr bwMode="auto">
            <a:xfrm rot="5400000">
              <a:off x="6114284" y="6861942"/>
              <a:ext cx="376836" cy="659463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5"/>
            <p:cNvSpPr/>
            <p:nvPr/>
          </p:nvSpPr>
          <p:spPr bwMode="auto">
            <a:xfrm rot="5400000">
              <a:off x="6094450" y="6907559"/>
              <a:ext cx="360969" cy="601946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36"/>
            <p:cNvSpPr/>
            <p:nvPr/>
          </p:nvSpPr>
          <p:spPr bwMode="auto">
            <a:xfrm rot="5400000">
              <a:off x="6014125" y="6998793"/>
              <a:ext cx="365928" cy="468070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37"/>
            <p:cNvSpPr/>
            <p:nvPr/>
          </p:nvSpPr>
          <p:spPr bwMode="auto">
            <a:xfrm rot="5400000">
              <a:off x="6002721" y="7033006"/>
              <a:ext cx="493853" cy="579137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38"/>
            <p:cNvSpPr/>
            <p:nvPr/>
          </p:nvSpPr>
          <p:spPr bwMode="auto">
            <a:xfrm rot="5400000">
              <a:off x="5917437" y="7125231"/>
              <a:ext cx="496829" cy="437328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Rectangle 139"/>
            <p:cNvSpPr>
              <a:spLocks noChangeArrowheads="1"/>
            </p:cNvSpPr>
            <p:nvPr/>
          </p:nvSpPr>
          <p:spPr bwMode="auto">
            <a:xfrm rot="5400000">
              <a:off x="5956112" y="7124239"/>
              <a:ext cx="992" cy="992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0"/>
            <p:cNvSpPr/>
            <p:nvPr/>
          </p:nvSpPr>
          <p:spPr bwMode="auto">
            <a:xfrm rot="5400000">
              <a:off x="5874795" y="7171840"/>
              <a:ext cx="663430" cy="546412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1"/>
            <p:cNvSpPr/>
            <p:nvPr/>
          </p:nvSpPr>
          <p:spPr bwMode="auto">
            <a:xfrm rot="5400000">
              <a:off x="5780090" y="7258611"/>
              <a:ext cx="762597" cy="49385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2"/>
            <p:cNvSpPr/>
            <p:nvPr/>
          </p:nvSpPr>
          <p:spPr bwMode="auto">
            <a:xfrm rot="5400000">
              <a:off x="5684889" y="7333979"/>
              <a:ext cx="770530" cy="364936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3"/>
            <p:cNvSpPr/>
            <p:nvPr/>
          </p:nvSpPr>
          <p:spPr bwMode="auto">
            <a:xfrm rot="5400000">
              <a:off x="5578780" y="7388520"/>
              <a:ext cx="867714" cy="343119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4"/>
            <p:cNvSpPr/>
            <p:nvPr/>
          </p:nvSpPr>
          <p:spPr bwMode="auto">
            <a:xfrm rot="5400000">
              <a:off x="5497463" y="7374637"/>
              <a:ext cx="728880" cy="188418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5"/>
            <p:cNvSpPr/>
            <p:nvPr/>
          </p:nvSpPr>
          <p:spPr bwMode="auto">
            <a:xfrm rot="5400000">
              <a:off x="5529197" y="7391495"/>
              <a:ext cx="789372" cy="238994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6"/>
            <p:cNvSpPr/>
            <p:nvPr/>
          </p:nvSpPr>
          <p:spPr bwMode="auto">
            <a:xfrm rot="5400000">
              <a:off x="5438459" y="7351333"/>
              <a:ext cx="600954" cy="85284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47"/>
            <p:cNvSpPr/>
            <p:nvPr/>
          </p:nvSpPr>
          <p:spPr bwMode="auto">
            <a:xfrm rot="5400000">
              <a:off x="5470688" y="7257620"/>
              <a:ext cx="427412" cy="99167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48"/>
            <p:cNvSpPr/>
            <p:nvPr/>
          </p:nvSpPr>
          <p:spPr bwMode="auto">
            <a:xfrm rot="5400000">
              <a:off x="6502524" y="7100439"/>
              <a:ext cx="117017" cy="194368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49"/>
            <p:cNvSpPr/>
            <p:nvPr/>
          </p:nvSpPr>
          <p:spPr bwMode="auto">
            <a:xfrm rot="5400000">
              <a:off x="5724060" y="6880288"/>
              <a:ext cx="146768" cy="26378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0"/>
            <p:cNvSpPr/>
            <p:nvPr/>
          </p:nvSpPr>
          <p:spPr bwMode="auto">
            <a:xfrm rot="5400000">
              <a:off x="5914461" y="7056806"/>
              <a:ext cx="992" cy="99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1"/>
            <p:cNvSpPr/>
            <p:nvPr/>
          </p:nvSpPr>
          <p:spPr bwMode="auto">
            <a:xfrm rot="5400000">
              <a:off x="5906528" y="7060773"/>
              <a:ext cx="12892" cy="6942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2"/>
            <p:cNvSpPr/>
            <p:nvPr/>
          </p:nvSpPr>
          <p:spPr bwMode="auto">
            <a:xfrm rot="5400000">
              <a:off x="5904049" y="7057302"/>
              <a:ext cx="9917" cy="10909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3"/>
            <p:cNvSpPr/>
            <p:nvPr/>
          </p:nvSpPr>
          <p:spPr bwMode="auto">
            <a:xfrm rot="5400000">
              <a:off x="5909503" y="7056806"/>
              <a:ext cx="18842" cy="18842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4"/>
            <p:cNvSpPr/>
            <p:nvPr/>
          </p:nvSpPr>
          <p:spPr bwMode="auto">
            <a:xfrm rot="5400000">
              <a:off x="5764223" y="6853017"/>
              <a:ext cx="242960" cy="142801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5"/>
            <p:cNvSpPr/>
            <p:nvPr/>
          </p:nvSpPr>
          <p:spPr bwMode="auto">
            <a:xfrm rot="5400000">
              <a:off x="5951154" y="7040939"/>
              <a:ext cx="9917" cy="7933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6"/>
            <p:cNvSpPr/>
            <p:nvPr/>
          </p:nvSpPr>
          <p:spPr bwMode="auto">
            <a:xfrm rot="5400000">
              <a:off x="5925866" y="7017634"/>
              <a:ext cx="41650" cy="24792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57"/>
            <p:cNvSpPr/>
            <p:nvPr/>
          </p:nvSpPr>
          <p:spPr bwMode="auto">
            <a:xfrm rot="5400000">
              <a:off x="5945203" y="7043914"/>
              <a:ext cx="4959" cy="8925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58"/>
            <p:cNvSpPr/>
            <p:nvPr/>
          </p:nvSpPr>
          <p:spPr bwMode="auto">
            <a:xfrm rot="5400000">
              <a:off x="5230207" y="6359660"/>
              <a:ext cx="595996" cy="762597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59"/>
            <p:cNvSpPr/>
            <p:nvPr/>
          </p:nvSpPr>
          <p:spPr bwMode="auto">
            <a:xfrm rot="5400000">
              <a:off x="5628364" y="7572972"/>
              <a:ext cx="372869" cy="112059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0"/>
            <p:cNvSpPr/>
            <p:nvPr/>
          </p:nvSpPr>
          <p:spPr bwMode="auto">
            <a:xfrm rot="5400000">
              <a:off x="6419223" y="6831696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1"/>
            <p:cNvSpPr/>
            <p:nvPr/>
          </p:nvSpPr>
          <p:spPr bwMode="auto">
            <a:xfrm rot="5400000">
              <a:off x="6522357" y="6970530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2"/>
            <p:cNvSpPr/>
            <p:nvPr/>
          </p:nvSpPr>
          <p:spPr bwMode="auto">
            <a:xfrm rot="5400000">
              <a:off x="6509466" y="7089531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3"/>
            <p:cNvSpPr/>
            <p:nvPr/>
          </p:nvSpPr>
          <p:spPr bwMode="auto">
            <a:xfrm rot="5400000">
              <a:off x="6623508" y="7218449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4"/>
            <p:cNvSpPr/>
            <p:nvPr/>
          </p:nvSpPr>
          <p:spPr bwMode="auto">
            <a:xfrm rot="5400000">
              <a:off x="6596733" y="7344391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5"/>
            <p:cNvSpPr/>
            <p:nvPr/>
          </p:nvSpPr>
          <p:spPr bwMode="auto">
            <a:xfrm rot="5400000">
              <a:off x="6539712" y="7350837"/>
              <a:ext cx="60492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6"/>
            <p:cNvSpPr/>
            <p:nvPr/>
          </p:nvSpPr>
          <p:spPr bwMode="auto">
            <a:xfrm rot="5400000">
              <a:off x="6395919" y="7376620"/>
              <a:ext cx="62476" cy="61484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67"/>
            <p:cNvSpPr/>
            <p:nvPr/>
          </p:nvSpPr>
          <p:spPr bwMode="auto">
            <a:xfrm rot="5400000">
              <a:off x="6502524" y="7535784"/>
              <a:ext cx="61484" cy="61484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68"/>
            <p:cNvSpPr/>
            <p:nvPr/>
          </p:nvSpPr>
          <p:spPr bwMode="auto">
            <a:xfrm rot="5400000">
              <a:off x="6445999" y="7737093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69"/>
            <p:cNvSpPr/>
            <p:nvPr/>
          </p:nvSpPr>
          <p:spPr bwMode="auto">
            <a:xfrm rot="5400000">
              <a:off x="6374598" y="7853120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0"/>
            <p:cNvSpPr/>
            <p:nvPr/>
          </p:nvSpPr>
          <p:spPr bwMode="auto">
            <a:xfrm rot="5400000">
              <a:off x="6219897" y="7869978"/>
              <a:ext cx="61484" cy="61484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1"/>
            <p:cNvSpPr/>
            <p:nvPr/>
          </p:nvSpPr>
          <p:spPr bwMode="auto">
            <a:xfrm rot="5400000">
              <a:off x="6148497" y="7962204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2"/>
            <p:cNvSpPr/>
            <p:nvPr/>
          </p:nvSpPr>
          <p:spPr bwMode="auto">
            <a:xfrm rot="5400000">
              <a:off x="6008671" y="7873944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3"/>
            <p:cNvSpPr/>
            <p:nvPr/>
          </p:nvSpPr>
          <p:spPr bwMode="auto">
            <a:xfrm rot="5400000">
              <a:off x="5916445" y="7803536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4"/>
            <p:cNvSpPr/>
            <p:nvPr/>
          </p:nvSpPr>
          <p:spPr bwMode="auto">
            <a:xfrm rot="5400000">
              <a:off x="5827195" y="7784694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175"/>
            <p:cNvSpPr/>
            <p:nvPr/>
          </p:nvSpPr>
          <p:spPr bwMode="auto">
            <a:xfrm rot="5400000">
              <a:off x="5738935" y="7669660"/>
              <a:ext cx="61484" cy="61484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6"/>
            <p:cNvSpPr/>
            <p:nvPr/>
          </p:nvSpPr>
          <p:spPr bwMode="auto">
            <a:xfrm rot="5400000">
              <a:off x="5630843" y="7488183"/>
              <a:ext cx="60492" cy="62476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77"/>
            <p:cNvSpPr/>
            <p:nvPr/>
          </p:nvSpPr>
          <p:spPr bwMode="auto">
            <a:xfrm rot="5400000">
              <a:off x="6348815" y="7561568"/>
              <a:ext cx="61484" cy="61484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474"/>
            <p:cNvSpPr>
              <a:spLocks noChangeArrowheads="1"/>
            </p:cNvSpPr>
            <p:nvPr/>
          </p:nvSpPr>
          <p:spPr bwMode="auto">
            <a:xfrm rot="5400000">
              <a:off x="5612993" y="7326541"/>
              <a:ext cx="57517" cy="57517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479"/>
            <p:cNvSpPr>
              <a:spLocks noChangeArrowheads="1"/>
            </p:cNvSpPr>
            <p:nvPr/>
          </p:nvSpPr>
          <p:spPr bwMode="auto">
            <a:xfrm rot="5400000">
              <a:off x="6457898" y="6880288"/>
              <a:ext cx="76359" cy="76359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481"/>
            <p:cNvSpPr>
              <a:spLocks noChangeArrowheads="1"/>
            </p:cNvSpPr>
            <p:nvPr/>
          </p:nvSpPr>
          <p:spPr bwMode="auto">
            <a:xfrm rot="5400000">
              <a:off x="6357740" y="7301749"/>
              <a:ext cx="59500" cy="61484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537"/>
            <p:cNvSpPr>
              <a:spLocks noChangeArrowheads="1"/>
            </p:cNvSpPr>
            <p:nvPr/>
          </p:nvSpPr>
          <p:spPr bwMode="auto">
            <a:xfrm rot="5400000">
              <a:off x="6513433" y="7780727"/>
              <a:ext cx="83301" cy="83301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圆角矩形 377"/>
          <p:cNvSpPr/>
          <p:nvPr/>
        </p:nvSpPr>
        <p:spPr>
          <a:xfrm>
            <a:off x="1664427" y="2775778"/>
            <a:ext cx="8946830" cy="3802822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40135" y="4387119"/>
            <a:ext cx="182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09973" y="502669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选题背景阐述</a:t>
            </a:r>
          </a:p>
        </p:txBody>
      </p:sp>
      <p:sp>
        <p:nvSpPr>
          <p:cNvPr id="6" name="矩形 5"/>
          <p:cNvSpPr/>
          <p:nvPr/>
        </p:nvSpPr>
        <p:spPr>
          <a:xfrm>
            <a:off x="1894110" y="4976080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09973" y="541722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选题意义概括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156048" y="3058065"/>
            <a:ext cx="1216025" cy="12176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25092" y="3215721"/>
            <a:ext cx="901931" cy="902300"/>
            <a:chOff x="1568863" y="2690684"/>
            <a:chExt cx="901931" cy="9023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964753" y="3093283"/>
              <a:ext cx="106879" cy="105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819702" y="2690684"/>
              <a:ext cx="396980" cy="902300"/>
            </a:xfrm>
            <a:custGeom>
              <a:avLst/>
              <a:gdLst>
                <a:gd name="T0" fmla="*/ 2147483646 w 153"/>
                <a:gd name="T1" fmla="*/ 2147483646 h 348"/>
                <a:gd name="T2" fmla="*/ 0 w 153"/>
                <a:gd name="T3" fmla="*/ 2147483646 h 348"/>
                <a:gd name="T4" fmla="*/ 2147483646 w 153"/>
                <a:gd name="T5" fmla="*/ 0 h 348"/>
                <a:gd name="T6" fmla="*/ 2147483646 w 153"/>
                <a:gd name="T7" fmla="*/ 2147483646 h 348"/>
                <a:gd name="T8" fmla="*/ 2147483646 w 153"/>
                <a:gd name="T9" fmla="*/ 2147483646 h 348"/>
                <a:gd name="T10" fmla="*/ 2147483646 w 153"/>
                <a:gd name="T11" fmla="*/ 2147483646 h 348"/>
                <a:gd name="T12" fmla="*/ 2147483646 w 153"/>
                <a:gd name="T13" fmla="*/ 2147483646 h 348"/>
                <a:gd name="T14" fmla="*/ 2147483646 w 153"/>
                <a:gd name="T15" fmla="*/ 2147483646 h 348"/>
                <a:gd name="T16" fmla="*/ 2147483646 w 153"/>
                <a:gd name="T17" fmla="*/ 2147483646 h 348"/>
                <a:gd name="T18" fmla="*/ 2147483646 w 153"/>
                <a:gd name="T19" fmla="*/ 2147483646 h 3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568863" y="2944900"/>
              <a:ext cx="901931" cy="397143"/>
            </a:xfrm>
            <a:custGeom>
              <a:avLst/>
              <a:gdLst>
                <a:gd name="T0" fmla="*/ 2147483646 w 348"/>
                <a:gd name="T1" fmla="*/ 2147483646 h 153"/>
                <a:gd name="T2" fmla="*/ 0 w 348"/>
                <a:gd name="T3" fmla="*/ 2147483646 h 153"/>
                <a:gd name="T4" fmla="*/ 2147483646 w 348"/>
                <a:gd name="T5" fmla="*/ 0 h 153"/>
                <a:gd name="T6" fmla="*/ 2147483646 w 348"/>
                <a:gd name="T7" fmla="*/ 2147483646 h 153"/>
                <a:gd name="T8" fmla="*/ 2147483646 w 348"/>
                <a:gd name="T9" fmla="*/ 2147483646 h 153"/>
                <a:gd name="T10" fmla="*/ 2147483646 w 348"/>
                <a:gd name="T11" fmla="*/ 2147483646 h 153"/>
                <a:gd name="T12" fmla="*/ 2147483646 w 348"/>
                <a:gd name="T13" fmla="*/ 2147483646 h 153"/>
                <a:gd name="T14" fmla="*/ 2147483646 w 348"/>
                <a:gd name="T15" fmla="*/ 2147483646 h 153"/>
                <a:gd name="T16" fmla="*/ 2147483646 w 348"/>
                <a:gd name="T17" fmla="*/ 2147483646 h 153"/>
                <a:gd name="T18" fmla="*/ 2147483646 w 348"/>
                <a:gd name="T19" fmla="*/ 2147483646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659383" y="2792152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659383" y="2792152"/>
              <a:ext cx="719800" cy="700455"/>
            </a:xfrm>
            <a:custGeom>
              <a:avLst/>
              <a:gdLst>
                <a:gd name="T0" fmla="*/ 2147483646 w 278"/>
                <a:gd name="T1" fmla="*/ 2147483646 h 270"/>
                <a:gd name="T2" fmla="*/ 2147483646 w 278"/>
                <a:gd name="T3" fmla="*/ 2147483646 h 270"/>
                <a:gd name="T4" fmla="*/ 2147483646 w 278"/>
                <a:gd name="T5" fmla="*/ 2147483646 h 270"/>
                <a:gd name="T6" fmla="*/ 2147483646 w 278"/>
                <a:gd name="T7" fmla="*/ 2147483646 h 270"/>
                <a:gd name="T8" fmla="*/ 2147483646 w 278"/>
                <a:gd name="T9" fmla="*/ 0 h 270"/>
                <a:gd name="T10" fmla="*/ 2147483646 w 278"/>
                <a:gd name="T11" fmla="*/ 2147483646 h 270"/>
                <a:gd name="T12" fmla="*/ 2147483646 w 278"/>
                <a:gd name="T13" fmla="*/ 2147483646 h 270"/>
                <a:gd name="T14" fmla="*/ 2147483646 w 278"/>
                <a:gd name="T15" fmla="*/ 2147483646 h 270"/>
                <a:gd name="T16" fmla="*/ 2147483646 w 278"/>
                <a:gd name="T17" fmla="*/ 2147483646 h 270"/>
                <a:gd name="T18" fmla="*/ 2147483646 w 278"/>
                <a:gd name="T19" fmla="*/ 2147483646 h 270"/>
                <a:gd name="T20" fmla="*/ 2147483646 w 278"/>
                <a:gd name="T21" fmla="*/ 2147483646 h 270"/>
                <a:gd name="T22" fmla="*/ 2147483646 w 278"/>
                <a:gd name="T23" fmla="*/ 2147483646 h 270"/>
                <a:gd name="T24" fmla="*/ 2147483646 w 278"/>
                <a:gd name="T25" fmla="*/ 2147483646 h 270"/>
                <a:gd name="T26" fmla="*/ 2147483646 w 278"/>
                <a:gd name="T27" fmla="*/ 2147483646 h 270"/>
                <a:gd name="T28" fmla="*/ 2147483646 w 278"/>
                <a:gd name="T29" fmla="*/ 2147483646 h 270"/>
                <a:gd name="T30" fmla="*/ 2147483646 w 278"/>
                <a:gd name="T31" fmla="*/ 2147483646 h 270"/>
                <a:gd name="T32" fmla="*/ 2147483646 w 278"/>
                <a:gd name="T33" fmla="*/ 2147483646 h 270"/>
                <a:gd name="T34" fmla="*/ 2147483646 w 278"/>
                <a:gd name="T35" fmla="*/ 2147483646 h 2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130851" y="4976080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392789" y="3058859"/>
            <a:ext cx="1216025" cy="12160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组合 50"/>
          <p:cNvGrpSpPr/>
          <p:nvPr/>
        </p:nvGrpSpPr>
        <p:grpSpPr bwMode="auto">
          <a:xfrm>
            <a:off x="4555289" y="3226661"/>
            <a:ext cx="891025" cy="880420"/>
            <a:chOff x="4511675" y="2554288"/>
            <a:chExt cx="776288" cy="768350"/>
          </a:xfrm>
        </p:grpSpPr>
        <p:sp>
          <p:nvSpPr>
            <p:cNvPr id="1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511675" y="2557463"/>
              <a:ext cx="776288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14850" y="2554288"/>
              <a:ext cx="769938" cy="768350"/>
            </a:xfrm>
            <a:custGeom>
              <a:avLst/>
              <a:gdLst>
                <a:gd name="T0" fmla="*/ 2147483646 w 202"/>
                <a:gd name="T1" fmla="*/ 2147483646 h 202"/>
                <a:gd name="T2" fmla="*/ 2147483646 w 202"/>
                <a:gd name="T3" fmla="*/ 2147483646 h 202"/>
                <a:gd name="T4" fmla="*/ 2147483646 w 202"/>
                <a:gd name="T5" fmla="*/ 2147483646 h 202"/>
                <a:gd name="T6" fmla="*/ 2147483646 w 202"/>
                <a:gd name="T7" fmla="*/ 2147483646 h 202"/>
                <a:gd name="T8" fmla="*/ 2147483646 w 202"/>
                <a:gd name="T9" fmla="*/ 2147483646 h 202"/>
                <a:gd name="T10" fmla="*/ 0 w 202"/>
                <a:gd name="T11" fmla="*/ 2147483646 h 202"/>
                <a:gd name="T12" fmla="*/ 0 w 202"/>
                <a:gd name="T13" fmla="*/ 2147483646 h 202"/>
                <a:gd name="T14" fmla="*/ 2147483646 w 202"/>
                <a:gd name="T15" fmla="*/ 2147483646 h 202"/>
                <a:gd name="T16" fmla="*/ 2147483646 w 202"/>
                <a:gd name="T17" fmla="*/ 2147483646 h 202"/>
                <a:gd name="T18" fmla="*/ 2147483646 w 202"/>
                <a:gd name="T19" fmla="*/ 0 h 202"/>
                <a:gd name="T20" fmla="*/ 2147483646 w 202"/>
                <a:gd name="T21" fmla="*/ 0 h 202"/>
                <a:gd name="T22" fmla="*/ 2147483646 w 202"/>
                <a:gd name="T23" fmla="*/ 2147483646 h 202"/>
                <a:gd name="T24" fmla="*/ 2147483646 w 202"/>
                <a:gd name="T25" fmla="*/ 2147483646 h 202"/>
                <a:gd name="T26" fmla="*/ 2147483646 w 202"/>
                <a:gd name="T27" fmla="*/ 2147483646 h 202"/>
                <a:gd name="T28" fmla="*/ 2147483646 w 202"/>
                <a:gd name="T29" fmla="*/ 2147483646 h 202"/>
                <a:gd name="T30" fmla="*/ 2147483646 w 202"/>
                <a:gd name="T31" fmla="*/ 2147483646 h 202"/>
                <a:gd name="T32" fmla="*/ 2147483646 w 202"/>
                <a:gd name="T33" fmla="*/ 2147483646 h 202"/>
                <a:gd name="T34" fmla="*/ 2147483646 w 202"/>
                <a:gd name="T35" fmla="*/ 2147483646 h 202"/>
                <a:gd name="T36" fmla="*/ 2147483646 w 202"/>
                <a:gd name="T37" fmla="*/ 2147483646 h 202"/>
                <a:gd name="T38" fmla="*/ 2147483646 w 202"/>
                <a:gd name="T39" fmla="*/ 2147483646 h 202"/>
                <a:gd name="T40" fmla="*/ 2147483646 w 202"/>
                <a:gd name="T41" fmla="*/ 2147483646 h 202"/>
                <a:gd name="T42" fmla="*/ 2147483646 w 202"/>
                <a:gd name="T43" fmla="*/ 2147483646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2" h="202">
                  <a:moveTo>
                    <a:pt x="115" y="184"/>
                  </a:moveTo>
                  <a:cubicBezTo>
                    <a:pt x="114" y="190"/>
                    <a:pt x="113" y="196"/>
                    <a:pt x="113" y="202"/>
                  </a:cubicBezTo>
                  <a:cubicBezTo>
                    <a:pt x="106" y="202"/>
                    <a:pt x="98" y="202"/>
                    <a:pt x="90" y="202"/>
                  </a:cubicBezTo>
                  <a:cubicBezTo>
                    <a:pt x="90" y="196"/>
                    <a:pt x="89" y="191"/>
                    <a:pt x="89" y="184"/>
                  </a:cubicBezTo>
                  <a:cubicBezTo>
                    <a:pt x="52" y="175"/>
                    <a:pt x="28" y="152"/>
                    <a:pt x="19" y="114"/>
                  </a:cubicBezTo>
                  <a:cubicBezTo>
                    <a:pt x="13" y="114"/>
                    <a:pt x="7" y="113"/>
                    <a:pt x="0" y="113"/>
                  </a:cubicBezTo>
                  <a:cubicBezTo>
                    <a:pt x="0" y="105"/>
                    <a:pt x="0" y="98"/>
                    <a:pt x="0" y="90"/>
                  </a:cubicBezTo>
                  <a:cubicBezTo>
                    <a:pt x="6" y="89"/>
                    <a:pt x="13" y="89"/>
                    <a:pt x="19" y="88"/>
                  </a:cubicBezTo>
                  <a:cubicBezTo>
                    <a:pt x="28" y="50"/>
                    <a:pt x="51" y="27"/>
                    <a:pt x="89" y="18"/>
                  </a:cubicBezTo>
                  <a:cubicBezTo>
                    <a:pt x="89" y="12"/>
                    <a:pt x="89" y="6"/>
                    <a:pt x="90" y="0"/>
                  </a:cubicBezTo>
                  <a:cubicBezTo>
                    <a:pt x="98" y="0"/>
                    <a:pt x="105" y="0"/>
                    <a:pt x="113" y="0"/>
                  </a:cubicBezTo>
                  <a:cubicBezTo>
                    <a:pt x="114" y="6"/>
                    <a:pt x="114" y="12"/>
                    <a:pt x="115" y="19"/>
                  </a:cubicBezTo>
                  <a:cubicBezTo>
                    <a:pt x="153" y="27"/>
                    <a:pt x="176" y="51"/>
                    <a:pt x="184" y="88"/>
                  </a:cubicBezTo>
                  <a:cubicBezTo>
                    <a:pt x="190" y="89"/>
                    <a:pt x="196" y="89"/>
                    <a:pt x="202" y="89"/>
                  </a:cubicBezTo>
                  <a:cubicBezTo>
                    <a:pt x="202" y="97"/>
                    <a:pt x="202" y="104"/>
                    <a:pt x="202" y="112"/>
                  </a:cubicBezTo>
                  <a:cubicBezTo>
                    <a:pt x="196" y="113"/>
                    <a:pt x="190" y="114"/>
                    <a:pt x="184" y="114"/>
                  </a:cubicBezTo>
                  <a:cubicBezTo>
                    <a:pt x="175" y="151"/>
                    <a:pt x="153" y="175"/>
                    <a:pt x="115" y="184"/>
                  </a:cubicBezTo>
                  <a:close/>
                  <a:moveTo>
                    <a:pt x="102" y="37"/>
                  </a:moveTo>
                  <a:cubicBezTo>
                    <a:pt x="66" y="37"/>
                    <a:pt x="37" y="65"/>
                    <a:pt x="37" y="102"/>
                  </a:cubicBezTo>
                  <a:cubicBezTo>
                    <a:pt x="37" y="138"/>
                    <a:pt x="66" y="166"/>
                    <a:pt x="102" y="166"/>
                  </a:cubicBezTo>
                  <a:cubicBezTo>
                    <a:pt x="138" y="165"/>
                    <a:pt x="166" y="137"/>
                    <a:pt x="166" y="102"/>
                  </a:cubicBezTo>
                  <a:cubicBezTo>
                    <a:pt x="166" y="66"/>
                    <a:pt x="138" y="37"/>
                    <a:pt x="10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4732338" y="2770188"/>
              <a:ext cx="338138" cy="339725"/>
            </a:xfrm>
            <a:custGeom>
              <a:avLst/>
              <a:gdLst>
                <a:gd name="T0" fmla="*/ 2147483646 w 89"/>
                <a:gd name="T1" fmla="*/ 0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0 w 89"/>
                <a:gd name="T7" fmla="*/ 2147483646 h 89"/>
                <a:gd name="T8" fmla="*/ 2147483646 w 89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89">
                  <a:moveTo>
                    <a:pt x="45" y="0"/>
                  </a:moveTo>
                  <a:cubicBezTo>
                    <a:pt x="69" y="0"/>
                    <a:pt x="89" y="19"/>
                    <a:pt x="89" y="44"/>
                  </a:cubicBezTo>
                  <a:cubicBezTo>
                    <a:pt x="89" y="69"/>
                    <a:pt x="69" y="89"/>
                    <a:pt x="44" y="88"/>
                  </a:cubicBezTo>
                  <a:cubicBezTo>
                    <a:pt x="20" y="88"/>
                    <a:pt x="0" y="69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037189" y="502669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选题整体分析</a:t>
            </a: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4037189" y="541722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选题现状描述</a:t>
            </a:r>
          </a:p>
        </p:txBody>
      </p:sp>
      <p:sp>
        <p:nvSpPr>
          <p:cNvPr id="23" name="矩形 25"/>
          <p:cNvSpPr>
            <a:spLocks noChangeArrowheads="1"/>
          </p:cNvSpPr>
          <p:nvPr/>
        </p:nvSpPr>
        <p:spPr bwMode="auto">
          <a:xfrm>
            <a:off x="4022901" y="584428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选题目标概括</a:t>
            </a: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4089576" y="4387118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6623282" y="3057271"/>
            <a:ext cx="12192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966012" y="3311362"/>
            <a:ext cx="550114" cy="711018"/>
            <a:chOff x="7208412" y="2788345"/>
            <a:chExt cx="550114" cy="711018"/>
          </a:xfrm>
        </p:grpSpPr>
        <p:sp>
          <p:nvSpPr>
            <p:cNvPr id="27" name="Freeform 19"/>
            <p:cNvSpPr/>
            <p:nvPr/>
          </p:nvSpPr>
          <p:spPr bwMode="auto">
            <a:xfrm>
              <a:off x="7208412" y="2788345"/>
              <a:ext cx="550114" cy="711018"/>
            </a:xfrm>
            <a:custGeom>
              <a:avLst/>
              <a:gdLst>
                <a:gd name="T0" fmla="*/ 2147483646 w 212"/>
                <a:gd name="T1" fmla="*/ 2147483646 h 274"/>
                <a:gd name="T2" fmla="*/ 2147483646 w 212"/>
                <a:gd name="T3" fmla="*/ 2147483646 h 274"/>
                <a:gd name="T4" fmla="*/ 2147483646 w 212"/>
                <a:gd name="T5" fmla="*/ 2147483646 h 274"/>
                <a:gd name="T6" fmla="*/ 0 w 212"/>
                <a:gd name="T7" fmla="*/ 2147483646 h 274"/>
                <a:gd name="T8" fmla="*/ 0 w 212"/>
                <a:gd name="T9" fmla="*/ 2147483646 h 274"/>
                <a:gd name="T10" fmla="*/ 2147483646 w 212"/>
                <a:gd name="T11" fmla="*/ 0 h 274"/>
                <a:gd name="T12" fmla="*/ 2147483646 w 212"/>
                <a:gd name="T13" fmla="*/ 0 h 274"/>
                <a:gd name="T14" fmla="*/ 2147483646 w 212"/>
                <a:gd name="T15" fmla="*/ 2147483646 h 274"/>
                <a:gd name="T16" fmla="*/ 2147483646 w 212"/>
                <a:gd name="T17" fmla="*/ 2147483646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7268443" y="2869044"/>
              <a:ext cx="430049" cy="549621"/>
            </a:xfrm>
            <a:custGeom>
              <a:avLst/>
              <a:gdLst>
                <a:gd name="T0" fmla="*/ 2147483646 w 166"/>
                <a:gd name="T1" fmla="*/ 2147483646 h 212"/>
                <a:gd name="T2" fmla="*/ 2147483646 w 166"/>
                <a:gd name="T3" fmla="*/ 2147483646 h 212"/>
                <a:gd name="T4" fmla="*/ 2147483646 w 166"/>
                <a:gd name="T5" fmla="*/ 2147483646 h 212"/>
                <a:gd name="T6" fmla="*/ 0 w 166"/>
                <a:gd name="T7" fmla="*/ 2147483646 h 212"/>
                <a:gd name="T8" fmla="*/ 0 w 166"/>
                <a:gd name="T9" fmla="*/ 2147483646 h 212"/>
                <a:gd name="T10" fmla="*/ 2147483646 w 166"/>
                <a:gd name="T11" fmla="*/ 0 h 212"/>
                <a:gd name="T12" fmla="*/ 2147483646 w 166"/>
                <a:gd name="T13" fmla="*/ 0 h 212"/>
                <a:gd name="T14" fmla="*/ 2147483646 w 166"/>
                <a:gd name="T15" fmla="*/ 2147483646 h 212"/>
                <a:gd name="T16" fmla="*/ 2147483646 w 166"/>
                <a:gd name="T17" fmla="*/ 2147483646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7400515" y="2953883"/>
              <a:ext cx="251044" cy="29444"/>
            </a:xfrm>
            <a:custGeom>
              <a:avLst/>
              <a:gdLst>
                <a:gd name="T0" fmla="*/ 2147483646 w 97"/>
                <a:gd name="T1" fmla="*/ 2147483646 h 11"/>
                <a:gd name="T2" fmla="*/ 2147483646 w 97"/>
                <a:gd name="T3" fmla="*/ 2147483646 h 11"/>
                <a:gd name="T4" fmla="*/ 2147483646 w 97"/>
                <a:gd name="T5" fmla="*/ 2147483646 h 11"/>
                <a:gd name="T6" fmla="*/ 0 w 97"/>
                <a:gd name="T7" fmla="*/ 2147483646 h 11"/>
                <a:gd name="T8" fmla="*/ 0 w 97"/>
                <a:gd name="T9" fmla="*/ 2147483646 h 11"/>
                <a:gd name="T10" fmla="*/ 2147483646 w 97"/>
                <a:gd name="T11" fmla="*/ 0 h 11"/>
                <a:gd name="T12" fmla="*/ 2147483646 w 97"/>
                <a:gd name="T13" fmla="*/ 0 h 11"/>
                <a:gd name="T14" fmla="*/ 2147483646 w 97"/>
                <a:gd name="T15" fmla="*/ 2147483646 h 11"/>
                <a:gd name="T16" fmla="*/ 2147483646 w 97"/>
                <a:gd name="T17" fmla="*/ 214748364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7321927" y="2940796"/>
              <a:ext cx="57849" cy="57798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7400515" y="3060975"/>
              <a:ext cx="251044" cy="3053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7321927" y="3047889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7400515" y="3138401"/>
              <a:ext cx="251044" cy="3162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7321927" y="3125315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7400515" y="3215829"/>
              <a:ext cx="251044" cy="31625"/>
            </a:xfrm>
            <a:custGeom>
              <a:avLst/>
              <a:gdLst>
                <a:gd name="T0" fmla="*/ 2147483646 w 97"/>
                <a:gd name="T1" fmla="*/ 2147483646 h 12"/>
                <a:gd name="T2" fmla="*/ 2147483646 w 97"/>
                <a:gd name="T3" fmla="*/ 2147483646 h 12"/>
                <a:gd name="T4" fmla="*/ 2147483646 w 97"/>
                <a:gd name="T5" fmla="*/ 2147483646 h 12"/>
                <a:gd name="T6" fmla="*/ 0 w 97"/>
                <a:gd name="T7" fmla="*/ 2147483646 h 12"/>
                <a:gd name="T8" fmla="*/ 0 w 97"/>
                <a:gd name="T9" fmla="*/ 2147483646 h 12"/>
                <a:gd name="T10" fmla="*/ 2147483646 w 97"/>
                <a:gd name="T11" fmla="*/ 0 h 12"/>
                <a:gd name="T12" fmla="*/ 2147483646 w 97"/>
                <a:gd name="T13" fmla="*/ 0 h 12"/>
                <a:gd name="T14" fmla="*/ 2147483646 w 97"/>
                <a:gd name="T15" fmla="*/ 2147483646 h 12"/>
                <a:gd name="T16" fmla="*/ 2147483646 w 97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7321927" y="3202742"/>
              <a:ext cx="57849" cy="57798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7400515" y="3296527"/>
              <a:ext cx="251044" cy="28353"/>
            </a:xfrm>
            <a:custGeom>
              <a:avLst/>
              <a:gdLst>
                <a:gd name="T0" fmla="*/ 2147483646 w 97"/>
                <a:gd name="T1" fmla="*/ 2147483646 h 11"/>
                <a:gd name="T2" fmla="*/ 2147483646 w 97"/>
                <a:gd name="T3" fmla="*/ 2147483646 h 11"/>
                <a:gd name="T4" fmla="*/ 2147483646 w 97"/>
                <a:gd name="T5" fmla="*/ 2147483646 h 11"/>
                <a:gd name="T6" fmla="*/ 0 w 97"/>
                <a:gd name="T7" fmla="*/ 2147483646 h 11"/>
                <a:gd name="T8" fmla="*/ 0 w 97"/>
                <a:gd name="T9" fmla="*/ 2147483646 h 11"/>
                <a:gd name="T10" fmla="*/ 2147483646 w 97"/>
                <a:gd name="T11" fmla="*/ 0 h 11"/>
                <a:gd name="T12" fmla="*/ 2147483646 w 97"/>
                <a:gd name="T13" fmla="*/ 0 h 11"/>
                <a:gd name="T14" fmla="*/ 2147483646 w 97"/>
                <a:gd name="T15" fmla="*/ 2147483646 h 11"/>
                <a:gd name="T16" fmla="*/ 2147483646 w 97"/>
                <a:gd name="T17" fmla="*/ 214748364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7321927" y="3281260"/>
              <a:ext cx="57849" cy="56707"/>
            </a:xfrm>
            <a:custGeom>
              <a:avLst/>
              <a:gdLst>
                <a:gd name="T0" fmla="*/ 2147483646 w 22"/>
                <a:gd name="T1" fmla="*/ 2147483646 h 22"/>
                <a:gd name="T2" fmla="*/ 2147483646 w 22"/>
                <a:gd name="T3" fmla="*/ 2147483646 h 22"/>
                <a:gd name="T4" fmla="*/ 2147483646 w 22"/>
                <a:gd name="T5" fmla="*/ 2147483646 h 22"/>
                <a:gd name="T6" fmla="*/ 0 w 22"/>
                <a:gd name="T7" fmla="*/ 2147483646 h 22"/>
                <a:gd name="T8" fmla="*/ 0 w 22"/>
                <a:gd name="T9" fmla="*/ 2147483646 h 22"/>
                <a:gd name="T10" fmla="*/ 2147483646 w 22"/>
                <a:gd name="T11" fmla="*/ 0 h 22"/>
                <a:gd name="T12" fmla="*/ 2147483646 w 22"/>
                <a:gd name="T13" fmla="*/ 0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7379776" y="2793576"/>
              <a:ext cx="196469" cy="101419"/>
            </a:xfrm>
            <a:custGeom>
              <a:avLst/>
              <a:gdLst>
                <a:gd name="T0" fmla="*/ 2147483646 w 76"/>
                <a:gd name="T1" fmla="*/ 2147483646 h 39"/>
                <a:gd name="T2" fmla="*/ 2147483646 w 76"/>
                <a:gd name="T3" fmla="*/ 2147483646 h 39"/>
                <a:gd name="T4" fmla="*/ 2147483646 w 76"/>
                <a:gd name="T5" fmla="*/ 2147483646 h 39"/>
                <a:gd name="T6" fmla="*/ 0 w 76"/>
                <a:gd name="T7" fmla="*/ 2147483646 h 39"/>
                <a:gd name="T8" fmla="*/ 0 w 76"/>
                <a:gd name="T9" fmla="*/ 2147483646 h 39"/>
                <a:gd name="T10" fmla="*/ 2147483646 w 76"/>
                <a:gd name="T11" fmla="*/ 0 h 39"/>
                <a:gd name="T12" fmla="*/ 2147483646 w 76"/>
                <a:gd name="T13" fmla="*/ 0 h 39"/>
                <a:gd name="T14" fmla="*/ 2147483646 w 76"/>
                <a:gd name="T15" fmla="*/ 2147483646 h 39"/>
                <a:gd name="T16" fmla="*/ 2147483646 w 76"/>
                <a:gd name="T17" fmla="*/ 2147483646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6324832" y="4387119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41" name="矩形 40"/>
          <p:cNvSpPr/>
          <p:nvPr/>
        </p:nvSpPr>
        <p:spPr>
          <a:xfrm>
            <a:off x="6378807" y="4976080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矩形 26"/>
          <p:cNvSpPr>
            <a:spLocks noChangeArrowheads="1"/>
          </p:cNvSpPr>
          <p:nvPr/>
        </p:nvSpPr>
        <p:spPr bwMode="auto">
          <a:xfrm>
            <a:off x="6286732" y="502669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选题方案设计</a:t>
            </a:r>
          </a:p>
        </p:txBody>
      </p:sp>
      <p:sp>
        <p:nvSpPr>
          <p:cNvPr id="43" name="矩形 28"/>
          <p:cNvSpPr>
            <a:spLocks noChangeArrowheads="1"/>
          </p:cNvSpPr>
          <p:nvPr/>
        </p:nvSpPr>
        <p:spPr bwMode="auto">
          <a:xfrm>
            <a:off x="6286732" y="541722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选题研究方法</a:t>
            </a:r>
          </a:p>
        </p:txBody>
      </p:sp>
      <p:sp>
        <p:nvSpPr>
          <p:cNvPr id="44" name="矩形 29"/>
          <p:cNvSpPr>
            <a:spLocks noChangeArrowheads="1"/>
          </p:cNvSpPr>
          <p:nvPr/>
        </p:nvSpPr>
        <p:spPr bwMode="auto">
          <a:xfrm>
            <a:off x="6272444" y="584428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选题运行过程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8855856" y="3057271"/>
            <a:ext cx="1219200" cy="1219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957275" y="3399694"/>
            <a:ext cx="1014182" cy="534354"/>
            <a:chOff x="9524529" y="2919763"/>
            <a:chExt cx="1014182" cy="534354"/>
          </a:xfrm>
        </p:grpSpPr>
        <p:sp>
          <p:nvSpPr>
            <p:cNvPr id="47" name="Freeform 6"/>
            <p:cNvSpPr/>
            <p:nvPr/>
          </p:nvSpPr>
          <p:spPr bwMode="auto">
            <a:xfrm>
              <a:off x="9774257" y="3132415"/>
              <a:ext cx="559436" cy="319522"/>
            </a:xfrm>
            <a:custGeom>
              <a:avLst/>
              <a:gdLst>
                <a:gd name="T0" fmla="*/ 2147483646 w 216"/>
                <a:gd name="T1" fmla="*/ 2147483646 h 123"/>
                <a:gd name="T2" fmla="*/ 2147483646 w 216"/>
                <a:gd name="T3" fmla="*/ 2147483646 h 123"/>
                <a:gd name="T4" fmla="*/ 2147483646 w 216"/>
                <a:gd name="T5" fmla="*/ 2147483646 h 123"/>
                <a:gd name="T6" fmla="*/ 2147483646 w 216"/>
                <a:gd name="T7" fmla="*/ 2147483646 h 123"/>
                <a:gd name="T8" fmla="*/ 0 w 216"/>
                <a:gd name="T9" fmla="*/ 2147483646 h 123"/>
                <a:gd name="T10" fmla="*/ 0 w 216"/>
                <a:gd name="T11" fmla="*/ 2147483646 h 123"/>
                <a:gd name="T12" fmla="*/ 2147483646 w 216"/>
                <a:gd name="T13" fmla="*/ 0 h 123"/>
                <a:gd name="T14" fmla="*/ 2147483646 w 216"/>
                <a:gd name="T15" fmla="*/ 0 h 123"/>
                <a:gd name="T16" fmla="*/ 2147483646 w 216"/>
                <a:gd name="T17" fmla="*/ 2147483646 h 123"/>
                <a:gd name="T18" fmla="*/ 2147483646 w 216"/>
                <a:gd name="T19" fmla="*/ 2147483646 h 1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9524529" y="2919763"/>
              <a:ext cx="1014182" cy="353328"/>
            </a:xfrm>
            <a:custGeom>
              <a:avLst/>
              <a:gdLst>
                <a:gd name="T0" fmla="*/ 2147483646 w 391"/>
                <a:gd name="T1" fmla="*/ 2147483646 h 136"/>
                <a:gd name="T2" fmla="*/ 2147483646 w 391"/>
                <a:gd name="T3" fmla="*/ 2147483646 h 136"/>
                <a:gd name="T4" fmla="*/ 2147483646 w 391"/>
                <a:gd name="T5" fmla="*/ 2147483646 h 136"/>
                <a:gd name="T6" fmla="*/ 2147483646 w 391"/>
                <a:gd name="T7" fmla="*/ 2147483646 h 136"/>
                <a:gd name="T8" fmla="*/ 2147483646 w 391"/>
                <a:gd name="T9" fmla="*/ 2147483646 h 136"/>
                <a:gd name="T10" fmla="*/ 2147483646 w 391"/>
                <a:gd name="T11" fmla="*/ 2147483646 h 136"/>
                <a:gd name="T12" fmla="*/ 2147483646 w 391"/>
                <a:gd name="T13" fmla="*/ 2147483646 h 136"/>
                <a:gd name="T14" fmla="*/ 2147483646 w 391"/>
                <a:gd name="T15" fmla="*/ 2147483646 h 136"/>
                <a:gd name="T16" fmla="*/ 2147483646 w 391"/>
                <a:gd name="T17" fmla="*/ 214748364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0333694" y="3164040"/>
              <a:ext cx="39259" cy="243186"/>
            </a:xfrm>
            <a:custGeom>
              <a:avLst/>
              <a:gdLst>
                <a:gd name="T0" fmla="*/ 2147483646 w 15"/>
                <a:gd name="T1" fmla="*/ 2147483646 h 94"/>
                <a:gd name="T2" fmla="*/ 2147483646 w 15"/>
                <a:gd name="T3" fmla="*/ 2147483646 h 94"/>
                <a:gd name="T4" fmla="*/ 0 w 15"/>
                <a:gd name="T5" fmla="*/ 2147483646 h 94"/>
                <a:gd name="T6" fmla="*/ 0 w 15"/>
                <a:gd name="T7" fmla="*/ 2147483646 h 94"/>
                <a:gd name="T8" fmla="*/ 2147483646 w 15"/>
                <a:gd name="T9" fmla="*/ 0 h 94"/>
                <a:gd name="T10" fmla="*/ 2147483646 w 15"/>
                <a:gd name="T11" fmla="*/ 2147483646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10303159" y="3382143"/>
              <a:ext cx="92694" cy="71974"/>
            </a:xfrm>
            <a:custGeom>
              <a:avLst/>
              <a:gdLst>
                <a:gd name="T0" fmla="*/ 2147483646 w 36"/>
                <a:gd name="T1" fmla="*/ 2147483646 h 28"/>
                <a:gd name="T2" fmla="*/ 2147483646 w 36"/>
                <a:gd name="T3" fmla="*/ 2147483646 h 28"/>
                <a:gd name="T4" fmla="*/ 2147483646 w 36"/>
                <a:gd name="T5" fmla="*/ 2147483646 h 28"/>
                <a:gd name="T6" fmla="*/ 0 w 36"/>
                <a:gd name="T7" fmla="*/ 2147483646 h 28"/>
                <a:gd name="T8" fmla="*/ 2147483646 w 36"/>
                <a:gd name="T9" fmla="*/ 0 h 28"/>
                <a:gd name="T10" fmla="*/ 2147483646 w 36"/>
                <a:gd name="T11" fmla="*/ 0 h 28"/>
                <a:gd name="T12" fmla="*/ 2147483646 w 36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8555819" y="4387119"/>
            <a:ext cx="1827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</a:p>
        </p:txBody>
      </p:sp>
      <p:sp>
        <p:nvSpPr>
          <p:cNvPr id="52" name="矩形 51"/>
          <p:cNvSpPr/>
          <p:nvPr/>
        </p:nvSpPr>
        <p:spPr>
          <a:xfrm>
            <a:off x="8609794" y="4976080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矩形 30"/>
          <p:cNvSpPr>
            <a:spLocks noChangeArrowheads="1"/>
          </p:cNvSpPr>
          <p:nvPr/>
        </p:nvSpPr>
        <p:spPr bwMode="auto">
          <a:xfrm>
            <a:off x="8503431" y="502669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选题研究结果</a:t>
            </a:r>
          </a:p>
        </p:txBody>
      </p:sp>
      <p:sp>
        <p:nvSpPr>
          <p:cNvPr id="54" name="矩形 32"/>
          <p:cNvSpPr>
            <a:spLocks noChangeArrowheads="1"/>
          </p:cNvSpPr>
          <p:nvPr/>
        </p:nvSpPr>
        <p:spPr bwMode="auto">
          <a:xfrm>
            <a:off x="8503431" y="541722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选题实践验证</a:t>
            </a:r>
          </a:p>
        </p:txBody>
      </p:sp>
      <p:sp>
        <p:nvSpPr>
          <p:cNvPr id="55" name="矩形 33"/>
          <p:cNvSpPr>
            <a:spLocks noChangeArrowheads="1"/>
          </p:cNvSpPr>
          <p:nvPr/>
        </p:nvSpPr>
        <p:spPr bwMode="auto">
          <a:xfrm>
            <a:off x="8490731" y="584428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论文整体总结</a:t>
            </a:r>
          </a:p>
        </p:txBody>
      </p:sp>
      <p:sp>
        <p:nvSpPr>
          <p:cNvPr id="56" name="矩形 6"/>
          <p:cNvSpPr>
            <a:spLocks noChangeArrowheads="1"/>
          </p:cNvSpPr>
          <p:nvPr/>
        </p:nvSpPr>
        <p:spPr bwMode="auto">
          <a:xfrm>
            <a:off x="1809973" y="5844258"/>
            <a:ext cx="1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选题来源概括</a:t>
            </a: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4394919" y="128467"/>
            <a:ext cx="34171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500" b="1" dirty="0">
                <a:solidFill>
                  <a:srgbClr val="C7AD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8" name="TextBox 7"/>
          <p:cNvSpPr txBox="1"/>
          <p:nvPr/>
        </p:nvSpPr>
        <p:spPr>
          <a:xfrm>
            <a:off x="4536420" y="1806882"/>
            <a:ext cx="3193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2084000" y="2977160"/>
            <a:ext cx="1363920" cy="1363921"/>
          </a:xfrm>
          <a:custGeom>
            <a:avLst/>
            <a:gdLst>
              <a:gd name="T0" fmla="*/ 5247 w 6147"/>
              <a:gd name="T1" fmla="*/ 900 h 6146"/>
              <a:gd name="T2" fmla="*/ 4270 w 6147"/>
              <a:gd name="T3" fmla="*/ 242 h 6146"/>
              <a:gd name="T4" fmla="*/ 3074 w 6147"/>
              <a:gd name="T5" fmla="*/ 0 h 6146"/>
              <a:gd name="T6" fmla="*/ 1877 w 6147"/>
              <a:gd name="T7" fmla="*/ 242 h 6146"/>
              <a:gd name="T8" fmla="*/ 901 w 6147"/>
              <a:gd name="T9" fmla="*/ 900 h 6146"/>
              <a:gd name="T10" fmla="*/ 242 w 6147"/>
              <a:gd name="T11" fmla="*/ 1877 h 6146"/>
              <a:gd name="T12" fmla="*/ 0 w 6147"/>
              <a:gd name="T13" fmla="*/ 3073 h 6146"/>
              <a:gd name="T14" fmla="*/ 242 w 6147"/>
              <a:gd name="T15" fmla="*/ 4269 h 6146"/>
              <a:gd name="T16" fmla="*/ 901 w 6147"/>
              <a:gd name="T17" fmla="*/ 5246 h 6146"/>
              <a:gd name="T18" fmla="*/ 1877 w 6147"/>
              <a:gd name="T19" fmla="*/ 5905 h 6146"/>
              <a:gd name="T20" fmla="*/ 3074 w 6147"/>
              <a:gd name="T21" fmla="*/ 6146 h 6146"/>
              <a:gd name="T22" fmla="*/ 4270 w 6147"/>
              <a:gd name="T23" fmla="*/ 5905 h 6146"/>
              <a:gd name="T24" fmla="*/ 5247 w 6147"/>
              <a:gd name="T25" fmla="*/ 5246 h 6146"/>
              <a:gd name="T26" fmla="*/ 5905 w 6147"/>
              <a:gd name="T27" fmla="*/ 4269 h 6146"/>
              <a:gd name="T28" fmla="*/ 6147 w 6147"/>
              <a:gd name="T29" fmla="*/ 3073 h 6146"/>
              <a:gd name="T30" fmla="*/ 5905 w 6147"/>
              <a:gd name="T31" fmla="*/ 1877 h 6146"/>
              <a:gd name="T32" fmla="*/ 5247 w 6147"/>
              <a:gd name="T33" fmla="*/ 900 h 6146"/>
              <a:gd name="T34" fmla="*/ 3074 w 6147"/>
              <a:gd name="T35" fmla="*/ 6042 h 6146"/>
              <a:gd name="T36" fmla="*/ 105 w 6147"/>
              <a:gd name="T37" fmla="*/ 3073 h 6146"/>
              <a:gd name="T38" fmla="*/ 3074 w 6147"/>
              <a:gd name="T39" fmla="*/ 105 h 6146"/>
              <a:gd name="T40" fmla="*/ 6042 w 6147"/>
              <a:gd name="T41" fmla="*/ 3073 h 6146"/>
              <a:gd name="T42" fmla="*/ 3074 w 6147"/>
              <a:gd name="T43" fmla="*/ 6042 h 6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47" h="6146">
                <a:moveTo>
                  <a:pt x="5247" y="900"/>
                </a:moveTo>
                <a:cubicBezTo>
                  <a:pt x="4964" y="618"/>
                  <a:pt x="4636" y="396"/>
                  <a:pt x="4270" y="242"/>
                </a:cubicBezTo>
                <a:cubicBezTo>
                  <a:pt x="3891" y="81"/>
                  <a:pt x="3488" y="0"/>
                  <a:pt x="3074" y="0"/>
                </a:cubicBezTo>
                <a:cubicBezTo>
                  <a:pt x="2659" y="0"/>
                  <a:pt x="2256" y="81"/>
                  <a:pt x="1877" y="242"/>
                </a:cubicBezTo>
                <a:cubicBezTo>
                  <a:pt x="1511" y="396"/>
                  <a:pt x="1183" y="618"/>
                  <a:pt x="901" y="900"/>
                </a:cubicBezTo>
                <a:cubicBezTo>
                  <a:pt x="618" y="1182"/>
                  <a:pt x="397" y="1511"/>
                  <a:pt x="242" y="1877"/>
                </a:cubicBezTo>
                <a:cubicBezTo>
                  <a:pt x="82" y="2256"/>
                  <a:pt x="0" y="2658"/>
                  <a:pt x="0" y="3073"/>
                </a:cubicBezTo>
                <a:cubicBezTo>
                  <a:pt x="0" y="3488"/>
                  <a:pt x="82" y="3891"/>
                  <a:pt x="242" y="4269"/>
                </a:cubicBezTo>
                <a:cubicBezTo>
                  <a:pt x="397" y="4635"/>
                  <a:pt x="618" y="4964"/>
                  <a:pt x="901" y="5246"/>
                </a:cubicBezTo>
                <a:cubicBezTo>
                  <a:pt x="1183" y="5528"/>
                  <a:pt x="1511" y="5750"/>
                  <a:pt x="1877" y="5905"/>
                </a:cubicBezTo>
                <a:cubicBezTo>
                  <a:pt x="2256" y="6065"/>
                  <a:pt x="2659" y="6146"/>
                  <a:pt x="3074" y="6146"/>
                </a:cubicBezTo>
                <a:cubicBezTo>
                  <a:pt x="3488" y="6146"/>
                  <a:pt x="3891" y="6065"/>
                  <a:pt x="4270" y="5905"/>
                </a:cubicBezTo>
                <a:cubicBezTo>
                  <a:pt x="4636" y="5750"/>
                  <a:pt x="4964" y="5528"/>
                  <a:pt x="5247" y="5246"/>
                </a:cubicBezTo>
                <a:cubicBezTo>
                  <a:pt x="5529" y="4964"/>
                  <a:pt x="5750" y="4635"/>
                  <a:pt x="5905" y="4269"/>
                </a:cubicBezTo>
                <a:cubicBezTo>
                  <a:pt x="6065" y="3891"/>
                  <a:pt x="6147" y="3488"/>
                  <a:pt x="6147" y="3073"/>
                </a:cubicBezTo>
                <a:cubicBezTo>
                  <a:pt x="6147" y="2658"/>
                  <a:pt x="6065" y="2256"/>
                  <a:pt x="5905" y="1877"/>
                </a:cubicBezTo>
                <a:cubicBezTo>
                  <a:pt x="5750" y="1511"/>
                  <a:pt x="5529" y="1182"/>
                  <a:pt x="5247" y="900"/>
                </a:cubicBezTo>
                <a:close/>
                <a:moveTo>
                  <a:pt x="3074" y="6042"/>
                </a:moveTo>
                <a:cubicBezTo>
                  <a:pt x="1437" y="6042"/>
                  <a:pt x="105" y="4710"/>
                  <a:pt x="105" y="3073"/>
                </a:cubicBezTo>
                <a:cubicBezTo>
                  <a:pt x="105" y="1436"/>
                  <a:pt x="1437" y="105"/>
                  <a:pt x="3074" y="105"/>
                </a:cubicBezTo>
                <a:cubicBezTo>
                  <a:pt x="4710" y="105"/>
                  <a:pt x="6042" y="1436"/>
                  <a:pt x="6042" y="3073"/>
                </a:cubicBezTo>
                <a:cubicBezTo>
                  <a:pt x="6042" y="4710"/>
                  <a:pt x="4710" y="6042"/>
                  <a:pt x="3074" y="604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"/>
          <p:cNvSpPr>
            <a:spLocks noEditPoints="1"/>
          </p:cNvSpPr>
          <p:nvPr/>
        </p:nvSpPr>
        <p:spPr bwMode="auto">
          <a:xfrm>
            <a:off x="4318841" y="2977160"/>
            <a:ext cx="1363920" cy="1363921"/>
          </a:xfrm>
          <a:custGeom>
            <a:avLst/>
            <a:gdLst>
              <a:gd name="T0" fmla="*/ 5247 w 6147"/>
              <a:gd name="T1" fmla="*/ 900 h 6146"/>
              <a:gd name="T2" fmla="*/ 4270 w 6147"/>
              <a:gd name="T3" fmla="*/ 242 h 6146"/>
              <a:gd name="T4" fmla="*/ 3074 w 6147"/>
              <a:gd name="T5" fmla="*/ 0 h 6146"/>
              <a:gd name="T6" fmla="*/ 1877 w 6147"/>
              <a:gd name="T7" fmla="*/ 242 h 6146"/>
              <a:gd name="T8" fmla="*/ 901 w 6147"/>
              <a:gd name="T9" fmla="*/ 900 h 6146"/>
              <a:gd name="T10" fmla="*/ 242 w 6147"/>
              <a:gd name="T11" fmla="*/ 1877 h 6146"/>
              <a:gd name="T12" fmla="*/ 0 w 6147"/>
              <a:gd name="T13" fmla="*/ 3073 h 6146"/>
              <a:gd name="T14" fmla="*/ 242 w 6147"/>
              <a:gd name="T15" fmla="*/ 4269 h 6146"/>
              <a:gd name="T16" fmla="*/ 901 w 6147"/>
              <a:gd name="T17" fmla="*/ 5246 h 6146"/>
              <a:gd name="T18" fmla="*/ 1877 w 6147"/>
              <a:gd name="T19" fmla="*/ 5905 h 6146"/>
              <a:gd name="T20" fmla="*/ 3074 w 6147"/>
              <a:gd name="T21" fmla="*/ 6146 h 6146"/>
              <a:gd name="T22" fmla="*/ 4270 w 6147"/>
              <a:gd name="T23" fmla="*/ 5905 h 6146"/>
              <a:gd name="T24" fmla="*/ 5247 w 6147"/>
              <a:gd name="T25" fmla="*/ 5246 h 6146"/>
              <a:gd name="T26" fmla="*/ 5905 w 6147"/>
              <a:gd name="T27" fmla="*/ 4269 h 6146"/>
              <a:gd name="T28" fmla="*/ 6147 w 6147"/>
              <a:gd name="T29" fmla="*/ 3073 h 6146"/>
              <a:gd name="T30" fmla="*/ 5905 w 6147"/>
              <a:gd name="T31" fmla="*/ 1877 h 6146"/>
              <a:gd name="T32" fmla="*/ 5247 w 6147"/>
              <a:gd name="T33" fmla="*/ 900 h 6146"/>
              <a:gd name="T34" fmla="*/ 3074 w 6147"/>
              <a:gd name="T35" fmla="*/ 6042 h 6146"/>
              <a:gd name="T36" fmla="*/ 105 w 6147"/>
              <a:gd name="T37" fmla="*/ 3073 h 6146"/>
              <a:gd name="T38" fmla="*/ 3074 w 6147"/>
              <a:gd name="T39" fmla="*/ 105 h 6146"/>
              <a:gd name="T40" fmla="*/ 6042 w 6147"/>
              <a:gd name="T41" fmla="*/ 3073 h 6146"/>
              <a:gd name="T42" fmla="*/ 3074 w 6147"/>
              <a:gd name="T43" fmla="*/ 6042 h 6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47" h="6146">
                <a:moveTo>
                  <a:pt x="5247" y="900"/>
                </a:moveTo>
                <a:cubicBezTo>
                  <a:pt x="4964" y="618"/>
                  <a:pt x="4636" y="396"/>
                  <a:pt x="4270" y="242"/>
                </a:cubicBezTo>
                <a:cubicBezTo>
                  <a:pt x="3891" y="81"/>
                  <a:pt x="3488" y="0"/>
                  <a:pt x="3074" y="0"/>
                </a:cubicBezTo>
                <a:cubicBezTo>
                  <a:pt x="2659" y="0"/>
                  <a:pt x="2256" y="81"/>
                  <a:pt x="1877" y="242"/>
                </a:cubicBezTo>
                <a:cubicBezTo>
                  <a:pt x="1511" y="396"/>
                  <a:pt x="1183" y="618"/>
                  <a:pt x="901" y="900"/>
                </a:cubicBezTo>
                <a:cubicBezTo>
                  <a:pt x="618" y="1182"/>
                  <a:pt x="397" y="1511"/>
                  <a:pt x="242" y="1877"/>
                </a:cubicBezTo>
                <a:cubicBezTo>
                  <a:pt x="82" y="2256"/>
                  <a:pt x="0" y="2658"/>
                  <a:pt x="0" y="3073"/>
                </a:cubicBezTo>
                <a:cubicBezTo>
                  <a:pt x="0" y="3488"/>
                  <a:pt x="82" y="3891"/>
                  <a:pt x="242" y="4269"/>
                </a:cubicBezTo>
                <a:cubicBezTo>
                  <a:pt x="397" y="4635"/>
                  <a:pt x="618" y="4964"/>
                  <a:pt x="901" y="5246"/>
                </a:cubicBezTo>
                <a:cubicBezTo>
                  <a:pt x="1183" y="5528"/>
                  <a:pt x="1511" y="5750"/>
                  <a:pt x="1877" y="5905"/>
                </a:cubicBezTo>
                <a:cubicBezTo>
                  <a:pt x="2256" y="6065"/>
                  <a:pt x="2659" y="6146"/>
                  <a:pt x="3074" y="6146"/>
                </a:cubicBezTo>
                <a:cubicBezTo>
                  <a:pt x="3488" y="6146"/>
                  <a:pt x="3891" y="6065"/>
                  <a:pt x="4270" y="5905"/>
                </a:cubicBezTo>
                <a:cubicBezTo>
                  <a:pt x="4636" y="5750"/>
                  <a:pt x="4964" y="5528"/>
                  <a:pt x="5247" y="5246"/>
                </a:cubicBezTo>
                <a:cubicBezTo>
                  <a:pt x="5529" y="4964"/>
                  <a:pt x="5750" y="4635"/>
                  <a:pt x="5905" y="4269"/>
                </a:cubicBezTo>
                <a:cubicBezTo>
                  <a:pt x="6065" y="3891"/>
                  <a:pt x="6147" y="3488"/>
                  <a:pt x="6147" y="3073"/>
                </a:cubicBezTo>
                <a:cubicBezTo>
                  <a:pt x="6147" y="2658"/>
                  <a:pt x="6065" y="2256"/>
                  <a:pt x="5905" y="1877"/>
                </a:cubicBezTo>
                <a:cubicBezTo>
                  <a:pt x="5750" y="1511"/>
                  <a:pt x="5529" y="1182"/>
                  <a:pt x="5247" y="900"/>
                </a:cubicBezTo>
                <a:close/>
                <a:moveTo>
                  <a:pt x="3074" y="6042"/>
                </a:moveTo>
                <a:cubicBezTo>
                  <a:pt x="1437" y="6042"/>
                  <a:pt x="105" y="4710"/>
                  <a:pt x="105" y="3073"/>
                </a:cubicBezTo>
                <a:cubicBezTo>
                  <a:pt x="105" y="1436"/>
                  <a:pt x="1437" y="105"/>
                  <a:pt x="3074" y="105"/>
                </a:cubicBezTo>
                <a:cubicBezTo>
                  <a:pt x="4710" y="105"/>
                  <a:pt x="6042" y="1436"/>
                  <a:pt x="6042" y="3073"/>
                </a:cubicBezTo>
                <a:cubicBezTo>
                  <a:pt x="6042" y="4710"/>
                  <a:pt x="4710" y="6042"/>
                  <a:pt x="3074" y="604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"/>
          <p:cNvSpPr>
            <a:spLocks noEditPoints="1"/>
          </p:cNvSpPr>
          <p:nvPr/>
        </p:nvSpPr>
        <p:spPr bwMode="auto">
          <a:xfrm>
            <a:off x="6545525" y="2977160"/>
            <a:ext cx="1363920" cy="1363921"/>
          </a:xfrm>
          <a:custGeom>
            <a:avLst/>
            <a:gdLst>
              <a:gd name="T0" fmla="*/ 5247 w 6147"/>
              <a:gd name="T1" fmla="*/ 900 h 6146"/>
              <a:gd name="T2" fmla="*/ 4270 w 6147"/>
              <a:gd name="T3" fmla="*/ 242 h 6146"/>
              <a:gd name="T4" fmla="*/ 3074 w 6147"/>
              <a:gd name="T5" fmla="*/ 0 h 6146"/>
              <a:gd name="T6" fmla="*/ 1877 w 6147"/>
              <a:gd name="T7" fmla="*/ 242 h 6146"/>
              <a:gd name="T8" fmla="*/ 901 w 6147"/>
              <a:gd name="T9" fmla="*/ 900 h 6146"/>
              <a:gd name="T10" fmla="*/ 242 w 6147"/>
              <a:gd name="T11" fmla="*/ 1877 h 6146"/>
              <a:gd name="T12" fmla="*/ 0 w 6147"/>
              <a:gd name="T13" fmla="*/ 3073 h 6146"/>
              <a:gd name="T14" fmla="*/ 242 w 6147"/>
              <a:gd name="T15" fmla="*/ 4269 h 6146"/>
              <a:gd name="T16" fmla="*/ 901 w 6147"/>
              <a:gd name="T17" fmla="*/ 5246 h 6146"/>
              <a:gd name="T18" fmla="*/ 1877 w 6147"/>
              <a:gd name="T19" fmla="*/ 5905 h 6146"/>
              <a:gd name="T20" fmla="*/ 3074 w 6147"/>
              <a:gd name="T21" fmla="*/ 6146 h 6146"/>
              <a:gd name="T22" fmla="*/ 4270 w 6147"/>
              <a:gd name="T23" fmla="*/ 5905 h 6146"/>
              <a:gd name="T24" fmla="*/ 5247 w 6147"/>
              <a:gd name="T25" fmla="*/ 5246 h 6146"/>
              <a:gd name="T26" fmla="*/ 5905 w 6147"/>
              <a:gd name="T27" fmla="*/ 4269 h 6146"/>
              <a:gd name="T28" fmla="*/ 6147 w 6147"/>
              <a:gd name="T29" fmla="*/ 3073 h 6146"/>
              <a:gd name="T30" fmla="*/ 5905 w 6147"/>
              <a:gd name="T31" fmla="*/ 1877 h 6146"/>
              <a:gd name="T32" fmla="*/ 5247 w 6147"/>
              <a:gd name="T33" fmla="*/ 900 h 6146"/>
              <a:gd name="T34" fmla="*/ 3074 w 6147"/>
              <a:gd name="T35" fmla="*/ 6042 h 6146"/>
              <a:gd name="T36" fmla="*/ 105 w 6147"/>
              <a:gd name="T37" fmla="*/ 3073 h 6146"/>
              <a:gd name="T38" fmla="*/ 3074 w 6147"/>
              <a:gd name="T39" fmla="*/ 105 h 6146"/>
              <a:gd name="T40" fmla="*/ 6042 w 6147"/>
              <a:gd name="T41" fmla="*/ 3073 h 6146"/>
              <a:gd name="T42" fmla="*/ 3074 w 6147"/>
              <a:gd name="T43" fmla="*/ 6042 h 6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47" h="6146">
                <a:moveTo>
                  <a:pt x="5247" y="900"/>
                </a:moveTo>
                <a:cubicBezTo>
                  <a:pt x="4964" y="618"/>
                  <a:pt x="4636" y="396"/>
                  <a:pt x="4270" y="242"/>
                </a:cubicBezTo>
                <a:cubicBezTo>
                  <a:pt x="3891" y="81"/>
                  <a:pt x="3488" y="0"/>
                  <a:pt x="3074" y="0"/>
                </a:cubicBezTo>
                <a:cubicBezTo>
                  <a:pt x="2659" y="0"/>
                  <a:pt x="2256" y="81"/>
                  <a:pt x="1877" y="242"/>
                </a:cubicBezTo>
                <a:cubicBezTo>
                  <a:pt x="1511" y="396"/>
                  <a:pt x="1183" y="618"/>
                  <a:pt x="901" y="900"/>
                </a:cubicBezTo>
                <a:cubicBezTo>
                  <a:pt x="618" y="1182"/>
                  <a:pt x="397" y="1511"/>
                  <a:pt x="242" y="1877"/>
                </a:cubicBezTo>
                <a:cubicBezTo>
                  <a:pt x="82" y="2256"/>
                  <a:pt x="0" y="2658"/>
                  <a:pt x="0" y="3073"/>
                </a:cubicBezTo>
                <a:cubicBezTo>
                  <a:pt x="0" y="3488"/>
                  <a:pt x="82" y="3891"/>
                  <a:pt x="242" y="4269"/>
                </a:cubicBezTo>
                <a:cubicBezTo>
                  <a:pt x="397" y="4635"/>
                  <a:pt x="618" y="4964"/>
                  <a:pt x="901" y="5246"/>
                </a:cubicBezTo>
                <a:cubicBezTo>
                  <a:pt x="1183" y="5528"/>
                  <a:pt x="1511" y="5750"/>
                  <a:pt x="1877" y="5905"/>
                </a:cubicBezTo>
                <a:cubicBezTo>
                  <a:pt x="2256" y="6065"/>
                  <a:pt x="2659" y="6146"/>
                  <a:pt x="3074" y="6146"/>
                </a:cubicBezTo>
                <a:cubicBezTo>
                  <a:pt x="3488" y="6146"/>
                  <a:pt x="3891" y="6065"/>
                  <a:pt x="4270" y="5905"/>
                </a:cubicBezTo>
                <a:cubicBezTo>
                  <a:pt x="4636" y="5750"/>
                  <a:pt x="4964" y="5528"/>
                  <a:pt x="5247" y="5246"/>
                </a:cubicBezTo>
                <a:cubicBezTo>
                  <a:pt x="5529" y="4964"/>
                  <a:pt x="5750" y="4635"/>
                  <a:pt x="5905" y="4269"/>
                </a:cubicBezTo>
                <a:cubicBezTo>
                  <a:pt x="6065" y="3891"/>
                  <a:pt x="6147" y="3488"/>
                  <a:pt x="6147" y="3073"/>
                </a:cubicBezTo>
                <a:cubicBezTo>
                  <a:pt x="6147" y="2658"/>
                  <a:pt x="6065" y="2256"/>
                  <a:pt x="5905" y="1877"/>
                </a:cubicBezTo>
                <a:cubicBezTo>
                  <a:pt x="5750" y="1511"/>
                  <a:pt x="5529" y="1182"/>
                  <a:pt x="5247" y="900"/>
                </a:cubicBezTo>
                <a:close/>
                <a:moveTo>
                  <a:pt x="3074" y="6042"/>
                </a:moveTo>
                <a:cubicBezTo>
                  <a:pt x="1437" y="6042"/>
                  <a:pt x="105" y="4710"/>
                  <a:pt x="105" y="3073"/>
                </a:cubicBezTo>
                <a:cubicBezTo>
                  <a:pt x="105" y="1436"/>
                  <a:pt x="1437" y="105"/>
                  <a:pt x="3074" y="105"/>
                </a:cubicBezTo>
                <a:cubicBezTo>
                  <a:pt x="4710" y="105"/>
                  <a:pt x="6042" y="1436"/>
                  <a:pt x="6042" y="3073"/>
                </a:cubicBezTo>
                <a:cubicBezTo>
                  <a:pt x="6042" y="4710"/>
                  <a:pt x="4710" y="6042"/>
                  <a:pt x="3074" y="604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8781734" y="2977160"/>
            <a:ext cx="1363920" cy="1363921"/>
          </a:xfrm>
          <a:custGeom>
            <a:avLst/>
            <a:gdLst>
              <a:gd name="T0" fmla="*/ 5247 w 6147"/>
              <a:gd name="T1" fmla="*/ 900 h 6146"/>
              <a:gd name="T2" fmla="*/ 4270 w 6147"/>
              <a:gd name="T3" fmla="*/ 242 h 6146"/>
              <a:gd name="T4" fmla="*/ 3074 w 6147"/>
              <a:gd name="T5" fmla="*/ 0 h 6146"/>
              <a:gd name="T6" fmla="*/ 1877 w 6147"/>
              <a:gd name="T7" fmla="*/ 242 h 6146"/>
              <a:gd name="T8" fmla="*/ 901 w 6147"/>
              <a:gd name="T9" fmla="*/ 900 h 6146"/>
              <a:gd name="T10" fmla="*/ 242 w 6147"/>
              <a:gd name="T11" fmla="*/ 1877 h 6146"/>
              <a:gd name="T12" fmla="*/ 0 w 6147"/>
              <a:gd name="T13" fmla="*/ 3073 h 6146"/>
              <a:gd name="T14" fmla="*/ 242 w 6147"/>
              <a:gd name="T15" fmla="*/ 4269 h 6146"/>
              <a:gd name="T16" fmla="*/ 901 w 6147"/>
              <a:gd name="T17" fmla="*/ 5246 h 6146"/>
              <a:gd name="T18" fmla="*/ 1877 w 6147"/>
              <a:gd name="T19" fmla="*/ 5905 h 6146"/>
              <a:gd name="T20" fmla="*/ 3074 w 6147"/>
              <a:gd name="T21" fmla="*/ 6146 h 6146"/>
              <a:gd name="T22" fmla="*/ 4270 w 6147"/>
              <a:gd name="T23" fmla="*/ 5905 h 6146"/>
              <a:gd name="T24" fmla="*/ 5247 w 6147"/>
              <a:gd name="T25" fmla="*/ 5246 h 6146"/>
              <a:gd name="T26" fmla="*/ 5905 w 6147"/>
              <a:gd name="T27" fmla="*/ 4269 h 6146"/>
              <a:gd name="T28" fmla="*/ 6147 w 6147"/>
              <a:gd name="T29" fmla="*/ 3073 h 6146"/>
              <a:gd name="T30" fmla="*/ 5905 w 6147"/>
              <a:gd name="T31" fmla="*/ 1877 h 6146"/>
              <a:gd name="T32" fmla="*/ 5247 w 6147"/>
              <a:gd name="T33" fmla="*/ 900 h 6146"/>
              <a:gd name="T34" fmla="*/ 3074 w 6147"/>
              <a:gd name="T35" fmla="*/ 6042 h 6146"/>
              <a:gd name="T36" fmla="*/ 105 w 6147"/>
              <a:gd name="T37" fmla="*/ 3073 h 6146"/>
              <a:gd name="T38" fmla="*/ 3074 w 6147"/>
              <a:gd name="T39" fmla="*/ 105 h 6146"/>
              <a:gd name="T40" fmla="*/ 6042 w 6147"/>
              <a:gd name="T41" fmla="*/ 3073 h 6146"/>
              <a:gd name="T42" fmla="*/ 3074 w 6147"/>
              <a:gd name="T43" fmla="*/ 6042 h 6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47" h="6146">
                <a:moveTo>
                  <a:pt x="5247" y="900"/>
                </a:moveTo>
                <a:cubicBezTo>
                  <a:pt x="4964" y="618"/>
                  <a:pt x="4636" y="396"/>
                  <a:pt x="4270" y="242"/>
                </a:cubicBezTo>
                <a:cubicBezTo>
                  <a:pt x="3891" y="81"/>
                  <a:pt x="3488" y="0"/>
                  <a:pt x="3074" y="0"/>
                </a:cubicBezTo>
                <a:cubicBezTo>
                  <a:pt x="2659" y="0"/>
                  <a:pt x="2256" y="81"/>
                  <a:pt x="1877" y="242"/>
                </a:cubicBezTo>
                <a:cubicBezTo>
                  <a:pt x="1511" y="396"/>
                  <a:pt x="1183" y="618"/>
                  <a:pt x="901" y="900"/>
                </a:cubicBezTo>
                <a:cubicBezTo>
                  <a:pt x="618" y="1182"/>
                  <a:pt x="397" y="1511"/>
                  <a:pt x="242" y="1877"/>
                </a:cubicBezTo>
                <a:cubicBezTo>
                  <a:pt x="82" y="2256"/>
                  <a:pt x="0" y="2658"/>
                  <a:pt x="0" y="3073"/>
                </a:cubicBezTo>
                <a:cubicBezTo>
                  <a:pt x="0" y="3488"/>
                  <a:pt x="82" y="3891"/>
                  <a:pt x="242" y="4269"/>
                </a:cubicBezTo>
                <a:cubicBezTo>
                  <a:pt x="397" y="4635"/>
                  <a:pt x="618" y="4964"/>
                  <a:pt x="901" y="5246"/>
                </a:cubicBezTo>
                <a:cubicBezTo>
                  <a:pt x="1183" y="5528"/>
                  <a:pt x="1511" y="5750"/>
                  <a:pt x="1877" y="5905"/>
                </a:cubicBezTo>
                <a:cubicBezTo>
                  <a:pt x="2256" y="6065"/>
                  <a:pt x="2659" y="6146"/>
                  <a:pt x="3074" y="6146"/>
                </a:cubicBezTo>
                <a:cubicBezTo>
                  <a:pt x="3488" y="6146"/>
                  <a:pt x="3891" y="6065"/>
                  <a:pt x="4270" y="5905"/>
                </a:cubicBezTo>
                <a:cubicBezTo>
                  <a:pt x="4636" y="5750"/>
                  <a:pt x="4964" y="5528"/>
                  <a:pt x="5247" y="5246"/>
                </a:cubicBezTo>
                <a:cubicBezTo>
                  <a:pt x="5529" y="4964"/>
                  <a:pt x="5750" y="4635"/>
                  <a:pt x="5905" y="4269"/>
                </a:cubicBezTo>
                <a:cubicBezTo>
                  <a:pt x="6065" y="3891"/>
                  <a:pt x="6147" y="3488"/>
                  <a:pt x="6147" y="3073"/>
                </a:cubicBezTo>
                <a:cubicBezTo>
                  <a:pt x="6147" y="2658"/>
                  <a:pt x="6065" y="2256"/>
                  <a:pt x="5905" y="1877"/>
                </a:cubicBezTo>
                <a:cubicBezTo>
                  <a:pt x="5750" y="1511"/>
                  <a:pt x="5529" y="1182"/>
                  <a:pt x="5247" y="900"/>
                </a:cubicBezTo>
                <a:close/>
                <a:moveTo>
                  <a:pt x="3074" y="6042"/>
                </a:moveTo>
                <a:cubicBezTo>
                  <a:pt x="1437" y="6042"/>
                  <a:pt x="105" y="4710"/>
                  <a:pt x="105" y="3073"/>
                </a:cubicBezTo>
                <a:cubicBezTo>
                  <a:pt x="105" y="1436"/>
                  <a:pt x="1437" y="105"/>
                  <a:pt x="3074" y="105"/>
                </a:cubicBezTo>
                <a:cubicBezTo>
                  <a:pt x="4710" y="105"/>
                  <a:pt x="6042" y="1436"/>
                  <a:pt x="6042" y="3073"/>
                </a:cubicBezTo>
                <a:cubicBezTo>
                  <a:pt x="6042" y="4710"/>
                  <a:pt x="4710" y="6042"/>
                  <a:pt x="3074" y="6042"/>
                </a:cubicBezTo>
                <a:close/>
              </a:path>
            </a:pathLst>
          </a:custGeom>
          <a:solidFill>
            <a:srgbClr val="C7A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703786" y="1264671"/>
            <a:ext cx="1304548" cy="1204455"/>
            <a:chOff x="561976" y="1112838"/>
            <a:chExt cx="1862138" cy="1719263"/>
          </a:xfrm>
        </p:grpSpPr>
        <p:sp>
          <p:nvSpPr>
            <p:cNvPr id="66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25663" y="295274"/>
            <a:ext cx="1222375" cy="922338"/>
            <a:chOff x="438151" y="4763"/>
            <a:chExt cx="1222375" cy="922338"/>
          </a:xfrm>
        </p:grpSpPr>
        <p:sp>
          <p:nvSpPr>
            <p:cNvPr id="78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630907" y="1406595"/>
            <a:ext cx="817013" cy="969275"/>
            <a:chOff x="1727201" y="88901"/>
            <a:chExt cx="1047750" cy="1243013"/>
          </a:xfrm>
        </p:grpSpPr>
        <p:sp>
          <p:nvSpPr>
            <p:cNvPr id="87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Oval 191"/>
          <p:cNvSpPr>
            <a:spLocks noChangeArrowheads="1"/>
          </p:cNvSpPr>
          <p:nvPr/>
        </p:nvSpPr>
        <p:spPr bwMode="auto">
          <a:xfrm>
            <a:off x="9195206" y="1488145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196"/>
          <p:cNvSpPr>
            <a:spLocks noChangeArrowheads="1"/>
          </p:cNvSpPr>
          <p:nvPr/>
        </p:nvSpPr>
        <p:spPr bwMode="auto">
          <a:xfrm>
            <a:off x="2469752" y="2275852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97"/>
          <p:cNvSpPr>
            <a:spLocks noChangeArrowheads="1"/>
          </p:cNvSpPr>
          <p:nvPr/>
        </p:nvSpPr>
        <p:spPr bwMode="auto">
          <a:xfrm>
            <a:off x="2350060" y="1544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341"/>
          <p:cNvSpPr>
            <a:spLocks noChangeArrowheads="1"/>
          </p:cNvSpPr>
          <p:nvPr/>
        </p:nvSpPr>
        <p:spPr bwMode="auto">
          <a:xfrm>
            <a:off x="1227201" y="3331941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1"/>
          <p:cNvSpPr>
            <a:spLocks noChangeArrowheads="1"/>
          </p:cNvSpPr>
          <p:nvPr/>
        </p:nvSpPr>
        <p:spPr bwMode="auto">
          <a:xfrm>
            <a:off x="952734" y="276120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9" name="组合 128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130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132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5" name="Oval 192"/>
          <p:cNvSpPr>
            <a:spLocks noChangeArrowheads="1"/>
          </p:cNvSpPr>
          <p:nvPr/>
        </p:nvSpPr>
        <p:spPr bwMode="auto">
          <a:xfrm>
            <a:off x="304543" y="2930271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98"/>
          <p:cNvSpPr>
            <a:spLocks noChangeArrowheads="1"/>
          </p:cNvSpPr>
          <p:nvPr/>
        </p:nvSpPr>
        <p:spPr bwMode="auto">
          <a:xfrm>
            <a:off x="-78997" y="5029994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466"/>
          <p:cNvSpPr>
            <a:spLocks noChangeArrowheads="1"/>
          </p:cNvSpPr>
          <p:nvPr/>
        </p:nvSpPr>
        <p:spPr bwMode="auto">
          <a:xfrm>
            <a:off x="1098550" y="572293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10984319" y="4755364"/>
            <a:ext cx="982662" cy="1647825"/>
            <a:chOff x="1690688" y="5200650"/>
            <a:chExt cx="982662" cy="1647825"/>
          </a:xfrm>
        </p:grpSpPr>
        <p:sp>
          <p:nvSpPr>
            <p:cNvPr id="161" name="Freeform 482"/>
            <p:cNvSpPr/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83"/>
            <p:cNvSpPr/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84"/>
            <p:cNvSpPr/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85"/>
            <p:cNvSpPr/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86"/>
            <p:cNvSpPr/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87"/>
            <p:cNvSpPr/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88"/>
            <p:cNvSpPr/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89"/>
            <p:cNvSpPr/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490"/>
            <p:cNvSpPr/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491"/>
            <p:cNvSpPr/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492"/>
            <p:cNvSpPr/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493"/>
            <p:cNvSpPr/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494"/>
            <p:cNvSpPr/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495"/>
            <p:cNvSpPr/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496"/>
            <p:cNvSpPr/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2" name="组合 181"/>
          <p:cNvGrpSpPr/>
          <p:nvPr/>
        </p:nvGrpSpPr>
        <p:grpSpPr>
          <a:xfrm>
            <a:off x="204787" y="3444595"/>
            <a:ext cx="1179513" cy="758826"/>
            <a:chOff x="441325" y="6948488"/>
            <a:chExt cx="1179513" cy="758826"/>
          </a:xfrm>
        </p:grpSpPr>
        <p:sp>
          <p:nvSpPr>
            <p:cNvPr id="183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93"/>
            <p:cNvSpPr/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4"/>
            <p:cNvSpPr/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95"/>
            <p:cNvSpPr/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96"/>
            <p:cNvSpPr/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97"/>
            <p:cNvSpPr/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98"/>
            <p:cNvSpPr/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99"/>
            <p:cNvSpPr/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00"/>
            <p:cNvSpPr/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10839856" y="463550"/>
            <a:ext cx="1012825" cy="979488"/>
            <a:chOff x="10831513" y="111126"/>
            <a:chExt cx="1012825" cy="979488"/>
          </a:xfrm>
        </p:grpSpPr>
        <p:sp>
          <p:nvSpPr>
            <p:cNvPr id="193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4" name="Oval 200"/>
          <p:cNvSpPr>
            <a:spLocks noChangeArrowheads="1"/>
          </p:cNvSpPr>
          <p:nvPr/>
        </p:nvSpPr>
        <p:spPr bwMode="auto">
          <a:xfrm>
            <a:off x="10589031" y="844550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5" name="组合 204"/>
          <p:cNvGrpSpPr/>
          <p:nvPr/>
        </p:nvGrpSpPr>
        <p:grpSpPr>
          <a:xfrm>
            <a:off x="8898344" y="74153"/>
            <a:ext cx="955675" cy="917575"/>
            <a:chOff x="9471025" y="60326"/>
            <a:chExt cx="955675" cy="917575"/>
          </a:xfrm>
        </p:grpSpPr>
        <p:sp>
          <p:nvSpPr>
            <p:cNvPr id="206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11120844" y="2100118"/>
            <a:ext cx="511175" cy="938213"/>
            <a:chOff x="2219325" y="6711951"/>
            <a:chExt cx="511175" cy="938213"/>
          </a:xfrm>
        </p:grpSpPr>
        <p:sp>
          <p:nvSpPr>
            <p:cNvPr id="272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4" name="Oval 343"/>
          <p:cNvSpPr>
            <a:spLocks noChangeArrowheads="1"/>
          </p:cNvSpPr>
          <p:nvPr/>
        </p:nvSpPr>
        <p:spPr bwMode="auto">
          <a:xfrm>
            <a:off x="12027305" y="41751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346"/>
          <p:cNvSpPr>
            <a:spLocks noChangeArrowheads="1"/>
          </p:cNvSpPr>
          <p:nvPr/>
        </p:nvSpPr>
        <p:spPr bwMode="auto">
          <a:xfrm>
            <a:off x="8546747" y="2065337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480"/>
          <p:cNvSpPr>
            <a:spLocks noChangeArrowheads="1"/>
          </p:cNvSpPr>
          <p:nvPr/>
        </p:nvSpPr>
        <p:spPr bwMode="auto">
          <a:xfrm>
            <a:off x="10388212" y="2591517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Oval 525"/>
          <p:cNvSpPr>
            <a:spLocks noChangeArrowheads="1"/>
          </p:cNvSpPr>
          <p:nvPr/>
        </p:nvSpPr>
        <p:spPr bwMode="auto">
          <a:xfrm>
            <a:off x="11535181" y="1768328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Oval 526"/>
          <p:cNvSpPr>
            <a:spLocks noChangeArrowheads="1"/>
          </p:cNvSpPr>
          <p:nvPr/>
        </p:nvSpPr>
        <p:spPr bwMode="auto">
          <a:xfrm>
            <a:off x="10979556" y="411162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Oval 527"/>
          <p:cNvSpPr>
            <a:spLocks noChangeArrowheads="1"/>
          </p:cNvSpPr>
          <p:nvPr/>
        </p:nvSpPr>
        <p:spPr bwMode="auto">
          <a:xfrm>
            <a:off x="11919356" y="1173162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Oval 528"/>
          <p:cNvSpPr>
            <a:spLocks noChangeArrowheads="1"/>
          </p:cNvSpPr>
          <p:nvPr/>
        </p:nvSpPr>
        <p:spPr bwMode="auto">
          <a:xfrm>
            <a:off x="10841443" y="1566862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Oval 529"/>
          <p:cNvSpPr>
            <a:spLocks noChangeArrowheads="1"/>
          </p:cNvSpPr>
          <p:nvPr/>
        </p:nvSpPr>
        <p:spPr bwMode="auto">
          <a:xfrm>
            <a:off x="8601396" y="943768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Oval 530"/>
          <p:cNvSpPr>
            <a:spLocks noChangeArrowheads="1"/>
          </p:cNvSpPr>
          <p:nvPr/>
        </p:nvSpPr>
        <p:spPr bwMode="auto">
          <a:xfrm>
            <a:off x="10392181" y="1358899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Oval 531"/>
          <p:cNvSpPr>
            <a:spLocks noChangeArrowheads="1"/>
          </p:cNvSpPr>
          <p:nvPr/>
        </p:nvSpPr>
        <p:spPr bwMode="auto">
          <a:xfrm>
            <a:off x="10745576" y="1735159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3" name="组合 342"/>
          <p:cNvGrpSpPr/>
          <p:nvPr/>
        </p:nvGrpSpPr>
        <p:grpSpPr>
          <a:xfrm>
            <a:off x="9457938" y="915840"/>
            <a:ext cx="990600" cy="1630362"/>
            <a:chOff x="9267825" y="1049338"/>
            <a:chExt cx="990600" cy="1630362"/>
          </a:xfrm>
        </p:grpSpPr>
        <p:sp>
          <p:nvSpPr>
            <p:cNvPr id="344" name="Freeform 497"/>
            <p:cNvSpPr/>
            <p:nvPr/>
          </p:nvSpPr>
          <p:spPr bwMode="auto">
            <a:xfrm>
              <a:off x="9566275" y="1054100"/>
              <a:ext cx="515938" cy="846137"/>
            </a:xfrm>
            <a:custGeom>
              <a:avLst/>
              <a:gdLst>
                <a:gd name="T0" fmla="*/ 458 w 486"/>
                <a:gd name="T1" fmla="*/ 12 h 797"/>
                <a:gd name="T2" fmla="*/ 389 w 486"/>
                <a:gd name="T3" fmla="*/ 92 h 797"/>
                <a:gd name="T4" fmla="*/ 261 w 486"/>
                <a:gd name="T5" fmla="*/ 251 h 797"/>
                <a:gd name="T6" fmla="*/ 4 w 486"/>
                <a:gd name="T7" fmla="*/ 780 h 797"/>
                <a:gd name="T8" fmla="*/ 26 w 486"/>
                <a:gd name="T9" fmla="*/ 784 h 797"/>
                <a:gd name="T10" fmla="*/ 293 w 486"/>
                <a:gd name="T11" fmla="*/ 244 h 797"/>
                <a:gd name="T12" fmla="*/ 414 w 486"/>
                <a:gd name="T13" fmla="*/ 97 h 797"/>
                <a:gd name="T14" fmla="*/ 478 w 486"/>
                <a:gd name="T15" fmla="*/ 21 h 797"/>
                <a:gd name="T16" fmla="*/ 458 w 486"/>
                <a:gd name="T17" fmla="*/ 12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6" h="797">
                  <a:moveTo>
                    <a:pt x="458" y="12"/>
                  </a:moveTo>
                  <a:cubicBezTo>
                    <a:pt x="441" y="40"/>
                    <a:pt x="411" y="66"/>
                    <a:pt x="389" y="92"/>
                  </a:cubicBezTo>
                  <a:cubicBezTo>
                    <a:pt x="344" y="143"/>
                    <a:pt x="301" y="196"/>
                    <a:pt x="261" y="251"/>
                  </a:cubicBezTo>
                  <a:cubicBezTo>
                    <a:pt x="145" y="411"/>
                    <a:pt x="57" y="589"/>
                    <a:pt x="4" y="780"/>
                  </a:cubicBezTo>
                  <a:cubicBezTo>
                    <a:pt x="0" y="794"/>
                    <a:pt x="22" y="797"/>
                    <a:pt x="26" y="784"/>
                  </a:cubicBezTo>
                  <a:cubicBezTo>
                    <a:pt x="80" y="589"/>
                    <a:pt x="172" y="406"/>
                    <a:pt x="293" y="244"/>
                  </a:cubicBezTo>
                  <a:cubicBezTo>
                    <a:pt x="331" y="193"/>
                    <a:pt x="372" y="144"/>
                    <a:pt x="414" y="97"/>
                  </a:cubicBezTo>
                  <a:cubicBezTo>
                    <a:pt x="436" y="72"/>
                    <a:pt x="461" y="49"/>
                    <a:pt x="478" y="21"/>
                  </a:cubicBezTo>
                  <a:cubicBezTo>
                    <a:pt x="486" y="9"/>
                    <a:pt x="466" y="0"/>
                    <a:pt x="458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498"/>
            <p:cNvSpPr/>
            <p:nvPr/>
          </p:nvSpPr>
          <p:spPr bwMode="auto">
            <a:xfrm>
              <a:off x="9729788" y="1049338"/>
              <a:ext cx="352425" cy="1127125"/>
            </a:xfrm>
            <a:custGeom>
              <a:avLst/>
              <a:gdLst>
                <a:gd name="T0" fmla="*/ 306 w 331"/>
                <a:gd name="T1" fmla="*/ 12 h 1062"/>
                <a:gd name="T2" fmla="*/ 45 w 331"/>
                <a:gd name="T3" fmla="*/ 1048 h 1062"/>
                <a:gd name="T4" fmla="*/ 67 w 331"/>
                <a:gd name="T5" fmla="*/ 1046 h 1062"/>
                <a:gd name="T6" fmla="*/ 323 w 331"/>
                <a:gd name="T7" fmla="*/ 26 h 1062"/>
                <a:gd name="T8" fmla="*/ 306 w 331"/>
                <a:gd name="T9" fmla="*/ 1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062">
                  <a:moveTo>
                    <a:pt x="306" y="12"/>
                  </a:moveTo>
                  <a:cubicBezTo>
                    <a:pt x="89" y="313"/>
                    <a:pt x="0" y="680"/>
                    <a:pt x="45" y="1048"/>
                  </a:cubicBezTo>
                  <a:cubicBezTo>
                    <a:pt x="47" y="1062"/>
                    <a:pt x="69" y="1060"/>
                    <a:pt x="67" y="1046"/>
                  </a:cubicBezTo>
                  <a:cubicBezTo>
                    <a:pt x="23" y="685"/>
                    <a:pt x="110" y="322"/>
                    <a:pt x="323" y="26"/>
                  </a:cubicBezTo>
                  <a:cubicBezTo>
                    <a:pt x="331" y="15"/>
                    <a:pt x="314" y="0"/>
                    <a:pt x="306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499"/>
            <p:cNvSpPr/>
            <p:nvPr/>
          </p:nvSpPr>
          <p:spPr bwMode="auto">
            <a:xfrm>
              <a:off x="9890125" y="1052513"/>
              <a:ext cx="192088" cy="1025525"/>
            </a:xfrm>
            <a:custGeom>
              <a:avLst/>
              <a:gdLst>
                <a:gd name="T0" fmla="*/ 155 w 180"/>
                <a:gd name="T1" fmla="*/ 11 h 966"/>
                <a:gd name="T2" fmla="*/ 11 w 180"/>
                <a:gd name="T3" fmla="*/ 491 h 966"/>
                <a:gd name="T4" fmla="*/ 88 w 180"/>
                <a:gd name="T5" fmla="*/ 954 h 966"/>
                <a:gd name="T6" fmla="*/ 106 w 180"/>
                <a:gd name="T7" fmla="*/ 941 h 966"/>
                <a:gd name="T8" fmla="*/ 39 w 180"/>
                <a:gd name="T9" fmla="*/ 738 h 966"/>
                <a:gd name="T10" fmla="*/ 34 w 180"/>
                <a:gd name="T11" fmla="*/ 481 h 966"/>
                <a:gd name="T12" fmla="*/ 172 w 180"/>
                <a:gd name="T13" fmla="*/ 26 h 966"/>
                <a:gd name="T14" fmla="*/ 155 w 180"/>
                <a:gd name="T15" fmla="*/ 1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966">
                  <a:moveTo>
                    <a:pt x="155" y="11"/>
                  </a:moveTo>
                  <a:cubicBezTo>
                    <a:pt x="60" y="148"/>
                    <a:pt x="23" y="328"/>
                    <a:pt x="11" y="491"/>
                  </a:cubicBezTo>
                  <a:cubicBezTo>
                    <a:pt x="0" y="643"/>
                    <a:pt x="4" y="821"/>
                    <a:pt x="88" y="954"/>
                  </a:cubicBezTo>
                  <a:cubicBezTo>
                    <a:pt x="96" y="966"/>
                    <a:pt x="114" y="953"/>
                    <a:pt x="106" y="941"/>
                  </a:cubicBezTo>
                  <a:cubicBezTo>
                    <a:pt x="68" y="881"/>
                    <a:pt x="49" y="808"/>
                    <a:pt x="39" y="738"/>
                  </a:cubicBezTo>
                  <a:cubicBezTo>
                    <a:pt x="28" y="653"/>
                    <a:pt x="27" y="566"/>
                    <a:pt x="34" y="481"/>
                  </a:cubicBezTo>
                  <a:cubicBezTo>
                    <a:pt x="48" y="326"/>
                    <a:pt x="81" y="156"/>
                    <a:pt x="172" y="26"/>
                  </a:cubicBezTo>
                  <a:cubicBezTo>
                    <a:pt x="180" y="14"/>
                    <a:pt x="163" y="0"/>
                    <a:pt x="155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500"/>
            <p:cNvSpPr/>
            <p:nvPr/>
          </p:nvSpPr>
          <p:spPr bwMode="auto">
            <a:xfrm>
              <a:off x="9310688" y="1841500"/>
              <a:ext cx="365125" cy="388937"/>
            </a:xfrm>
            <a:custGeom>
              <a:avLst/>
              <a:gdLst>
                <a:gd name="T0" fmla="*/ 257 w 345"/>
                <a:gd name="T1" fmla="*/ 41 h 367"/>
                <a:gd name="T2" fmla="*/ 46 w 345"/>
                <a:gd name="T3" fmla="*/ 109 h 367"/>
                <a:gd name="T4" fmla="*/ 88 w 345"/>
                <a:gd name="T5" fmla="*/ 326 h 367"/>
                <a:gd name="T6" fmla="*/ 298 w 345"/>
                <a:gd name="T7" fmla="*/ 258 h 367"/>
                <a:gd name="T8" fmla="*/ 257 w 345"/>
                <a:gd name="T9" fmla="*/ 4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67">
                  <a:moveTo>
                    <a:pt x="257" y="41"/>
                  </a:moveTo>
                  <a:cubicBezTo>
                    <a:pt x="187" y="0"/>
                    <a:pt x="93" y="30"/>
                    <a:pt x="46" y="109"/>
                  </a:cubicBezTo>
                  <a:cubicBezTo>
                    <a:pt x="0" y="188"/>
                    <a:pt x="18" y="285"/>
                    <a:pt x="88" y="326"/>
                  </a:cubicBezTo>
                  <a:cubicBezTo>
                    <a:pt x="157" y="367"/>
                    <a:pt x="252" y="337"/>
                    <a:pt x="298" y="258"/>
                  </a:cubicBezTo>
                  <a:cubicBezTo>
                    <a:pt x="345" y="179"/>
                    <a:pt x="326" y="82"/>
                    <a:pt x="257" y="4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501"/>
            <p:cNvSpPr/>
            <p:nvPr/>
          </p:nvSpPr>
          <p:spPr bwMode="auto">
            <a:xfrm>
              <a:off x="9547225" y="2133600"/>
              <a:ext cx="368300" cy="385762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4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502"/>
            <p:cNvSpPr/>
            <p:nvPr/>
          </p:nvSpPr>
          <p:spPr bwMode="auto">
            <a:xfrm>
              <a:off x="9890125" y="2008188"/>
              <a:ext cx="368300" cy="385762"/>
            </a:xfrm>
            <a:custGeom>
              <a:avLst/>
              <a:gdLst>
                <a:gd name="T0" fmla="*/ 216 w 348"/>
                <a:gd name="T1" fmla="*/ 22 h 364"/>
                <a:gd name="T2" fmla="*/ 23 w 348"/>
                <a:gd name="T3" fmla="*/ 143 h 364"/>
                <a:gd name="T4" fmla="*/ 133 w 348"/>
                <a:gd name="T5" fmla="*/ 343 h 364"/>
                <a:gd name="T6" fmla="*/ 325 w 348"/>
                <a:gd name="T7" fmla="*/ 221 h 364"/>
                <a:gd name="T8" fmla="*/ 216 w 348"/>
                <a:gd name="T9" fmla="*/ 2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64">
                  <a:moveTo>
                    <a:pt x="216" y="22"/>
                  </a:moveTo>
                  <a:cubicBezTo>
                    <a:pt x="132" y="0"/>
                    <a:pt x="46" y="55"/>
                    <a:pt x="23" y="143"/>
                  </a:cubicBezTo>
                  <a:cubicBezTo>
                    <a:pt x="0" y="232"/>
                    <a:pt x="49" y="321"/>
                    <a:pt x="133" y="343"/>
                  </a:cubicBezTo>
                  <a:cubicBezTo>
                    <a:pt x="216" y="364"/>
                    <a:pt x="303" y="310"/>
                    <a:pt x="325" y="221"/>
                  </a:cubicBezTo>
                  <a:cubicBezTo>
                    <a:pt x="348" y="132"/>
                    <a:pt x="299" y="43"/>
                    <a:pt x="216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503"/>
            <p:cNvSpPr/>
            <p:nvPr/>
          </p:nvSpPr>
          <p:spPr bwMode="auto">
            <a:xfrm>
              <a:off x="9267825" y="2133600"/>
              <a:ext cx="166688" cy="146050"/>
            </a:xfrm>
            <a:custGeom>
              <a:avLst/>
              <a:gdLst>
                <a:gd name="T0" fmla="*/ 132 w 158"/>
                <a:gd name="T1" fmla="*/ 14 h 138"/>
                <a:gd name="T2" fmla="*/ 14 w 158"/>
                <a:gd name="T3" fmla="*/ 113 h 138"/>
                <a:gd name="T4" fmla="*/ 16 w 158"/>
                <a:gd name="T5" fmla="*/ 135 h 138"/>
                <a:gd name="T6" fmla="*/ 154 w 158"/>
                <a:gd name="T7" fmla="*/ 18 h 138"/>
                <a:gd name="T8" fmla="*/ 132 w 158"/>
                <a:gd name="T9" fmla="*/ 1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8">
                  <a:moveTo>
                    <a:pt x="132" y="14"/>
                  </a:moveTo>
                  <a:cubicBezTo>
                    <a:pt x="118" y="63"/>
                    <a:pt x="62" y="103"/>
                    <a:pt x="14" y="113"/>
                  </a:cubicBezTo>
                  <a:cubicBezTo>
                    <a:pt x="0" y="116"/>
                    <a:pt x="2" y="138"/>
                    <a:pt x="16" y="135"/>
                  </a:cubicBezTo>
                  <a:cubicBezTo>
                    <a:pt x="75" y="123"/>
                    <a:pt x="136" y="77"/>
                    <a:pt x="154" y="18"/>
                  </a:cubicBezTo>
                  <a:cubicBezTo>
                    <a:pt x="158" y="4"/>
                    <a:pt x="136" y="0"/>
                    <a:pt x="132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504"/>
            <p:cNvSpPr/>
            <p:nvPr/>
          </p:nvSpPr>
          <p:spPr bwMode="auto">
            <a:xfrm>
              <a:off x="9309100" y="2144713"/>
              <a:ext cx="133350" cy="187325"/>
            </a:xfrm>
            <a:custGeom>
              <a:avLst/>
              <a:gdLst>
                <a:gd name="T0" fmla="*/ 100 w 126"/>
                <a:gd name="T1" fmla="*/ 13 h 177"/>
                <a:gd name="T2" fmla="*/ 64 w 126"/>
                <a:gd name="T3" fmla="*/ 93 h 177"/>
                <a:gd name="T4" fmla="*/ 14 w 126"/>
                <a:gd name="T5" fmla="*/ 152 h 177"/>
                <a:gd name="T6" fmla="*/ 21 w 126"/>
                <a:gd name="T7" fmla="*/ 173 h 177"/>
                <a:gd name="T8" fmla="*/ 78 w 126"/>
                <a:gd name="T9" fmla="*/ 114 h 177"/>
                <a:gd name="T10" fmla="*/ 120 w 126"/>
                <a:gd name="T11" fmla="*/ 23 h 177"/>
                <a:gd name="T12" fmla="*/ 100 w 126"/>
                <a:gd name="T13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77">
                  <a:moveTo>
                    <a:pt x="100" y="13"/>
                  </a:moveTo>
                  <a:cubicBezTo>
                    <a:pt x="88" y="40"/>
                    <a:pt x="78" y="67"/>
                    <a:pt x="64" y="93"/>
                  </a:cubicBezTo>
                  <a:cubicBezTo>
                    <a:pt x="53" y="115"/>
                    <a:pt x="39" y="145"/>
                    <a:pt x="14" y="152"/>
                  </a:cubicBezTo>
                  <a:cubicBezTo>
                    <a:pt x="0" y="156"/>
                    <a:pt x="8" y="177"/>
                    <a:pt x="21" y="173"/>
                  </a:cubicBezTo>
                  <a:cubicBezTo>
                    <a:pt x="48" y="165"/>
                    <a:pt x="66" y="138"/>
                    <a:pt x="78" y="114"/>
                  </a:cubicBezTo>
                  <a:cubicBezTo>
                    <a:pt x="94" y="85"/>
                    <a:pt x="107" y="53"/>
                    <a:pt x="120" y="23"/>
                  </a:cubicBezTo>
                  <a:cubicBezTo>
                    <a:pt x="126" y="10"/>
                    <a:pt x="105" y="0"/>
                    <a:pt x="100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505"/>
            <p:cNvSpPr/>
            <p:nvPr/>
          </p:nvSpPr>
          <p:spPr bwMode="auto">
            <a:xfrm>
              <a:off x="9393238" y="2128838"/>
              <a:ext cx="58738" cy="265112"/>
            </a:xfrm>
            <a:custGeom>
              <a:avLst/>
              <a:gdLst>
                <a:gd name="T0" fmla="*/ 39 w 55"/>
                <a:gd name="T1" fmla="*/ 13 h 251"/>
                <a:gd name="T2" fmla="*/ 21 w 55"/>
                <a:gd name="T3" fmla="*/ 25 h 251"/>
                <a:gd name="T4" fmla="*/ 4 w 55"/>
                <a:gd name="T5" fmla="*/ 135 h 251"/>
                <a:gd name="T6" fmla="*/ 26 w 55"/>
                <a:gd name="T7" fmla="*/ 239 h 251"/>
                <a:gd name="T8" fmla="*/ 44 w 55"/>
                <a:gd name="T9" fmla="*/ 226 h 251"/>
                <a:gd name="T10" fmla="*/ 35 w 55"/>
                <a:gd name="T11" fmla="*/ 100 h 251"/>
                <a:gd name="T12" fmla="*/ 39 w 55"/>
                <a:gd name="T13" fmla="*/ 1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51">
                  <a:moveTo>
                    <a:pt x="39" y="13"/>
                  </a:moveTo>
                  <a:cubicBezTo>
                    <a:pt x="32" y="0"/>
                    <a:pt x="14" y="13"/>
                    <a:pt x="21" y="25"/>
                  </a:cubicBezTo>
                  <a:cubicBezTo>
                    <a:pt x="39" y="56"/>
                    <a:pt x="8" y="103"/>
                    <a:pt x="4" y="135"/>
                  </a:cubicBezTo>
                  <a:cubicBezTo>
                    <a:pt x="0" y="173"/>
                    <a:pt x="7" y="207"/>
                    <a:pt x="26" y="239"/>
                  </a:cubicBezTo>
                  <a:cubicBezTo>
                    <a:pt x="33" y="251"/>
                    <a:pt x="51" y="239"/>
                    <a:pt x="44" y="226"/>
                  </a:cubicBezTo>
                  <a:cubicBezTo>
                    <a:pt x="21" y="186"/>
                    <a:pt x="21" y="144"/>
                    <a:pt x="35" y="100"/>
                  </a:cubicBezTo>
                  <a:cubicBezTo>
                    <a:pt x="44" y="71"/>
                    <a:pt x="55" y="41"/>
                    <a:pt x="39" y="1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506"/>
            <p:cNvSpPr/>
            <p:nvPr/>
          </p:nvSpPr>
          <p:spPr bwMode="auto">
            <a:xfrm>
              <a:off x="9499600" y="2443163"/>
              <a:ext cx="180975" cy="152400"/>
            </a:xfrm>
            <a:custGeom>
              <a:avLst/>
              <a:gdLst>
                <a:gd name="T0" fmla="*/ 143 w 171"/>
                <a:gd name="T1" fmla="*/ 12 h 143"/>
                <a:gd name="T2" fmla="*/ 14 w 171"/>
                <a:gd name="T3" fmla="*/ 119 h 143"/>
                <a:gd name="T4" fmla="*/ 22 w 171"/>
                <a:gd name="T5" fmla="*/ 139 h 143"/>
                <a:gd name="T6" fmla="*/ 163 w 171"/>
                <a:gd name="T7" fmla="*/ 22 h 143"/>
                <a:gd name="T8" fmla="*/ 143 w 171"/>
                <a:gd name="T9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3">
                  <a:moveTo>
                    <a:pt x="143" y="12"/>
                  </a:moveTo>
                  <a:cubicBezTo>
                    <a:pt x="115" y="57"/>
                    <a:pt x="67" y="106"/>
                    <a:pt x="14" y="119"/>
                  </a:cubicBezTo>
                  <a:cubicBezTo>
                    <a:pt x="0" y="122"/>
                    <a:pt x="8" y="143"/>
                    <a:pt x="22" y="139"/>
                  </a:cubicBezTo>
                  <a:cubicBezTo>
                    <a:pt x="80" y="125"/>
                    <a:pt x="132" y="71"/>
                    <a:pt x="163" y="22"/>
                  </a:cubicBezTo>
                  <a:cubicBezTo>
                    <a:pt x="171" y="10"/>
                    <a:pt x="150" y="0"/>
                    <a:pt x="143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507"/>
            <p:cNvSpPr/>
            <p:nvPr/>
          </p:nvSpPr>
          <p:spPr bwMode="auto">
            <a:xfrm>
              <a:off x="9596438" y="2457450"/>
              <a:ext cx="82550" cy="196850"/>
            </a:xfrm>
            <a:custGeom>
              <a:avLst/>
              <a:gdLst>
                <a:gd name="T0" fmla="*/ 51 w 77"/>
                <a:gd name="T1" fmla="*/ 12 h 185"/>
                <a:gd name="T2" fmla="*/ 1 w 77"/>
                <a:gd name="T3" fmla="*/ 167 h 185"/>
                <a:gd name="T4" fmla="*/ 23 w 77"/>
                <a:gd name="T5" fmla="*/ 171 h 185"/>
                <a:gd name="T6" fmla="*/ 71 w 77"/>
                <a:gd name="T7" fmla="*/ 22 h 185"/>
                <a:gd name="T8" fmla="*/ 51 w 77"/>
                <a:gd name="T9" fmla="*/ 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85">
                  <a:moveTo>
                    <a:pt x="51" y="12"/>
                  </a:moveTo>
                  <a:cubicBezTo>
                    <a:pt x="26" y="63"/>
                    <a:pt x="4" y="110"/>
                    <a:pt x="1" y="167"/>
                  </a:cubicBezTo>
                  <a:cubicBezTo>
                    <a:pt x="0" y="181"/>
                    <a:pt x="22" y="185"/>
                    <a:pt x="23" y="171"/>
                  </a:cubicBezTo>
                  <a:cubicBezTo>
                    <a:pt x="26" y="116"/>
                    <a:pt x="47" y="70"/>
                    <a:pt x="71" y="22"/>
                  </a:cubicBezTo>
                  <a:cubicBezTo>
                    <a:pt x="77" y="9"/>
                    <a:pt x="57" y="0"/>
                    <a:pt x="51" y="1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508"/>
            <p:cNvSpPr/>
            <p:nvPr/>
          </p:nvSpPr>
          <p:spPr bwMode="auto">
            <a:xfrm>
              <a:off x="9647238" y="2441575"/>
              <a:ext cx="68263" cy="238125"/>
            </a:xfrm>
            <a:custGeom>
              <a:avLst/>
              <a:gdLst>
                <a:gd name="T0" fmla="*/ 51 w 64"/>
                <a:gd name="T1" fmla="*/ 199 h 224"/>
                <a:gd name="T2" fmla="*/ 24 w 64"/>
                <a:gd name="T3" fmla="*/ 109 h 224"/>
                <a:gd name="T4" fmla="*/ 26 w 64"/>
                <a:gd name="T5" fmla="*/ 14 h 224"/>
                <a:gd name="T6" fmla="*/ 4 w 64"/>
                <a:gd name="T7" fmla="*/ 16 h 224"/>
                <a:gd name="T8" fmla="*/ 4 w 64"/>
                <a:gd name="T9" fmla="*/ 133 h 224"/>
                <a:gd name="T10" fmla="*/ 42 w 64"/>
                <a:gd name="T11" fmla="*/ 219 h 224"/>
                <a:gd name="T12" fmla="*/ 51 w 64"/>
                <a:gd name="T13" fmla="*/ 19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24">
                  <a:moveTo>
                    <a:pt x="51" y="199"/>
                  </a:moveTo>
                  <a:cubicBezTo>
                    <a:pt x="24" y="190"/>
                    <a:pt x="25" y="131"/>
                    <a:pt x="24" y="109"/>
                  </a:cubicBezTo>
                  <a:cubicBezTo>
                    <a:pt x="23" y="77"/>
                    <a:pt x="25" y="46"/>
                    <a:pt x="26" y="14"/>
                  </a:cubicBezTo>
                  <a:cubicBezTo>
                    <a:pt x="26" y="0"/>
                    <a:pt x="4" y="2"/>
                    <a:pt x="4" y="16"/>
                  </a:cubicBezTo>
                  <a:cubicBezTo>
                    <a:pt x="3" y="55"/>
                    <a:pt x="0" y="94"/>
                    <a:pt x="4" y="133"/>
                  </a:cubicBezTo>
                  <a:cubicBezTo>
                    <a:pt x="6" y="161"/>
                    <a:pt x="10" y="208"/>
                    <a:pt x="42" y="219"/>
                  </a:cubicBezTo>
                  <a:cubicBezTo>
                    <a:pt x="55" y="224"/>
                    <a:pt x="64" y="204"/>
                    <a:pt x="51" y="19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509"/>
            <p:cNvSpPr/>
            <p:nvPr/>
          </p:nvSpPr>
          <p:spPr bwMode="auto">
            <a:xfrm>
              <a:off x="10033000" y="2327275"/>
              <a:ext cx="63500" cy="219075"/>
            </a:xfrm>
            <a:custGeom>
              <a:avLst/>
              <a:gdLst>
                <a:gd name="T0" fmla="*/ 34 w 60"/>
                <a:gd name="T1" fmla="*/ 14 h 207"/>
                <a:gd name="T2" fmla="*/ 2 w 60"/>
                <a:gd name="T3" fmla="*/ 108 h 207"/>
                <a:gd name="T4" fmla="*/ 10 w 60"/>
                <a:gd name="T5" fmla="*/ 193 h 207"/>
                <a:gd name="T6" fmla="*/ 31 w 60"/>
                <a:gd name="T7" fmla="*/ 186 h 207"/>
                <a:gd name="T8" fmla="*/ 27 w 60"/>
                <a:gd name="T9" fmla="*/ 97 h 207"/>
                <a:gd name="T10" fmla="*/ 56 w 60"/>
                <a:gd name="T11" fmla="*/ 18 h 207"/>
                <a:gd name="T12" fmla="*/ 34 w 60"/>
                <a:gd name="T13" fmla="*/ 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7">
                  <a:moveTo>
                    <a:pt x="34" y="14"/>
                  </a:moveTo>
                  <a:cubicBezTo>
                    <a:pt x="25" y="46"/>
                    <a:pt x="6" y="74"/>
                    <a:pt x="2" y="108"/>
                  </a:cubicBezTo>
                  <a:cubicBezTo>
                    <a:pt x="0" y="137"/>
                    <a:pt x="2" y="165"/>
                    <a:pt x="10" y="193"/>
                  </a:cubicBezTo>
                  <a:cubicBezTo>
                    <a:pt x="14" y="207"/>
                    <a:pt x="35" y="200"/>
                    <a:pt x="31" y="186"/>
                  </a:cubicBezTo>
                  <a:cubicBezTo>
                    <a:pt x="23" y="157"/>
                    <a:pt x="20" y="126"/>
                    <a:pt x="27" y="97"/>
                  </a:cubicBezTo>
                  <a:cubicBezTo>
                    <a:pt x="33" y="70"/>
                    <a:pt x="49" y="45"/>
                    <a:pt x="56" y="18"/>
                  </a:cubicBezTo>
                  <a:cubicBezTo>
                    <a:pt x="60" y="4"/>
                    <a:pt x="38" y="0"/>
                    <a:pt x="34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510"/>
            <p:cNvSpPr/>
            <p:nvPr/>
          </p:nvSpPr>
          <p:spPr bwMode="auto">
            <a:xfrm>
              <a:off x="10059988" y="2327275"/>
              <a:ext cx="139700" cy="196850"/>
            </a:xfrm>
            <a:custGeom>
              <a:avLst/>
              <a:gdLst>
                <a:gd name="T0" fmla="*/ 32 w 131"/>
                <a:gd name="T1" fmla="*/ 18 h 185"/>
                <a:gd name="T2" fmla="*/ 10 w 131"/>
                <a:gd name="T3" fmla="*/ 14 h 185"/>
                <a:gd name="T4" fmla="*/ 106 w 131"/>
                <a:gd name="T5" fmla="*/ 176 h 185"/>
                <a:gd name="T6" fmla="*/ 120 w 131"/>
                <a:gd name="T7" fmla="*/ 159 h 185"/>
                <a:gd name="T8" fmla="*/ 32 w 131"/>
                <a:gd name="T9" fmla="*/ 1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5">
                  <a:moveTo>
                    <a:pt x="32" y="18"/>
                  </a:moveTo>
                  <a:cubicBezTo>
                    <a:pt x="34" y="4"/>
                    <a:pt x="12" y="0"/>
                    <a:pt x="10" y="14"/>
                  </a:cubicBezTo>
                  <a:cubicBezTo>
                    <a:pt x="0" y="82"/>
                    <a:pt x="59" y="136"/>
                    <a:pt x="106" y="176"/>
                  </a:cubicBezTo>
                  <a:cubicBezTo>
                    <a:pt x="117" y="185"/>
                    <a:pt x="131" y="168"/>
                    <a:pt x="120" y="159"/>
                  </a:cubicBezTo>
                  <a:cubicBezTo>
                    <a:pt x="80" y="125"/>
                    <a:pt x="23" y="77"/>
                    <a:pt x="32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511"/>
            <p:cNvSpPr/>
            <p:nvPr/>
          </p:nvSpPr>
          <p:spPr bwMode="auto">
            <a:xfrm>
              <a:off x="10082213" y="2332038"/>
              <a:ext cx="152400" cy="112712"/>
            </a:xfrm>
            <a:custGeom>
              <a:avLst/>
              <a:gdLst>
                <a:gd name="T0" fmla="*/ 128 w 144"/>
                <a:gd name="T1" fmla="*/ 85 h 107"/>
                <a:gd name="T2" fmla="*/ 24 w 144"/>
                <a:gd name="T3" fmla="*/ 15 h 107"/>
                <a:gd name="T4" fmla="*/ 2 w 144"/>
                <a:gd name="T5" fmla="*/ 17 h 107"/>
                <a:gd name="T6" fmla="*/ 130 w 144"/>
                <a:gd name="T7" fmla="*/ 107 h 107"/>
                <a:gd name="T8" fmla="*/ 128 w 144"/>
                <a:gd name="T9" fmla="*/ 8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7">
                  <a:moveTo>
                    <a:pt x="128" y="85"/>
                  </a:moveTo>
                  <a:cubicBezTo>
                    <a:pt x="91" y="85"/>
                    <a:pt x="23" y="61"/>
                    <a:pt x="24" y="15"/>
                  </a:cubicBezTo>
                  <a:cubicBezTo>
                    <a:pt x="25" y="0"/>
                    <a:pt x="3" y="3"/>
                    <a:pt x="2" y="17"/>
                  </a:cubicBezTo>
                  <a:cubicBezTo>
                    <a:pt x="0" y="76"/>
                    <a:pt x="82" y="107"/>
                    <a:pt x="130" y="107"/>
                  </a:cubicBezTo>
                  <a:cubicBezTo>
                    <a:pt x="144" y="107"/>
                    <a:pt x="142" y="85"/>
                    <a:pt x="128" y="8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533"/>
            <p:cNvSpPr>
              <a:spLocks noChangeArrowheads="1"/>
            </p:cNvSpPr>
            <p:nvPr/>
          </p:nvSpPr>
          <p:spPr bwMode="auto">
            <a:xfrm>
              <a:off x="10102850" y="2400300"/>
              <a:ext cx="22225" cy="2381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0" name="Oval 535"/>
          <p:cNvSpPr>
            <a:spLocks noChangeArrowheads="1"/>
          </p:cNvSpPr>
          <p:nvPr/>
        </p:nvSpPr>
        <p:spPr bwMode="auto">
          <a:xfrm>
            <a:off x="11946343" y="2982581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1" name="组合 360"/>
          <p:cNvGrpSpPr/>
          <p:nvPr/>
        </p:nvGrpSpPr>
        <p:grpSpPr>
          <a:xfrm>
            <a:off x="10861287" y="3981313"/>
            <a:ext cx="928688" cy="434975"/>
            <a:chOff x="411162" y="4692651"/>
            <a:chExt cx="928688" cy="434975"/>
          </a:xfrm>
        </p:grpSpPr>
        <p:sp>
          <p:nvSpPr>
            <p:cNvPr id="362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Oval 472"/>
          <p:cNvSpPr>
            <a:spLocks noChangeArrowheads="1"/>
          </p:cNvSpPr>
          <p:nvPr/>
        </p:nvSpPr>
        <p:spPr bwMode="auto">
          <a:xfrm>
            <a:off x="11565389" y="3191532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Oval 475"/>
          <p:cNvSpPr>
            <a:spLocks noChangeArrowheads="1"/>
          </p:cNvSpPr>
          <p:nvPr/>
        </p:nvSpPr>
        <p:spPr bwMode="auto">
          <a:xfrm>
            <a:off x="11116670" y="3824546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Oval 532"/>
          <p:cNvSpPr>
            <a:spLocks noChangeArrowheads="1"/>
          </p:cNvSpPr>
          <p:nvPr/>
        </p:nvSpPr>
        <p:spPr bwMode="auto">
          <a:xfrm>
            <a:off x="10748596" y="3191532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 animBg="1"/>
      <p:bldP spid="40" grpId="0"/>
      <p:bldP spid="41" grpId="0" animBg="1"/>
      <p:bldP spid="42" grpId="0"/>
      <p:bldP spid="43" grpId="0"/>
      <p:bldP spid="44" grpId="0"/>
      <p:bldP spid="45" grpId="0" animBg="1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组合 551"/>
          <p:cNvGrpSpPr/>
          <p:nvPr/>
        </p:nvGrpSpPr>
        <p:grpSpPr>
          <a:xfrm>
            <a:off x="171679" y="5140001"/>
            <a:ext cx="986790" cy="911077"/>
            <a:chOff x="561976" y="1112838"/>
            <a:chExt cx="1862138" cy="1719263"/>
          </a:xfrm>
        </p:grpSpPr>
        <p:sp>
          <p:nvSpPr>
            <p:cNvPr id="341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10006279" y="2576108"/>
            <a:ext cx="825234" cy="762990"/>
            <a:chOff x="10888663" y="1211263"/>
            <a:chExt cx="1304925" cy="1206500"/>
          </a:xfrm>
        </p:grpSpPr>
        <p:sp>
          <p:nvSpPr>
            <p:cNvPr id="352" name="Freeform 16"/>
            <p:cNvSpPr/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7"/>
            <p:cNvSpPr/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"/>
            <p:cNvSpPr/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"/>
            <p:cNvSpPr/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"/>
            <p:cNvSpPr/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1"/>
            <p:cNvSpPr/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2"/>
            <p:cNvSpPr/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3"/>
            <p:cNvSpPr/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4"/>
            <p:cNvSpPr/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5"/>
            <p:cNvSpPr/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6"/>
            <p:cNvSpPr/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2252958" y="256583"/>
            <a:ext cx="1222375" cy="922338"/>
            <a:chOff x="438151" y="4763"/>
            <a:chExt cx="1222375" cy="922338"/>
          </a:xfrm>
        </p:grpSpPr>
        <p:sp>
          <p:nvSpPr>
            <p:cNvPr id="363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3637735" y="105569"/>
            <a:ext cx="1047750" cy="1243013"/>
            <a:chOff x="1727201" y="88901"/>
            <a:chExt cx="1047750" cy="1243013"/>
          </a:xfrm>
        </p:grpSpPr>
        <p:sp>
          <p:nvSpPr>
            <p:cNvPr id="371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774624" y="938864"/>
            <a:ext cx="993776" cy="1403350"/>
            <a:chOff x="11113" y="2765426"/>
            <a:chExt cx="993776" cy="1403350"/>
          </a:xfrm>
        </p:grpSpPr>
        <p:sp>
          <p:nvSpPr>
            <p:cNvPr id="413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9" name="组合 548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396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4" name="组合 563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514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5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Oval 191"/>
          <p:cNvSpPr>
            <a:spLocks noChangeArrowheads="1"/>
          </p:cNvSpPr>
          <p:nvPr/>
        </p:nvSpPr>
        <p:spPr bwMode="auto">
          <a:xfrm>
            <a:off x="360363" y="247808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Oval 192"/>
          <p:cNvSpPr>
            <a:spLocks noChangeArrowheads="1"/>
          </p:cNvSpPr>
          <p:nvPr/>
        </p:nvSpPr>
        <p:spPr bwMode="auto">
          <a:xfrm>
            <a:off x="3759133" y="5623373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7"/>
          <p:cNvSpPr>
            <a:spLocks noChangeArrowheads="1"/>
          </p:cNvSpPr>
          <p:nvPr/>
        </p:nvSpPr>
        <p:spPr bwMode="auto">
          <a:xfrm>
            <a:off x="2671763" y="165100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Oval 198"/>
          <p:cNvSpPr>
            <a:spLocks noChangeArrowheads="1"/>
          </p:cNvSpPr>
          <p:nvPr/>
        </p:nvSpPr>
        <p:spPr bwMode="auto">
          <a:xfrm>
            <a:off x="-78997" y="5029994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200"/>
          <p:cNvSpPr>
            <a:spLocks noChangeArrowheads="1"/>
          </p:cNvSpPr>
          <p:nvPr/>
        </p:nvSpPr>
        <p:spPr bwMode="auto">
          <a:xfrm>
            <a:off x="10580688" y="492126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1" name="组合 560"/>
          <p:cNvGrpSpPr/>
          <p:nvPr/>
        </p:nvGrpSpPr>
        <p:grpSpPr>
          <a:xfrm>
            <a:off x="6917425" y="230187"/>
            <a:ext cx="955675" cy="917575"/>
            <a:chOff x="9471025" y="60326"/>
            <a:chExt cx="955675" cy="917575"/>
          </a:xfrm>
        </p:grpSpPr>
        <p:sp>
          <p:nvSpPr>
            <p:cNvPr id="538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4" name="组合 543"/>
          <p:cNvGrpSpPr/>
          <p:nvPr/>
        </p:nvGrpSpPr>
        <p:grpSpPr>
          <a:xfrm rot="20243200">
            <a:off x="2454792" y="5506045"/>
            <a:ext cx="951267" cy="1195617"/>
            <a:chOff x="-1588" y="5322888"/>
            <a:chExt cx="1155700" cy="1452563"/>
          </a:xfrm>
        </p:grpSpPr>
        <p:sp>
          <p:nvSpPr>
            <p:cNvPr id="203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3" name="组合 552"/>
          <p:cNvGrpSpPr/>
          <p:nvPr/>
        </p:nvGrpSpPr>
        <p:grpSpPr>
          <a:xfrm>
            <a:off x="563562" y="3036888"/>
            <a:ext cx="1374776" cy="1397000"/>
            <a:chOff x="563562" y="3036888"/>
            <a:chExt cx="1374776" cy="1397000"/>
          </a:xfrm>
        </p:grpSpPr>
        <p:sp>
          <p:nvSpPr>
            <p:cNvPr id="208" name="Freeform 27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8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0028342" y="4196896"/>
            <a:ext cx="928688" cy="434975"/>
            <a:chOff x="411162" y="4692651"/>
            <a:chExt cx="928688" cy="434975"/>
          </a:xfrm>
        </p:grpSpPr>
        <p:sp>
          <p:nvSpPr>
            <p:cNvPr id="236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1" name="组合 540"/>
          <p:cNvGrpSpPr/>
          <p:nvPr/>
        </p:nvGrpSpPr>
        <p:grpSpPr>
          <a:xfrm>
            <a:off x="11112501" y="1747694"/>
            <a:ext cx="511175" cy="938213"/>
            <a:chOff x="2219325" y="6711951"/>
            <a:chExt cx="511175" cy="938213"/>
          </a:xfrm>
        </p:grpSpPr>
        <p:sp>
          <p:nvSpPr>
            <p:cNvPr id="249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9302229" y="180180"/>
            <a:ext cx="512763" cy="938213"/>
            <a:chOff x="9569450" y="4583113"/>
            <a:chExt cx="512763" cy="938213"/>
          </a:xfrm>
        </p:grpSpPr>
        <p:sp>
          <p:nvSpPr>
            <p:cNvPr id="261" name="Freeform 326"/>
            <p:cNvSpPr/>
            <p:nvPr/>
          </p:nvSpPr>
          <p:spPr bwMode="auto">
            <a:xfrm>
              <a:off x="9837737" y="4964113"/>
              <a:ext cx="19050" cy="41275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27"/>
            <p:cNvSpPr/>
            <p:nvPr/>
          </p:nvSpPr>
          <p:spPr bwMode="auto">
            <a:xfrm>
              <a:off x="9937750" y="4641851"/>
              <a:ext cx="41275" cy="76200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28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29"/>
            <p:cNvSpPr>
              <a:spLocks noChangeArrowheads="1"/>
            </p:cNvSpPr>
            <p:nvPr/>
          </p:nvSpPr>
          <p:spPr bwMode="auto">
            <a:xfrm>
              <a:off x="9840912" y="5002213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30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31"/>
            <p:cNvSpPr/>
            <p:nvPr/>
          </p:nvSpPr>
          <p:spPr bwMode="auto">
            <a:xfrm>
              <a:off x="9991725" y="5006976"/>
              <a:ext cx="25400" cy="31750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32"/>
            <p:cNvSpPr/>
            <p:nvPr/>
          </p:nvSpPr>
          <p:spPr bwMode="auto">
            <a:xfrm>
              <a:off x="9569450" y="4583113"/>
              <a:ext cx="512763" cy="93821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333"/>
            <p:cNvSpPr/>
            <p:nvPr/>
          </p:nvSpPr>
          <p:spPr bwMode="auto">
            <a:xfrm>
              <a:off x="10010775" y="4973638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4"/>
            <p:cNvSpPr/>
            <p:nvPr/>
          </p:nvSpPr>
          <p:spPr bwMode="auto">
            <a:xfrm>
              <a:off x="9656762" y="48450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5"/>
            <p:cNvSpPr/>
            <p:nvPr/>
          </p:nvSpPr>
          <p:spPr bwMode="auto">
            <a:xfrm>
              <a:off x="9685337" y="5000626"/>
              <a:ext cx="36513" cy="44450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6"/>
            <p:cNvSpPr/>
            <p:nvPr/>
          </p:nvSpPr>
          <p:spPr bwMode="auto">
            <a:xfrm>
              <a:off x="9620250" y="5021263"/>
              <a:ext cx="34925" cy="42863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7"/>
            <p:cNvSpPr/>
            <p:nvPr/>
          </p:nvSpPr>
          <p:spPr bwMode="auto">
            <a:xfrm>
              <a:off x="9617075" y="5386388"/>
              <a:ext cx="74613" cy="96838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338"/>
          <p:cNvSpPr>
            <a:spLocks noEditPoints="1"/>
          </p:cNvSpPr>
          <p:nvPr/>
        </p:nvSpPr>
        <p:spPr bwMode="auto">
          <a:xfrm>
            <a:off x="11766550" y="314093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39"/>
          <p:cNvSpPr>
            <a:spLocks noEditPoints="1"/>
          </p:cNvSpPr>
          <p:nvPr/>
        </p:nvSpPr>
        <p:spPr bwMode="auto">
          <a:xfrm>
            <a:off x="5480050" y="458219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341"/>
          <p:cNvSpPr>
            <a:spLocks noChangeArrowheads="1"/>
          </p:cNvSpPr>
          <p:nvPr/>
        </p:nvSpPr>
        <p:spPr bwMode="auto">
          <a:xfrm>
            <a:off x="827087" y="351313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346"/>
          <p:cNvSpPr>
            <a:spLocks noChangeArrowheads="1"/>
          </p:cNvSpPr>
          <p:nvPr/>
        </p:nvSpPr>
        <p:spPr bwMode="auto">
          <a:xfrm>
            <a:off x="8333263" y="34051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350"/>
          <p:cNvSpPr/>
          <p:nvPr/>
        </p:nvSpPr>
        <p:spPr bwMode="auto">
          <a:xfrm>
            <a:off x="8929603" y="555545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0" name="组合 559"/>
          <p:cNvGrpSpPr/>
          <p:nvPr/>
        </p:nvGrpSpPr>
        <p:grpSpPr>
          <a:xfrm>
            <a:off x="10541862" y="5059811"/>
            <a:ext cx="1295400" cy="1144587"/>
            <a:chOff x="10615613" y="2563813"/>
            <a:chExt cx="1295400" cy="1144587"/>
          </a:xfrm>
        </p:grpSpPr>
        <p:sp>
          <p:nvSpPr>
            <p:cNvPr id="29" name="Freeform 426"/>
            <p:cNvSpPr/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" name="组合 541"/>
          <p:cNvGrpSpPr/>
          <p:nvPr/>
        </p:nvGrpSpPr>
        <p:grpSpPr>
          <a:xfrm rot="5746844">
            <a:off x="5057655" y="5439875"/>
            <a:ext cx="993775" cy="1401763"/>
            <a:chOff x="9386888" y="6305550"/>
            <a:chExt cx="993775" cy="1401763"/>
          </a:xfrm>
        </p:grpSpPr>
        <p:sp>
          <p:nvSpPr>
            <p:cNvPr id="37" name="Freeform 434"/>
            <p:cNvSpPr/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463"/>
          <p:cNvSpPr>
            <a:spLocks noChangeArrowheads="1"/>
          </p:cNvSpPr>
          <p:nvPr/>
        </p:nvSpPr>
        <p:spPr bwMode="auto">
          <a:xfrm>
            <a:off x="8289991" y="593467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464"/>
          <p:cNvSpPr>
            <a:spLocks noChangeArrowheads="1"/>
          </p:cNvSpPr>
          <p:nvPr/>
        </p:nvSpPr>
        <p:spPr bwMode="auto">
          <a:xfrm>
            <a:off x="9111258" y="580276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6"/>
          <p:cNvSpPr>
            <a:spLocks noChangeArrowheads="1"/>
          </p:cNvSpPr>
          <p:nvPr/>
        </p:nvSpPr>
        <p:spPr bwMode="auto">
          <a:xfrm>
            <a:off x="11145838" y="6429382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468"/>
          <p:cNvSpPr>
            <a:spLocks noChangeArrowheads="1"/>
          </p:cNvSpPr>
          <p:nvPr/>
        </p:nvSpPr>
        <p:spPr bwMode="auto">
          <a:xfrm>
            <a:off x="10003698" y="6541325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72"/>
          <p:cNvSpPr>
            <a:spLocks noChangeArrowheads="1"/>
          </p:cNvSpPr>
          <p:nvPr/>
        </p:nvSpPr>
        <p:spPr bwMode="auto">
          <a:xfrm>
            <a:off x="11842750" y="401161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5"/>
          <p:cNvSpPr>
            <a:spLocks noChangeArrowheads="1"/>
          </p:cNvSpPr>
          <p:nvPr/>
        </p:nvSpPr>
        <p:spPr bwMode="auto">
          <a:xfrm>
            <a:off x="11728403" y="4703763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477"/>
          <p:cNvSpPr>
            <a:spLocks noChangeArrowheads="1"/>
          </p:cNvSpPr>
          <p:nvPr/>
        </p:nvSpPr>
        <p:spPr bwMode="auto">
          <a:xfrm>
            <a:off x="9008160" y="527109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6947056" y="5367142"/>
            <a:ext cx="911226" cy="1558925"/>
            <a:chOff x="9537700" y="2984500"/>
            <a:chExt cx="911226" cy="1558925"/>
          </a:xfrm>
        </p:grpSpPr>
        <p:sp>
          <p:nvSpPr>
            <p:cNvPr id="14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80"/>
          <p:cNvSpPr>
            <a:spLocks noChangeArrowheads="1"/>
          </p:cNvSpPr>
          <p:nvPr/>
        </p:nvSpPr>
        <p:spPr bwMode="auto">
          <a:xfrm>
            <a:off x="10113752" y="1800252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2"/>
          <p:cNvSpPr>
            <a:spLocks noChangeArrowheads="1"/>
          </p:cNvSpPr>
          <p:nvPr/>
        </p:nvSpPr>
        <p:spPr bwMode="auto">
          <a:xfrm>
            <a:off x="5266446" y="25158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516"/>
          <p:cNvSpPr>
            <a:spLocks noChangeArrowheads="1"/>
          </p:cNvSpPr>
          <p:nvPr/>
        </p:nvSpPr>
        <p:spPr bwMode="auto">
          <a:xfrm>
            <a:off x="257175" y="4370388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1"/>
          <p:cNvSpPr>
            <a:spLocks noChangeArrowheads="1"/>
          </p:cNvSpPr>
          <p:nvPr/>
        </p:nvSpPr>
        <p:spPr bwMode="auto">
          <a:xfrm>
            <a:off x="843166" y="308689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523"/>
          <p:cNvSpPr>
            <a:spLocks noChangeArrowheads="1"/>
          </p:cNvSpPr>
          <p:nvPr/>
        </p:nvSpPr>
        <p:spPr bwMode="auto">
          <a:xfrm>
            <a:off x="4066964" y="6236898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5"/>
          <p:cNvSpPr>
            <a:spLocks noChangeArrowheads="1"/>
          </p:cNvSpPr>
          <p:nvPr/>
        </p:nvSpPr>
        <p:spPr bwMode="auto">
          <a:xfrm>
            <a:off x="11526838" y="141590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7"/>
          <p:cNvSpPr>
            <a:spLocks noChangeArrowheads="1"/>
          </p:cNvSpPr>
          <p:nvPr/>
        </p:nvSpPr>
        <p:spPr bwMode="auto">
          <a:xfrm>
            <a:off x="11911013" y="82073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8"/>
          <p:cNvSpPr>
            <a:spLocks noChangeArrowheads="1"/>
          </p:cNvSpPr>
          <p:nvPr/>
        </p:nvSpPr>
        <p:spPr bwMode="auto">
          <a:xfrm>
            <a:off x="10833100" y="121443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9"/>
          <p:cNvSpPr>
            <a:spLocks noChangeArrowheads="1"/>
          </p:cNvSpPr>
          <p:nvPr/>
        </p:nvSpPr>
        <p:spPr bwMode="auto">
          <a:xfrm>
            <a:off x="8765866" y="65722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30"/>
          <p:cNvSpPr>
            <a:spLocks noChangeArrowheads="1"/>
          </p:cNvSpPr>
          <p:nvPr/>
        </p:nvSpPr>
        <p:spPr bwMode="auto">
          <a:xfrm>
            <a:off x="10383838" y="100647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31"/>
          <p:cNvSpPr>
            <a:spLocks noChangeArrowheads="1"/>
          </p:cNvSpPr>
          <p:nvPr/>
        </p:nvSpPr>
        <p:spPr bwMode="auto">
          <a:xfrm>
            <a:off x="10737233" y="138273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32"/>
          <p:cNvSpPr>
            <a:spLocks noChangeArrowheads="1"/>
          </p:cNvSpPr>
          <p:nvPr/>
        </p:nvSpPr>
        <p:spPr bwMode="auto">
          <a:xfrm>
            <a:off x="10971213" y="3820319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534"/>
          <p:cNvSpPr>
            <a:spLocks noChangeArrowheads="1"/>
          </p:cNvSpPr>
          <p:nvPr/>
        </p:nvSpPr>
        <p:spPr bwMode="auto">
          <a:xfrm>
            <a:off x="11295810" y="309377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535"/>
          <p:cNvSpPr>
            <a:spLocks noChangeArrowheads="1"/>
          </p:cNvSpPr>
          <p:nvPr/>
        </p:nvSpPr>
        <p:spPr bwMode="auto">
          <a:xfrm>
            <a:off x="11938000" y="263015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9" name="组合 558"/>
          <p:cNvGrpSpPr/>
          <p:nvPr/>
        </p:nvGrpSpPr>
        <p:grpSpPr>
          <a:xfrm>
            <a:off x="9232175" y="5406071"/>
            <a:ext cx="1316037" cy="1279525"/>
            <a:chOff x="10407651" y="3606801"/>
            <a:chExt cx="1316037" cy="1279525"/>
          </a:xfrm>
        </p:grpSpPr>
        <p:sp>
          <p:nvSpPr>
            <p:cNvPr id="467" name="Freeform 131"/>
            <p:cNvSpPr/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32"/>
            <p:cNvSpPr/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33"/>
            <p:cNvSpPr/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34"/>
            <p:cNvSpPr/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5"/>
            <p:cNvSpPr/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6"/>
            <p:cNvSpPr/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7"/>
            <p:cNvSpPr/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8"/>
            <p:cNvSpPr/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0"/>
            <p:cNvSpPr/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1"/>
            <p:cNvSpPr/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"/>
            <p:cNvSpPr/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3"/>
            <p:cNvSpPr/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4"/>
            <p:cNvSpPr/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5"/>
            <p:cNvSpPr/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6"/>
            <p:cNvSpPr/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7"/>
            <p:cNvSpPr/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8"/>
            <p:cNvSpPr/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9"/>
            <p:cNvSpPr/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50"/>
            <p:cNvSpPr/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51"/>
            <p:cNvSpPr/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52"/>
            <p:cNvSpPr/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3"/>
            <p:cNvSpPr/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4"/>
            <p:cNvSpPr/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5"/>
            <p:cNvSpPr/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6"/>
            <p:cNvSpPr/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7"/>
            <p:cNvSpPr/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8"/>
            <p:cNvSpPr/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9"/>
            <p:cNvSpPr/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60"/>
            <p:cNvSpPr/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61"/>
            <p:cNvSpPr/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62"/>
            <p:cNvSpPr/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3"/>
            <p:cNvSpPr/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4"/>
            <p:cNvSpPr/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5"/>
            <p:cNvSpPr/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6"/>
            <p:cNvSpPr/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7"/>
            <p:cNvSpPr/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8"/>
            <p:cNvSpPr/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9"/>
            <p:cNvSpPr/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70"/>
            <p:cNvSpPr/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71"/>
            <p:cNvSpPr/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72"/>
            <p:cNvSpPr/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3"/>
            <p:cNvSpPr/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4"/>
            <p:cNvSpPr/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5"/>
            <p:cNvSpPr/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6"/>
            <p:cNvSpPr/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7"/>
            <p:cNvSpPr/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5" name="圆角矩形 594"/>
          <p:cNvSpPr/>
          <p:nvPr/>
        </p:nvSpPr>
        <p:spPr>
          <a:xfrm>
            <a:off x="2590800" y="1797858"/>
            <a:ext cx="7016589" cy="3259918"/>
          </a:xfrm>
          <a:prstGeom prst="roundRect">
            <a:avLst>
              <a:gd name="adj" fmla="val 12494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6" name="组合 595"/>
          <p:cNvGrpSpPr/>
          <p:nvPr/>
        </p:nvGrpSpPr>
        <p:grpSpPr>
          <a:xfrm>
            <a:off x="3036889" y="2133602"/>
            <a:ext cx="2621729" cy="2621730"/>
            <a:chOff x="2046288" y="1716881"/>
            <a:chExt cx="3424237" cy="3424238"/>
          </a:xfrm>
        </p:grpSpPr>
        <p:sp>
          <p:nvSpPr>
            <p:cNvPr id="597" name="Freeform 6"/>
            <p:cNvSpPr>
              <a:spLocks noEditPoints="1"/>
            </p:cNvSpPr>
            <p:nvPr/>
          </p:nvSpPr>
          <p:spPr bwMode="auto">
            <a:xfrm>
              <a:off x="2046288" y="1716881"/>
              <a:ext cx="3424237" cy="3424238"/>
            </a:xfrm>
            <a:custGeom>
              <a:avLst/>
              <a:gdLst>
                <a:gd name="T0" fmla="*/ 5247 w 6147"/>
                <a:gd name="T1" fmla="*/ 900 h 6146"/>
                <a:gd name="T2" fmla="*/ 4270 w 6147"/>
                <a:gd name="T3" fmla="*/ 242 h 6146"/>
                <a:gd name="T4" fmla="*/ 3074 w 6147"/>
                <a:gd name="T5" fmla="*/ 0 h 6146"/>
                <a:gd name="T6" fmla="*/ 1877 w 6147"/>
                <a:gd name="T7" fmla="*/ 242 h 6146"/>
                <a:gd name="T8" fmla="*/ 901 w 6147"/>
                <a:gd name="T9" fmla="*/ 900 h 6146"/>
                <a:gd name="T10" fmla="*/ 242 w 6147"/>
                <a:gd name="T11" fmla="*/ 1877 h 6146"/>
                <a:gd name="T12" fmla="*/ 0 w 6147"/>
                <a:gd name="T13" fmla="*/ 3073 h 6146"/>
                <a:gd name="T14" fmla="*/ 242 w 6147"/>
                <a:gd name="T15" fmla="*/ 4269 h 6146"/>
                <a:gd name="T16" fmla="*/ 901 w 6147"/>
                <a:gd name="T17" fmla="*/ 5246 h 6146"/>
                <a:gd name="T18" fmla="*/ 1877 w 6147"/>
                <a:gd name="T19" fmla="*/ 5905 h 6146"/>
                <a:gd name="T20" fmla="*/ 3074 w 6147"/>
                <a:gd name="T21" fmla="*/ 6146 h 6146"/>
                <a:gd name="T22" fmla="*/ 4270 w 6147"/>
                <a:gd name="T23" fmla="*/ 5905 h 6146"/>
                <a:gd name="T24" fmla="*/ 5247 w 6147"/>
                <a:gd name="T25" fmla="*/ 5246 h 6146"/>
                <a:gd name="T26" fmla="*/ 5905 w 6147"/>
                <a:gd name="T27" fmla="*/ 4269 h 6146"/>
                <a:gd name="T28" fmla="*/ 6147 w 6147"/>
                <a:gd name="T29" fmla="*/ 3073 h 6146"/>
                <a:gd name="T30" fmla="*/ 5905 w 6147"/>
                <a:gd name="T31" fmla="*/ 1877 h 6146"/>
                <a:gd name="T32" fmla="*/ 5247 w 6147"/>
                <a:gd name="T33" fmla="*/ 900 h 6146"/>
                <a:gd name="T34" fmla="*/ 3074 w 6147"/>
                <a:gd name="T35" fmla="*/ 6042 h 6146"/>
                <a:gd name="T36" fmla="*/ 105 w 6147"/>
                <a:gd name="T37" fmla="*/ 3073 h 6146"/>
                <a:gd name="T38" fmla="*/ 3074 w 6147"/>
                <a:gd name="T39" fmla="*/ 105 h 6146"/>
                <a:gd name="T40" fmla="*/ 6042 w 6147"/>
                <a:gd name="T41" fmla="*/ 3073 h 6146"/>
                <a:gd name="T42" fmla="*/ 3074 w 6147"/>
                <a:gd name="T43" fmla="*/ 6042 h 6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7" h="6146">
                  <a:moveTo>
                    <a:pt x="5247" y="900"/>
                  </a:moveTo>
                  <a:cubicBezTo>
                    <a:pt x="4964" y="618"/>
                    <a:pt x="4636" y="396"/>
                    <a:pt x="4270" y="242"/>
                  </a:cubicBezTo>
                  <a:cubicBezTo>
                    <a:pt x="3891" y="81"/>
                    <a:pt x="3488" y="0"/>
                    <a:pt x="3074" y="0"/>
                  </a:cubicBezTo>
                  <a:cubicBezTo>
                    <a:pt x="2659" y="0"/>
                    <a:pt x="2256" y="81"/>
                    <a:pt x="1877" y="242"/>
                  </a:cubicBezTo>
                  <a:cubicBezTo>
                    <a:pt x="1511" y="396"/>
                    <a:pt x="1183" y="618"/>
                    <a:pt x="901" y="900"/>
                  </a:cubicBezTo>
                  <a:cubicBezTo>
                    <a:pt x="618" y="1182"/>
                    <a:pt x="397" y="1511"/>
                    <a:pt x="242" y="1877"/>
                  </a:cubicBezTo>
                  <a:cubicBezTo>
                    <a:pt x="82" y="2256"/>
                    <a:pt x="0" y="2658"/>
                    <a:pt x="0" y="3073"/>
                  </a:cubicBezTo>
                  <a:cubicBezTo>
                    <a:pt x="0" y="3488"/>
                    <a:pt x="82" y="3891"/>
                    <a:pt x="242" y="4269"/>
                  </a:cubicBezTo>
                  <a:cubicBezTo>
                    <a:pt x="397" y="4635"/>
                    <a:pt x="618" y="4964"/>
                    <a:pt x="901" y="5246"/>
                  </a:cubicBezTo>
                  <a:cubicBezTo>
                    <a:pt x="1183" y="5528"/>
                    <a:pt x="1511" y="5750"/>
                    <a:pt x="1877" y="5905"/>
                  </a:cubicBezTo>
                  <a:cubicBezTo>
                    <a:pt x="2256" y="6065"/>
                    <a:pt x="2659" y="6146"/>
                    <a:pt x="3074" y="6146"/>
                  </a:cubicBezTo>
                  <a:cubicBezTo>
                    <a:pt x="3488" y="6146"/>
                    <a:pt x="3891" y="6065"/>
                    <a:pt x="4270" y="5905"/>
                  </a:cubicBezTo>
                  <a:cubicBezTo>
                    <a:pt x="4636" y="5750"/>
                    <a:pt x="4964" y="5528"/>
                    <a:pt x="5247" y="5246"/>
                  </a:cubicBezTo>
                  <a:cubicBezTo>
                    <a:pt x="5529" y="4964"/>
                    <a:pt x="5750" y="4635"/>
                    <a:pt x="5905" y="4269"/>
                  </a:cubicBezTo>
                  <a:cubicBezTo>
                    <a:pt x="6065" y="3891"/>
                    <a:pt x="6147" y="3488"/>
                    <a:pt x="6147" y="3073"/>
                  </a:cubicBezTo>
                  <a:cubicBezTo>
                    <a:pt x="6147" y="2658"/>
                    <a:pt x="6065" y="2256"/>
                    <a:pt x="5905" y="1877"/>
                  </a:cubicBezTo>
                  <a:cubicBezTo>
                    <a:pt x="5750" y="1511"/>
                    <a:pt x="5529" y="1182"/>
                    <a:pt x="5247" y="900"/>
                  </a:cubicBezTo>
                  <a:close/>
                  <a:moveTo>
                    <a:pt x="3074" y="6042"/>
                  </a:moveTo>
                  <a:cubicBezTo>
                    <a:pt x="1437" y="6042"/>
                    <a:pt x="105" y="4710"/>
                    <a:pt x="105" y="3073"/>
                  </a:cubicBezTo>
                  <a:cubicBezTo>
                    <a:pt x="105" y="1436"/>
                    <a:pt x="1437" y="105"/>
                    <a:pt x="3074" y="105"/>
                  </a:cubicBezTo>
                  <a:cubicBezTo>
                    <a:pt x="4710" y="105"/>
                    <a:pt x="6042" y="1436"/>
                    <a:pt x="6042" y="3073"/>
                  </a:cubicBezTo>
                  <a:cubicBezTo>
                    <a:pt x="6042" y="4710"/>
                    <a:pt x="4710" y="6042"/>
                    <a:pt x="3074" y="604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98" name="组合 597"/>
            <p:cNvGrpSpPr/>
            <p:nvPr/>
          </p:nvGrpSpPr>
          <p:grpSpPr>
            <a:xfrm>
              <a:off x="2169430" y="1837949"/>
              <a:ext cx="3177952" cy="3182102"/>
              <a:chOff x="2156048" y="2981865"/>
              <a:chExt cx="1216025" cy="1217613"/>
            </a:xfrm>
          </p:grpSpPr>
          <p:sp>
            <p:nvSpPr>
              <p:cNvPr id="599" name="Oval 5"/>
              <p:cNvSpPr>
                <a:spLocks noChangeArrowheads="1"/>
              </p:cNvSpPr>
              <p:nvPr/>
            </p:nvSpPr>
            <p:spPr bwMode="auto">
              <a:xfrm>
                <a:off x="2156048" y="2981865"/>
                <a:ext cx="1216025" cy="121761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00" name="组合 599"/>
              <p:cNvGrpSpPr/>
              <p:nvPr/>
            </p:nvGrpSpPr>
            <p:grpSpPr>
              <a:xfrm>
                <a:off x="2325092" y="3139521"/>
                <a:ext cx="901931" cy="902300"/>
                <a:chOff x="1568863" y="2690684"/>
                <a:chExt cx="901931" cy="902300"/>
              </a:xfrm>
            </p:grpSpPr>
            <p:sp>
              <p:nvSpPr>
                <p:cNvPr id="601" name="Oval 6"/>
                <p:cNvSpPr>
                  <a:spLocks noChangeArrowheads="1"/>
                </p:cNvSpPr>
                <p:nvPr/>
              </p:nvSpPr>
              <p:spPr bwMode="auto">
                <a:xfrm>
                  <a:off x="1964753" y="3093283"/>
                  <a:ext cx="106879" cy="105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2" name="Freeform 7"/>
                <p:cNvSpPr>
                  <a:spLocks noEditPoints="1"/>
                </p:cNvSpPr>
                <p:nvPr/>
              </p:nvSpPr>
              <p:spPr bwMode="auto">
                <a:xfrm>
                  <a:off x="1819702" y="2690684"/>
                  <a:ext cx="396980" cy="902300"/>
                </a:xfrm>
                <a:custGeom>
                  <a:avLst/>
                  <a:gdLst>
                    <a:gd name="T0" fmla="*/ 2147483646 w 153"/>
                    <a:gd name="T1" fmla="*/ 2147483646 h 348"/>
                    <a:gd name="T2" fmla="*/ 0 w 153"/>
                    <a:gd name="T3" fmla="*/ 2147483646 h 348"/>
                    <a:gd name="T4" fmla="*/ 2147483646 w 153"/>
                    <a:gd name="T5" fmla="*/ 0 h 348"/>
                    <a:gd name="T6" fmla="*/ 2147483646 w 153"/>
                    <a:gd name="T7" fmla="*/ 2147483646 h 348"/>
                    <a:gd name="T8" fmla="*/ 2147483646 w 153"/>
                    <a:gd name="T9" fmla="*/ 2147483646 h 348"/>
                    <a:gd name="T10" fmla="*/ 2147483646 w 153"/>
                    <a:gd name="T11" fmla="*/ 2147483646 h 348"/>
                    <a:gd name="T12" fmla="*/ 2147483646 w 153"/>
                    <a:gd name="T13" fmla="*/ 2147483646 h 348"/>
                    <a:gd name="T14" fmla="*/ 2147483646 w 153"/>
                    <a:gd name="T15" fmla="*/ 2147483646 h 348"/>
                    <a:gd name="T16" fmla="*/ 2147483646 w 153"/>
                    <a:gd name="T17" fmla="*/ 2147483646 h 348"/>
                    <a:gd name="T18" fmla="*/ 2147483646 w 153"/>
                    <a:gd name="T19" fmla="*/ 2147483646 h 3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3" h="348">
                      <a:moveTo>
                        <a:pt x="77" y="348"/>
                      </a:moveTo>
                      <a:cubicBezTo>
                        <a:pt x="34" y="348"/>
                        <a:pt x="0" y="272"/>
                        <a:pt x="0" y="174"/>
                      </a:cubicBezTo>
                      <a:cubicBezTo>
                        <a:pt x="0" y="77"/>
                        <a:pt x="34" y="0"/>
                        <a:pt x="77" y="0"/>
                      </a:cubicBezTo>
                      <a:cubicBezTo>
                        <a:pt x="120" y="0"/>
                        <a:pt x="153" y="77"/>
                        <a:pt x="153" y="174"/>
                      </a:cubicBezTo>
                      <a:cubicBezTo>
                        <a:pt x="153" y="272"/>
                        <a:pt x="120" y="348"/>
                        <a:pt x="77" y="348"/>
                      </a:cubicBezTo>
                      <a:close/>
                      <a:moveTo>
                        <a:pt x="77" y="13"/>
                      </a:moveTo>
                      <a:cubicBezTo>
                        <a:pt x="42" y="13"/>
                        <a:pt x="13" y="87"/>
                        <a:pt x="13" y="174"/>
                      </a:cubicBezTo>
                      <a:cubicBezTo>
                        <a:pt x="13" y="262"/>
                        <a:pt x="42" y="336"/>
                        <a:pt x="77" y="336"/>
                      </a:cubicBezTo>
                      <a:cubicBezTo>
                        <a:pt x="111" y="336"/>
                        <a:pt x="141" y="262"/>
                        <a:pt x="141" y="174"/>
                      </a:cubicBezTo>
                      <a:cubicBezTo>
                        <a:pt x="141" y="87"/>
                        <a:pt x="111" y="13"/>
                        <a:pt x="77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3" name="Freeform 8"/>
                <p:cNvSpPr>
                  <a:spLocks noEditPoints="1"/>
                </p:cNvSpPr>
                <p:nvPr/>
              </p:nvSpPr>
              <p:spPr bwMode="auto">
                <a:xfrm>
                  <a:off x="1568863" y="2944900"/>
                  <a:ext cx="901931" cy="397143"/>
                </a:xfrm>
                <a:custGeom>
                  <a:avLst/>
                  <a:gdLst>
                    <a:gd name="T0" fmla="*/ 2147483646 w 348"/>
                    <a:gd name="T1" fmla="*/ 2147483646 h 153"/>
                    <a:gd name="T2" fmla="*/ 0 w 348"/>
                    <a:gd name="T3" fmla="*/ 2147483646 h 153"/>
                    <a:gd name="T4" fmla="*/ 2147483646 w 348"/>
                    <a:gd name="T5" fmla="*/ 0 h 153"/>
                    <a:gd name="T6" fmla="*/ 2147483646 w 348"/>
                    <a:gd name="T7" fmla="*/ 2147483646 h 153"/>
                    <a:gd name="T8" fmla="*/ 2147483646 w 348"/>
                    <a:gd name="T9" fmla="*/ 2147483646 h 153"/>
                    <a:gd name="T10" fmla="*/ 2147483646 w 348"/>
                    <a:gd name="T11" fmla="*/ 2147483646 h 153"/>
                    <a:gd name="T12" fmla="*/ 2147483646 w 348"/>
                    <a:gd name="T13" fmla="*/ 2147483646 h 153"/>
                    <a:gd name="T14" fmla="*/ 2147483646 w 348"/>
                    <a:gd name="T15" fmla="*/ 2147483646 h 153"/>
                    <a:gd name="T16" fmla="*/ 2147483646 w 348"/>
                    <a:gd name="T17" fmla="*/ 2147483646 h 153"/>
                    <a:gd name="T18" fmla="*/ 2147483646 w 348"/>
                    <a:gd name="T19" fmla="*/ 2147483646 h 1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8" h="153">
                      <a:moveTo>
                        <a:pt x="174" y="153"/>
                      </a:moveTo>
                      <a:cubicBezTo>
                        <a:pt x="76" y="153"/>
                        <a:pt x="0" y="119"/>
                        <a:pt x="0" y="76"/>
                      </a:cubicBezTo>
                      <a:cubicBezTo>
                        <a:pt x="0" y="33"/>
                        <a:pt x="76" y="0"/>
                        <a:pt x="174" y="0"/>
                      </a:cubicBezTo>
                      <a:cubicBezTo>
                        <a:pt x="271" y="0"/>
                        <a:pt x="348" y="33"/>
                        <a:pt x="348" y="76"/>
                      </a:cubicBezTo>
                      <a:cubicBezTo>
                        <a:pt x="348" y="119"/>
                        <a:pt x="271" y="153"/>
                        <a:pt x="174" y="153"/>
                      </a:cubicBezTo>
                      <a:close/>
                      <a:moveTo>
                        <a:pt x="174" y="12"/>
                      </a:moveTo>
                      <a:cubicBezTo>
                        <a:pt x="86" y="12"/>
                        <a:pt x="12" y="42"/>
                        <a:pt x="12" y="76"/>
                      </a:cubicBezTo>
                      <a:cubicBezTo>
                        <a:pt x="12" y="111"/>
                        <a:pt x="86" y="140"/>
                        <a:pt x="174" y="140"/>
                      </a:cubicBezTo>
                      <a:cubicBezTo>
                        <a:pt x="261" y="140"/>
                        <a:pt x="335" y="111"/>
                        <a:pt x="335" y="76"/>
                      </a:cubicBezTo>
                      <a:cubicBezTo>
                        <a:pt x="335" y="42"/>
                        <a:pt x="261" y="12"/>
                        <a:pt x="174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4" name="Freeform 9"/>
                <p:cNvSpPr>
                  <a:spLocks noEditPoints="1"/>
                </p:cNvSpPr>
                <p:nvPr/>
              </p:nvSpPr>
              <p:spPr bwMode="auto">
                <a:xfrm>
                  <a:off x="1659383" y="2792152"/>
                  <a:ext cx="719800" cy="700455"/>
                </a:xfrm>
                <a:custGeom>
                  <a:avLst/>
                  <a:gdLst>
                    <a:gd name="T0" fmla="*/ 2147483646 w 278"/>
                    <a:gd name="T1" fmla="*/ 2147483646 h 270"/>
                    <a:gd name="T2" fmla="*/ 2147483646 w 278"/>
                    <a:gd name="T3" fmla="*/ 2147483646 h 270"/>
                    <a:gd name="T4" fmla="*/ 2147483646 w 278"/>
                    <a:gd name="T5" fmla="*/ 2147483646 h 270"/>
                    <a:gd name="T6" fmla="*/ 2147483646 w 278"/>
                    <a:gd name="T7" fmla="*/ 2147483646 h 270"/>
                    <a:gd name="T8" fmla="*/ 2147483646 w 278"/>
                    <a:gd name="T9" fmla="*/ 0 h 270"/>
                    <a:gd name="T10" fmla="*/ 2147483646 w 278"/>
                    <a:gd name="T11" fmla="*/ 2147483646 h 270"/>
                    <a:gd name="T12" fmla="*/ 2147483646 w 278"/>
                    <a:gd name="T13" fmla="*/ 2147483646 h 270"/>
                    <a:gd name="T14" fmla="*/ 2147483646 w 278"/>
                    <a:gd name="T15" fmla="*/ 2147483646 h 270"/>
                    <a:gd name="T16" fmla="*/ 2147483646 w 278"/>
                    <a:gd name="T17" fmla="*/ 2147483646 h 270"/>
                    <a:gd name="T18" fmla="*/ 2147483646 w 278"/>
                    <a:gd name="T19" fmla="*/ 2147483646 h 270"/>
                    <a:gd name="T20" fmla="*/ 2147483646 w 278"/>
                    <a:gd name="T21" fmla="*/ 2147483646 h 270"/>
                    <a:gd name="T22" fmla="*/ 2147483646 w 278"/>
                    <a:gd name="T23" fmla="*/ 2147483646 h 270"/>
                    <a:gd name="T24" fmla="*/ 2147483646 w 278"/>
                    <a:gd name="T25" fmla="*/ 2147483646 h 270"/>
                    <a:gd name="T26" fmla="*/ 2147483646 w 278"/>
                    <a:gd name="T27" fmla="*/ 2147483646 h 270"/>
                    <a:gd name="T28" fmla="*/ 2147483646 w 278"/>
                    <a:gd name="T29" fmla="*/ 2147483646 h 270"/>
                    <a:gd name="T30" fmla="*/ 2147483646 w 278"/>
                    <a:gd name="T31" fmla="*/ 2147483646 h 270"/>
                    <a:gd name="T32" fmla="*/ 2147483646 w 278"/>
                    <a:gd name="T33" fmla="*/ 2147483646 h 270"/>
                    <a:gd name="T34" fmla="*/ 2147483646 w 278"/>
                    <a:gd name="T35" fmla="*/ 2147483646 h 2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78" h="270">
                      <a:moveTo>
                        <a:pt x="229" y="270"/>
                      </a:moveTo>
                      <a:cubicBezTo>
                        <a:pt x="190" y="270"/>
                        <a:pt x="134" y="238"/>
                        <a:pt x="85" y="189"/>
                      </a:cubicBezTo>
                      <a:cubicBezTo>
                        <a:pt x="52" y="157"/>
                        <a:pt x="27" y="121"/>
                        <a:pt x="14" y="89"/>
                      </a:cubicBezTo>
                      <a:cubicBezTo>
                        <a:pt x="0" y="55"/>
                        <a:pt x="0" y="27"/>
                        <a:pt x="16" y="12"/>
                      </a:cubicBezTo>
                      <a:cubicBezTo>
                        <a:pt x="24" y="4"/>
                        <a:pt x="35" y="0"/>
                        <a:pt x="48" y="0"/>
                      </a:cubicBezTo>
                      <a:cubicBezTo>
                        <a:pt x="87" y="0"/>
                        <a:pt x="144" y="32"/>
                        <a:pt x="193" y="81"/>
                      </a:cubicBezTo>
                      <a:cubicBezTo>
                        <a:pt x="225" y="113"/>
                        <a:pt x="250" y="149"/>
                        <a:pt x="264" y="182"/>
                      </a:cubicBezTo>
                      <a:cubicBezTo>
                        <a:pt x="278" y="216"/>
                        <a:pt x="277" y="243"/>
                        <a:pt x="262" y="258"/>
                      </a:cubicBezTo>
                      <a:cubicBezTo>
                        <a:pt x="254" y="266"/>
                        <a:pt x="243" y="270"/>
                        <a:pt x="229" y="270"/>
                      </a:cubicBezTo>
                      <a:close/>
                      <a:moveTo>
                        <a:pt x="48" y="13"/>
                      </a:moveTo>
                      <a:cubicBezTo>
                        <a:pt x="38" y="13"/>
                        <a:pt x="30" y="16"/>
                        <a:pt x="25" y="21"/>
                      </a:cubicBezTo>
                      <a:cubicBezTo>
                        <a:pt x="13" y="32"/>
                        <a:pt x="14" y="55"/>
                        <a:pt x="26" y="84"/>
                      </a:cubicBezTo>
                      <a:cubicBezTo>
                        <a:pt x="38" y="115"/>
                        <a:pt x="62" y="149"/>
                        <a:pt x="94" y="180"/>
                      </a:cubicBezTo>
                      <a:cubicBezTo>
                        <a:pt x="140" y="227"/>
                        <a:pt x="194" y="258"/>
                        <a:pt x="229" y="258"/>
                      </a:cubicBezTo>
                      <a:cubicBezTo>
                        <a:pt x="239" y="258"/>
                        <a:pt x="247" y="255"/>
                        <a:pt x="253" y="249"/>
                      </a:cubicBezTo>
                      <a:cubicBezTo>
                        <a:pt x="264" y="238"/>
                        <a:pt x="264" y="215"/>
                        <a:pt x="252" y="186"/>
                      </a:cubicBezTo>
                      <a:cubicBezTo>
                        <a:pt x="239" y="155"/>
                        <a:pt x="215" y="121"/>
                        <a:pt x="184" y="90"/>
                      </a:cubicBezTo>
                      <a:cubicBezTo>
                        <a:pt x="138" y="44"/>
                        <a:pt x="83" y="13"/>
                        <a:pt x="48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5" name="Freeform 10"/>
                <p:cNvSpPr>
                  <a:spLocks noEditPoints="1"/>
                </p:cNvSpPr>
                <p:nvPr/>
              </p:nvSpPr>
              <p:spPr bwMode="auto">
                <a:xfrm>
                  <a:off x="1659383" y="2792152"/>
                  <a:ext cx="719800" cy="700455"/>
                </a:xfrm>
                <a:custGeom>
                  <a:avLst/>
                  <a:gdLst>
                    <a:gd name="T0" fmla="*/ 2147483646 w 278"/>
                    <a:gd name="T1" fmla="*/ 2147483646 h 270"/>
                    <a:gd name="T2" fmla="*/ 2147483646 w 278"/>
                    <a:gd name="T3" fmla="*/ 2147483646 h 270"/>
                    <a:gd name="T4" fmla="*/ 2147483646 w 278"/>
                    <a:gd name="T5" fmla="*/ 2147483646 h 270"/>
                    <a:gd name="T6" fmla="*/ 2147483646 w 278"/>
                    <a:gd name="T7" fmla="*/ 2147483646 h 270"/>
                    <a:gd name="T8" fmla="*/ 2147483646 w 278"/>
                    <a:gd name="T9" fmla="*/ 0 h 270"/>
                    <a:gd name="T10" fmla="*/ 2147483646 w 278"/>
                    <a:gd name="T11" fmla="*/ 2147483646 h 270"/>
                    <a:gd name="T12" fmla="*/ 2147483646 w 278"/>
                    <a:gd name="T13" fmla="*/ 2147483646 h 270"/>
                    <a:gd name="T14" fmla="*/ 2147483646 w 278"/>
                    <a:gd name="T15" fmla="*/ 2147483646 h 270"/>
                    <a:gd name="T16" fmla="*/ 2147483646 w 278"/>
                    <a:gd name="T17" fmla="*/ 2147483646 h 270"/>
                    <a:gd name="T18" fmla="*/ 2147483646 w 278"/>
                    <a:gd name="T19" fmla="*/ 2147483646 h 270"/>
                    <a:gd name="T20" fmla="*/ 2147483646 w 278"/>
                    <a:gd name="T21" fmla="*/ 2147483646 h 270"/>
                    <a:gd name="T22" fmla="*/ 2147483646 w 278"/>
                    <a:gd name="T23" fmla="*/ 2147483646 h 270"/>
                    <a:gd name="T24" fmla="*/ 2147483646 w 278"/>
                    <a:gd name="T25" fmla="*/ 2147483646 h 270"/>
                    <a:gd name="T26" fmla="*/ 2147483646 w 278"/>
                    <a:gd name="T27" fmla="*/ 2147483646 h 270"/>
                    <a:gd name="T28" fmla="*/ 2147483646 w 278"/>
                    <a:gd name="T29" fmla="*/ 2147483646 h 270"/>
                    <a:gd name="T30" fmla="*/ 2147483646 w 278"/>
                    <a:gd name="T31" fmla="*/ 2147483646 h 270"/>
                    <a:gd name="T32" fmla="*/ 2147483646 w 278"/>
                    <a:gd name="T33" fmla="*/ 2147483646 h 270"/>
                    <a:gd name="T34" fmla="*/ 2147483646 w 278"/>
                    <a:gd name="T35" fmla="*/ 2147483646 h 2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78" h="270">
                      <a:moveTo>
                        <a:pt x="48" y="270"/>
                      </a:moveTo>
                      <a:cubicBezTo>
                        <a:pt x="35" y="270"/>
                        <a:pt x="24" y="266"/>
                        <a:pt x="16" y="258"/>
                      </a:cubicBezTo>
                      <a:cubicBezTo>
                        <a:pt x="0" y="243"/>
                        <a:pt x="0" y="216"/>
                        <a:pt x="14" y="182"/>
                      </a:cubicBezTo>
                      <a:cubicBezTo>
                        <a:pt x="27" y="149"/>
                        <a:pt x="52" y="113"/>
                        <a:pt x="85" y="81"/>
                      </a:cubicBezTo>
                      <a:cubicBezTo>
                        <a:pt x="134" y="32"/>
                        <a:pt x="190" y="0"/>
                        <a:pt x="229" y="0"/>
                      </a:cubicBezTo>
                      <a:cubicBezTo>
                        <a:pt x="243" y="0"/>
                        <a:pt x="254" y="4"/>
                        <a:pt x="262" y="12"/>
                      </a:cubicBezTo>
                      <a:cubicBezTo>
                        <a:pt x="277" y="27"/>
                        <a:pt x="278" y="55"/>
                        <a:pt x="264" y="89"/>
                      </a:cubicBezTo>
                      <a:cubicBezTo>
                        <a:pt x="250" y="121"/>
                        <a:pt x="225" y="157"/>
                        <a:pt x="193" y="189"/>
                      </a:cubicBezTo>
                      <a:cubicBezTo>
                        <a:pt x="144" y="238"/>
                        <a:pt x="87" y="270"/>
                        <a:pt x="48" y="270"/>
                      </a:cubicBezTo>
                      <a:close/>
                      <a:moveTo>
                        <a:pt x="229" y="13"/>
                      </a:moveTo>
                      <a:cubicBezTo>
                        <a:pt x="194" y="13"/>
                        <a:pt x="140" y="44"/>
                        <a:pt x="94" y="90"/>
                      </a:cubicBezTo>
                      <a:cubicBezTo>
                        <a:pt x="62" y="121"/>
                        <a:pt x="38" y="155"/>
                        <a:pt x="26" y="186"/>
                      </a:cubicBezTo>
                      <a:cubicBezTo>
                        <a:pt x="14" y="215"/>
                        <a:pt x="13" y="238"/>
                        <a:pt x="25" y="249"/>
                      </a:cubicBezTo>
                      <a:cubicBezTo>
                        <a:pt x="30" y="255"/>
                        <a:pt x="38" y="258"/>
                        <a:pt x="48" y="258"/>
                      </a:cubicBezTo>
                      <a:cubicBezTo>
                        <a:pt x="83" y="258"/>
                        <a:pt x="138" y="227"/>
                        <a:pt x="184" y="180"/>
                      </a:cubicBezTo>
                      <a:cubicBezTo>
                        <a:pt x="215" y="149"/>
                        <a:pt x="239" y="115"/>
                        <a:pt x="252" y="84"/>
                      </a:cubicBezTo>
                      <a:cubicBezTo>
                        <a:pt x="264" y="55"/>
                        <a:pt x="264" y="32"/>
                        <a:pt x="253" y="21"/>
                      </a:cubicBezTo>
                      <a:cubicBezTo>
                        <a:pt x="247" y="16"/>
                        <a:pt x="239" y="13"/>
                        <a:pt x="229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06" name="矩形 605"/>
          <p:cNvSpPr>
            <a:spLocks noChangeArrowheads="1"/>
          </p:cNvSpPr>
          <p:nvPr/>
        </p:nvSpPr>
        <p:spPr bwMode="auto">
          <a:xfrm>
            <a:off x="6812185" y="2488460"/>
            <a:ext cx="182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07" name="矩形 606"/>
          <p:cNvSpPr>
            <a:spLocks noChangeArrowheads="1"/>
          </p:cNvSpPr>
          <p:nvPr/>
        </p:nvSpPr>
        <p:spPr bwMode="auto">
          <a:xfrm>
            <a:off x="6782023" y="3128036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选题背景阐述</a:t>
            </a:r>
          </a:p>
        </p:txBody>
      </p:sp>
      <p:sp>
        <p:nvSpPr>
          <p:cNvPr id="608" name="矩形 607"/>
          <p:cNvSpPr/>
          <p:nvPr/>
        </p:nvSpPr>
        <p:spPr>
          <a:xfrm>
            <a:off x="6866160" y="3077421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9" name="矩形 608"/>
          <p:cNvSpPr>
            <a:spLocks noChangeArrowheads="1"/>
          </p:cNvSpPr>
          <p:nvPr/>
        </p:nvSpPr>
        <p:spPr bwMode="auto">
          <a:xfrm>
            <a:off x="6782023" y="3518561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选题意义概括</a:t>
            </a:r>
          </a:p>
        </p:txBody>
      </p:sp>
      <p:sp>
        <p:nvSpPr>
          <p:cNvPr id="610" name="矩形 6"/>
          <p:cNvSpPr>
            <a:spLocks noChangeArrowheads="1"/>
          </p:cNvSpPr>
          <p:nvPr/>
        </p:nvSpPr>
        <p:spPr bwMode="auto">
          <a:xfrm>
            <a:off x="6782023" y="3945599"/>
            <a:ext cx="1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选题来源概括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606" grpId="0"/>
      <p:bldP spid="607" grpId="0"/>
      <p:bldP spid="608" grpId="0" animBg="1"/>
      <p:bldP spid="609" grpId="0"/>
      <p:bldP spid="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MH_Desc_1"/>
          <p:cNvSpPr txBox="1"/>
          <p:nvPr>
            <p:custDataLst>
              <p:tags r:id="rId1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3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4"/>
          <p:cNvSpPr/>
          <p:nvPr>
            <p:custDataLst>
              <p:tags r:id="rId6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2"/>
          <p:cNvSpPr/>
          <p:nvPr>
            <p:custDataLst>
              <p:tags r:id="rId7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5"/>
          <p:cNvSpPr/>
          <p:nvPr>
            <p:custDataLst>
              <p:tags r:id="rId8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1"/>
          <p:cNvSpPr/>
          <p:nvPr>
            <p:custDataLst>
              <p:tags r:id="rId9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64500" y="2320925"/>
            <a:ext cx="17335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Rectangle 1330"/>
          <p:cNvSpPr>
            <a:spLocks noChangeArrowheads="1"/>
          </p:cNvSpPr>
          <p:nvPr/>
        </p:nvSpPr>
        <p:spPr bwMode="auto">
          <a:xfrm>
            <a:off x="9525" y="3610284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Rectangle 1331"/>
          <p:cNvSpPr>
            <a:spLocks noChangeArrowheads="1"/>
          </p:cNvSpPr>
          <p:nvPr/>
        </p:nvSpPr>
        <p:spPr bwMode="auto">
          <a:xfrm>
            <a:off x="2397125" y="3610284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2"/>
          <p:cNvSpPr>
            <a:spLocks noChangeArrowheads="1"/>
          </p:cNvSpPr>
          <p:nvPr/>
        </p:nvSpPr>
        <p:spPr bwMode="auto">
          <a:xfrm>
            <a:off x="4787900" y="3610284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3"/>
          <p:cNvSpPr>
            <a:spLocks noChangeArrowheads="1"/>
          </p:cNvSpPr>
          <p:nvPr/>
        </p:nvSpPr>
        <p:spPr bwMode="auto">
          <a:xfrm>
            <a:off x="7175500" y="3610284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4"/>
          <p:cNvSpPr>
            <a:spLocks noChangeArrowheads="1"/>
          </p:cNvSpPr>
          <p:nvPr/>
        </p:nvSpPr>
        <p:spPr bwMode="auto">
          <a:xfrm>
            <a:off x="9563100" y="3610284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5"/>
          <p:cNvSpPr>
            <a:spLocks noChangeArrowheads="1"/>
          </p:cNvSpPr>
          <p:nvPr/>
        </p:nvSpPr>
        <p:spPr bwMode="auto">
          <a:xfrm>
            <a:off x="2378075" y="1327459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6"/>
          <p:cNvSpPr>
            <a:spLocks noChangeArrowheads="1"/>
          </p:cNvSpPr>
          <p:nvPr/>
        </p:nvSpPr>
        <p:spPr bwMode="auto">
          <a:xfrm>
            <a:off x="4765675" y="3610284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7"/>
          <p:cNvSpPr>
            <a:spLocks noChangeArrowheads="1"/>
          </p:cNvSpPr>
          <p:nvPr/>
        </p:nvSpPr>
        <p:spPr bwMode="auto">
          <a:xfrm>
            <a:off x="7164388" y="1327459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8"/>
          <p:cNvSpPr>
            <a:spLocks noChangeArrowheads="1"/>
          </p:cNvSpPr>
          <p:nvPr/>
        </p:nvSpPr>
        <p:spPr bwMode="auto">
          <a:xfrm>
            <a:off x="11931650" y="1327459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9"/>
          <p:cNvSpPr>
            <a:spLocks noChangeArrowheads="1"/>
          </p:cNvSpPr>
          <p:nvPr/>
        </p:nvSpPr>
        <p:spPr bwMode="auto">
          <a:xfrm>
            <a:off x="9555163" y="3610284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Freeform 1340"/>
          <p:cNvSpPr/>
          <p:nvPr/>
        </p:nvSpPr>
        <p:spPr bwMode="auto">
          <a:xfrm>
            <a:off x="2381250" y="1327459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341"/>
          <p:cNvSpPr/>
          <p:nvPr/>
        </p:nvSpPr>
        <p:spPr bwMode="auto">
          <a:xfrm>
            <a:off x="4768850" y="5758171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2"/>
          <p:cNvSpPr/>
          <p:nvPr/>
        </p:nvSpPr>
        <p:spPr bwMode="auto">
          <a:xfrm>
            <a:off x="9559925" y="5758171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3"/>
          <p:cNvSpPr/>
          <p:nvPr/>
        </p:nvSpPr>
        <p:spPr bwMode="auto">
          <a:xfrm>
            <a:off x="7167563" y="1327459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4"/>
          <p:cNvSpPr/>
          <p:nvPr/>
        </p:nvSpPr>
        <p:spPr bwMode="auto">
          <a:xfrm>
            <a:off x="11931650" y="1327459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65"/>
          <p:cNvSpPr>
            <a:spLocks noEditPoints="1"/>
          </p:cNvSpPr>
          <p:nvPr/>
        </p:nvSpPr>
        <p:spPr bwMode="auto">
          <a:xfrm>
            <a:off x="2651125" y="5253346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1383"/>
          <p:cNvGrpSpPr/>
          <p:nvPr/>
        </p:nvGrpSpPr>
        <p:grpSpPr bwMode="auto">
          <a:xfrm>
            <a:off x="5176838" y="1492559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4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Freeform 1371"/>
          <p:cNvSpPr>
            <a:spLocks noEditPoints="1"/>
          </p:cNvSpPr>
          <p:nvPr/>
        </p:nvSpPr>
        <p:spPr bwMode="auto">
          <a:xfrm>
            <a:off x="371475" y="1441759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607300" y="5413684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1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1378"/>
          <p:cNvSpPr>
            <a:spLocks noEditPoints="1"/>
          </p:cNvSpPr>
          <p:nvPr/>
        </p:nvSpPr>
        <p:spPr bwMode="auto">
          <a:xfrm>
            <a:off x="10055225" y="1498909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MH_Desc_1"/>
          <p:cNvSpPr txBox="1">
            <a:spLocks noChangeArrowheads="1"/>
          </p:cNvSpPr>
          <p:nvPr/>
        </p:nvSpPr>
        <p:spPr bwMode="auto">
          <a:xfrm>
            <a:off x="136525" y="2037071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39" name="MH_Desc_1"/>
          <p:cNvSpPr txBox="1">
            <a:spLocks noChangeArrowheads="1"/>
          </p:cNvSpPr>
          <p:nvPr/>
        </p:nvSpPr>
        <p:spPr bwMode="auto">
          <a:xfrm>
            <a:off x="5011738" y="2037071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40" name="MH_Desc_1"/>
          <p:cNvSpPr txBox="1">
            <a:spLocks noChangeArrowheads="1"/>
          </p:cNvSpPr>
          <p:nvPr/>
        </p:nvSpPr>
        <p:spPr bwMode="auto">
          <a:xfrm>
            <a:off x="9655175" y="2037071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41" name="MH_Desc_1"/>
          <p:cNvSpPr txBox="1">
            <a:spLocks noChangeArrowheads="1"/>
          </p:cNvSpPr>
          <p:nvPr/>
        </p:nvSpPr>
        <p:spPr bwMode="auto">
          <a:xfrm>
            <a:off x="2400300" y="3713471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42" name="MH_Desc_1"/>
          <p:cNvSpPr txBox="1">
            <a:spLocks noChangeArrowheads="1"/>
          </p:cNvSpPr>
          <p:nvPr/>
        </p:nvSpPr>
        <p:spPr bwMode="auto">
          <a:xfrm>
            <a:off x="7275513" y="3713471"/>
            <a:ext cx="2216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课题来源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7" idx="6"/>
            <a:endCxn id="8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2" idx="2"/>
            <a:endCxn id="9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2471738" y="3660775"/>
            <a:ext cx="2478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en-US" altLang="zh-CN" sz="18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en-US" altLang="zh-CN" sz="18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组合 551"/>
          <p:cNvGrpSpPr/>
          <p:nvPr/>
        </p:nvGrpSpPr>
        <p:grpSpPr>
          <a:xfrm>
            <a:off x="171679" y="5140001"/>
            <a:ext cx="986790" cy="911077"/>
            <a:chOff x="561976" y="1112838"/>
            <a:chExt cx="1862138" cy="1719263"/>
          </a:xfrm>
        </p:grpSpPr>
        <p:sp>
          <p:nvSpPr>
            <p:cNvPr id="341" name="Freeform 5"/>
            <p:cNvSpPr/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"/>
            <p:cNvSpPr/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7"/>
            <p:cNvSpPr/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8"/>
            <p:cNvSpPr/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9"/>
            <p:cNvSpPr/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0"/>
            <p:cNvSpPr/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1"/>
            <p:cNvSpPr/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2"/>
            <p:cNvSpPr/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3"/>
            <p:cNvSpPr/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4"/>
            <p:cNvSpPr/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"/>
            <p:cNvSpPr/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10006279" y="2576108"/>
            <a:ext cx="825234" cy="762990"/>
            <a:chOff x="10888663" y="1211263"/>
            <a:chExt cx="1304925" cy="1206500"/>
          </a:xfrm>
        </p:grpSpPr>
        <p:sp>
          <p:nvSpPr>
            <p:cNvPr id="352" name="Freeform 16"/>
            <p:cNvSpPr/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7"/>
            <p:cNvSpPr/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8"/>
            <p:cNvSpPr/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9"/>
            <p:cNvSpPr/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"/>
            <p:cNvSpPr/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21"/>
            <p:cNvSpPr/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22"/>
            <p:cNvSpPr/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23"/>
            <p:cNvSpPr/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24"/>
            <p:cNvSpPr/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25"/>
            <p:cNvSpPr/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6"/>
            <p:cNvSpPr/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1" name="组合 550"/>
          <p:cNvGrpSpPr/>
          <p:nvPr/>
        </p:nvGrpSpPr>
        <p:grpSpPr>
          <a:xfrm>
            <a:off x="2252958" y="256583"/>
            <a:ext cx="1222375" cy="922338"/>
            <a:chOff x="438151" y="4763"/>
            <a:chExt cx="1222375" cy="922338"/>
          </a:xfrm>
        </p:grpSpPr>
        <p:sp>
          <p:nvSpPr>
            <p:cNvPr id="363" name="Freeform 27"/>
            <p:cNvSpPr/>
            <p:nvPr/>
          </p:nvSpPr>
          <p:spPr bwMode="auto">
            <a:xfrm>
              <a:off x="733426" y="390526"/>
              <a:ext cx="927100" cy="314325"/>
            </a:xfrm>
            <a:custGeom>
              <a:avLst/>
              <a:gdLst>
                <a:gd name="T0" fmla="*/ 642 w 874"/>
                <a:gd name="T1" fmla="*/ 267 h 296"/>
                <a:gd name="T2" fmla="*/ 420 w 874"/>
                <a:gd name="T3" fmla="*/ 203 h 296"/>
                <a:gd name="T4" fmla="*/ 206 w 874"/>
                <a:gd name="T5" fmla="*/ 110 h 296"/>
                <a:gd name="T6" fmla="*/ 154 w 874"/>
                <a:gd name="T7" fmla="*/ 84 h 296"/>
                <a:gd name="T8" fmla="*/ 102 w 874"/>
                <a:gd name="T9" fmla="*/ 57 h 296"/>
                <a:gd name="T10" fmla="*/ 0 w 874"/>
                <a:gd name="T11" fmla="*/ 0 h 296"/>
                <a:gd name="T12" fmla="*/ 96 w 874"/>
                <a:gd name="T13" fmla="*/ 68 h 296"/>
                <a:gd name="T14" fmla="*/ 146 w 874"/>
                <a:gd name="T15" fmla="*/ 99 h 296"/>
                <a:gd name="T16" fmla="*/ 197 w 874"/>
                <a:gd name="T17" fmla="*/ 129 h 296"/>
                <a:gd name="T18" fmla="*/ 411 w 874"/>
                <a:gd name="T19" fmla="*/ 228 h 296"/>
                <a:gd name="T20" fmla="*/ 639 w 874"/>
                <a:gd name="T21" fmla="*/ 287 h 296"/>
                <a:gd name="T22" fmla="*/ 698 w 874"/>
                <a:gd name="T23" fmla="*/ 294 h 296"/>
                <a:gd name="T24" fmla="*/ 757 w 874"/>
                <a:gd name="T25" fmla="*/ 296 h 296"/>
                <a:gd name="T26" fmla="*/ 874 w 874"/>
                <a:gd name="T27" fmla="*/ 284 h 296"/>
                <a:gd name="T28" fmla="*/ 642 w 874"/>
                <a:gd name="T29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4" h="296">
                  <a:moveTo>
                    <a:pt x="642" y="267"/>
                  </a:moveTo>
                  <a:cubicBezTo>
                    <a:pt x="567" y="252"/>
                    <a:pt x="492" y="229"/>
                    <a:pt x="420" y="203"/>
                  </a:cubicBezTo>
                  <a:cubicBezTo>
                    <a:pt x="347" y="176"/>
                    <a:pt x="276" y="145"/>
                    <a:pt x="206" y="110"/>
                  </a:cubicBezTo>
                  <a:cubicBezTo>
                    <a:pt x="189" y="102"/>
                    <a:pt x="171" y="93"/>
                    <a:pt x="154" y="84"/>
                  </a:cubicBezTo>
                  <a:cubicBezTo>
                    <a:pt x="137" y="75"/>
                    <a:pt x="120" y="66"/>
                    <a:pt x="102" y="57"/>
                  </a:cubicBezTo>
                  <a:cubicBezTo>
                    <a:pt x="68" y="39"/>
                    <a:pt x="34" y="20"/>
                    <a:pt x="0" y="0"/>
                  </a:cubicBezTo>
                  <a:cubicBezTo>
                    <a:pt x="31" y="24"/>
                    <a:pt x="63" y="47"/>
                    <a:pt x="96" y="68"/>
                  </a:cubicBezTo>
                  <a:cubicBezTo>
                    <a:pt x="112" y="79"/>
                    <a:pt x="129" y="89"/>
                    <a:pt x="146" y="99"/>
                  </a:cubicBezTo>
                  <a:cubicBezTo>
                    <a:pt x="162" y="110"/>
                    <a:pt x="179" y="119"/>
                    <a:pt x="197" y="129"/>
                  </a:cubicBezTo>
                  <a:cubicBezTo>
                    <a:pt x="265" y="167"/>
                    <a:pt x="337" y="200"/>
                    <a:pt x="411" y="228"/>
                  </a:cubicBezTo>
                  <a:cubicBezTo>
                    <a:pt x="484" y="255"/>
                    <a:pt x="561" y="276"/>
                    <a:pt x="639" y="287"/>
                  </a:cubicBezTo>
                  <a:cubicBezTo>
                    <a:pt x="658" y="290"/>
                    <a:pt x="678" y="293"/>
                    <a:pt x="698" y="294"/>
                  </a:cubicBezTo>
                  <a:cubicBezTo>
                    <a:pt x="717" y="295"/>
                    <a:pt x="737" y="296"/>
                    <a:pt x="757" y="296"/>
                  </a:cubicBezTo>
                  <a:cubicBezTo>
                    <a:pt x="796" y="296"/>
                    <a:pt x="836" y="292"/>
                    <a:pt x="874" y="284"/>
                  </a:cubicBezTo>
                  <a:cubicBezTo>
                    <a:pt x="796" y="289"/>
                    <a:pt x="718" y="282"/>
                    <a:pt x="642" y="26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8"/>
            <p:cNvSpPr/>
            <p:nvPr/>
          </p:nvSpPr>
          <p:spPr bwMode="auto">
            <a:xfrm>
              <a:off x="852488" y="666751"/>
              <a:ext cx="481013" cy="260350"/>
            </a:xfrm>
            <a:custGeom>
              <a:avLst/>
              <a:gdLst>
                <a:gd name="T0" fmla="*/ 384 w 452"/>
                <a:gd name="T1" fmla="*/ 4 h 246"/>
                <a:gd name="T2" fmla="*/ 317 w 452"/>
                <a:gd name="T3" fmla="*/ 15 h 246"/>
                <a:gd name="T4" fmla="*/ 190 w 452"/>
                <a:gd name="T5" fmla="*/ 55 h 246"/>
                <a:gd name="T6" fmla="*/ 130 w 452"/>
                <a:gd name="T7" fmla="*/ 85 h 246"/>
                <a:gd name="T8" fmla="*/ 73 w 452"/>
                <a:gd name="T9" fmla="*/ 123 h 246"/>
                <a:gd name="T10" fmla="*/ 26 w 452"/>
                <a:gd name="T11" fmla="*/ 176 h 246"/>
                <a:gd name="T12" fmla="*/ 9 w 452"/>
                <a:gd name="T13" fmla="*/ 208 h 246"/>
                <a:gd name="T14" fmla="*/ 0 w 452"/>
                <a:gd name="T15" fmla="*/ 246 h 246"/>
                <a:gd name="T16" fmla="*/ 36 w 452"/>
                <a:gd name="T17" fmla="*/ 236 h 246"/>
                <a:gd name="T18" fmla="*/ 67 w 452"/>
                <a:gd name="T19" fmla="*/ 226 h 246"/>
                <a:gd name="T20" fmla="*/ 125 w 452"/>
                <a:gd name="T21" fmla="*/ 201 h 246"/>
                <a:gd name="T22" fmla="*/ 179 w 452"/>
                <a:gd name="T23" fmla="*/ 172 h 246"/>
                <a:gd name="T24" fmla="*/ 233 w 452"/>
                <a:gd name="T25" fmla="*/ 141 h 246"/>
                <a:gd name="T26" fmla="*/ 342 w 452"/>
                <a:gd name="T27" fmla="*/ 76 h 246"/>
                <a:gd name="T28" fmla="*/ 397 w 452"/>
                <a:gd name="T29" fmla="*/ 41 h 246"/>
                <a:gd name="T30" fmla="*/ 452 w 452"/>
                <a:gd name="T31" fmla="*/ 1 h 246"/>
                <a:gd name="T32" fmla="*/ 384 w 452"/>
                <a:gd name="T3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246">
                  <a:moveTo>
                    <a:pt x="384" y="4"/>
                  </a:moveTo>
                  <a:cubicBezTo>
                    <a:pt x="361" y="6"/>
                    <a:pt x="339" y="10"/>
                    <a:pt x="317" y="15"/>
                  </a:cubicBezTo>
                  <a:cubicBezTo>
                    <a:pt x="274" y="24"/>
                    <a:pt x="231" y="38"/>
                    <a:pt x="190" y="55"/>
                  </a:cubicBezTo>
                  <a:cubicBezTo>
                    <a:pt x="170" y="64"/>
                    <a:pt x="149" y="74"/>
                    <a:pt x="130" y="85"/>
                  </a:cubicBezTo>
                  <a:cubicBezTo>
                    <a:pt x="110" y="96"/>
                    <a:pt x="90" y="108"/>
                    <a:pt x="73" y="123"/>
                  </a:cubicBezTo>
                  <a:cubicBezTo>
                    <a:pt x="55" y="138"/>
                    <a:pt x="39" y="156"/>
                    <a:pt x="26" y="176"/>
                  </a:cubicBezTo>
                  <a:cubicBezTo>
                    <a:pt x="20" y="186"/>
                    <a:pt x="14" y="197"/>
                    <a:pt x="9" y="208"/>
                  </a:cubicBezTo>
                  <a:cubicBezTo>
                    <a:pt x="5" y="220"/>
                    <a:pt x="1" y="232"/>
                    <a:pt x="0" y="246"/>
                  </a:cubicBezTo>
                  <a:cubicBezTo>
                    <a:pt x="13" y="243"/>
                    <a:pt x="25" y="239"/>
                    <a:pt x="36" y="236"/>
                  </a:cubicBezTo>
                  <a:cubicBezTo>
                    <a:pt x="47" y="233"/>
                    <a:pt x="57" y="229"/>
                    <a:pt x="67" y="226"/>
                  </a:cubicBezTo>
                  <a:cubicBezTo>
                    <a:pt x="88" y="218"/>
                    <a:pt x="107" y="210"/>
                    <a:pt x="125" y="201"/>
                  </a:cubicBezTo>
                  <a:cubicBezTo>
                    <a:pt x="144" y="193"/>
                    <a:pt x="161" y="182"/>
                    <a:pt x="179" y="172"/>
                  </a:cubicBezTo>
                  <a:cubicBezTo>
                    <a:pt x="233" y="141"/>
                    <a:pt x="233" y="141"/>
                    <a:pt x="233" y="141"/>
                  </a:cubicBezTo>
                  <a:cubicBezTo>
                    <a:pt x="269" y="120"/>
                    <a:pt x="305" y="99"/>
                    <a:pt x="342" y="76"/>
                  </a:cubicBezTo>
                  <a:cubicBezTo>
                    <a:pt x="360" y="65"/>
                    <a:pt x="379" y="53"/>
                    <a:pt x="397" y="41"/>
                  </a:cubicBezTo>
                  <a:cubicBezTo>
                    <a:pt x="415" y="29"/>
                    <a:pt x="434" y="16"/>
                    <a:pt x="452" y="1"/>
                  </a:cubicBezTo>
                  <a:cubicBezTo>
                    <a:pt x="429" y="0"/>
                    <a:pt x="406" y="1"/>
                    <a:pt x="38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9"/>
            <p:cNvSpPr/>
            <p:nvPr/>
          </p:nvSpPr>
          <p:spPr bwMode="auto">
            <a:xfrm>
              <a:off x="577851" y="593726"/>
              <a:ext cx="555625" cy="180975"/>
            </a:xfrm>
            <a:custGeom>
              <a:avLst/>
              <a:gdLst>
                <a:gd name="T0" fmla="*/ 418 w 523"/>
                <a:gd name="T1" fmla="*/ 1 h 171"/>
                <a:gd name="T2" fmla="*/ 382 w 523"/>
                <a:gd name="T3" fmla="*/ 0 h 171"/>
                <a:gd name="T4" fmla="*/ 345 w 523"/>
                <a:gd name="T5" fmla="*/ 0 h 171"/>
                <a:gd name="T6" fmla="*/ 309 w 523"/>
                <a:gd name="T7" fmla="*/ 2 h 171"/>
                <a:gd name="T8" fmla="*/ 235 w 523"/>
                <a:gd name="T9" fmla="*/ 8 h 171"/>
                <a:gd name="T10" fmla="*/ 165 w 523"/>
                <a:gd name="T11" fmla="*/ 27 h 171"/>
                <a:gd name="T12" fmla="*/ 133 w 523"/>
                <a:gd name="T13" fmla="*/ 42 h 171"/>
                <a:gd name="T14" fmla="*/ 102 w 523"/>
                <a:gd name="T15" fmla="*/ 61 h 171"/>
                <a:gd name="T16" fmla="*/ 46 w 523"/>
                <a:gd name="T17" fmla="*/ 108 h 171"/>
                <a:gd name="T18" fmla="*/ 21 w 523"/>
                <a:gd name="T19" fmla="*/ 137 h 171"/>
                <a:gd name="T20" fmla="*/ 10 w 523"/>
                <a:gd name="T21" fmla="*/ 152 h 171"/>
                <a:gd name="T22" fmla="*/ 0 w 523"/>
                <a:gd name="T23" fmla="*/ 169 h 171"/>
                <a:gd name="T24" fmla="*/ 5 w 523"/>
                <a:gd name="T25" fmla="*/ 170 h 171"/>
                <a:gd name="T26" fmla="*/ 10 w 523"/>
                <a:gd name="T27" fmla="*/ 170 h 171"/>
                <a:gd name="T28" fmla="*/ 20 w 523"/>
                <a:gd name="T29" fmla="*/ 171 h 171"/>
                <a:gd name="T30" fmla="*/ 39 w 523"/>
                <a:gd name="T31" fmla="*/ 170 h 171"/>
                <a:gd name="T32" fmla="*/ 76 w 523"/>
                <a:gd name="T33" fmla="*/ 166 h 171"/>
                <a:gd name="T34" fmla="*/ 144 w 523"/>
                <a:gd name="T35" fmla="*/ 153 h 171"/>
                <a:gd name="T36" fmla="*/ 176 w 523"/>
                <a:gd name="T37" fmla="*/ 144 h 171"/>
                <a:gd name="T38" fmla="*/ 208 w 523"/>
                <a:gd name="T39" fmla="*/ 133 h 171"/>
                <a:gd name="T40" fmla="*/ 267 w 523"/>
                <a:gd name="T41" fmla="*/ 105 h 171"/>
                <a:gd name="T42" fmla="*/ 326 w 523"/>
                <a:gd name="T43" fmla="*/ 72 h 171"/>
                <a:gd name="T44" fmla="*/ 341 w 523"/>
                <a:gd name="T45" fmla="*/ 65 h 171"/>
                <a:gd name="T46" fmla="*/ 357 w 523"/>
                <a:gd name="T47" fmla="*/ 58 h 171"/>
                <a:gd name="T48" fmla="*/ 389 w 523"/>
                <a:gd name="T49" fmla="*/ 47 h 171"/>
                <a:gd name="T50" fmla="*/ 421 w 523"/>
                <a:gd name="T51" fmla="*/ 38 h 171"/>
                <a:gd name="T52" fmla="*/ 454 w 523"/>
                <a:gd name="T53" fmla="*/ 30 h 171"/>
                <a:gd name="T54" fmla="*/ 523 w 523"/>
                <a:gd name="T55" fmla="*/ 22 h 171"/>
                <a:gd name="T56" fmla="*/ 454 w 523"/>
                <a:gd name="T57" fmla="*/ 5 h 171"/>
                <a:gd name="T58" fmla="*/ 418 w 523"/>
                <a:gd name="T59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3" h="171">
                  <a:moveTo>
                    <a:pt x="418" y="1"/>
                  </a:moveTo>
                  <a:cubicBezTo>
                    <a:pt x="406" y="0"/>
                    <a:pt x="394" y="0"/>
                    <a:pt x="382" y="0"/>
                  </a:cubicBezTo>
                  <a:cubicBezTo>
                    <a:pt x="369" y="0"/>
                    <a:pt x="357" y="0"/>
                    <a:pt x="34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284" y="4"/>
                    <a:pt x="260" y="5"/>
                    <a:pt x="235" y="8"/>
                  </a:cubicBezTo>
                  <a:cubicBezTo>
                    <a:pt x="211" y="11"/>
                    <a:pt x="187" y="17"/>
                    <a:pt x="165" y="27"/>
                  </a:cubicBezTo>
                  <a:cubicBezTo>
                    <a:pt x="154" y="31"/>
                    <a:pt x="143" y="37"/>
                    <a:pt x="133" y="42"/>
                  </a:cubicBezTo>
                  <a:cubicBezTo>
                    <a:pt x="122" y="48"/>
                    <a:pt x="112" y="55"/>
                    <a:pt x="102" y="61"/>
                  </a:cubicBezTo>
                  <a:cubicBezTo>
                    <a:pt x="82" y="75"/>
                    <a:pt x="63" y="90"/>
                    <a:pt x="46" y="108"/>
                  </a:cubicBezTo>
                  <a:cubicBezTo>
                    <a:pt x="37" y="117"/>
                    <a:pt x="29" y="127"/>
                    <a:pt x="21" y="137"/>
                  </a:cubicBezTo>
                  <a:cubicBezTo>
                    <a:pt x="17" y="142"/>
                    <a:pt x="14" y="147"/>
                    <a:pt x="10" y="152"/>
                  </a:cubicBezTo>
                  <a:cubicBezTo>
                    <a:pt x="6" y="158"/>
                    <a:pt x="3" y="164"/>
                    <a:pt x="0" y="169"/>
                  </a:cubicBezTo>
                  <a:cubicBezTo>
                    <a:pt x="1" y="170"/>
                    <a:pt x="3" y="170"/>
                    <a:pt x="5" y="170"/>
                  </a:cubicBezTo>
                  <a:cubicBezTo>
                    <a:pt x="7" y="170"/>
                    <a:pt x="8" y="170"/>
                    <a:pt x="10" y="170"/>
                  </a:cubicBezTo>
                  <a:cubicBezTo>
                    <a:pt x="13" y="171"/>
                    <a:pt x="17" y="171"/>
                    <a:pt x="20" y="171"/>
                  </a:cubicBezTo>
                  <a:cubicBezTo>
                    <a:pt x="26" y="170"/>
                    <a:pt x="33" y="170"/>
                    <a:pt x="39" y="170"/>
                  </a:cubicBezTo>
                  <a:cubicBezTo>
                    <a:pt x="51" y="169"/>
                    <a:pt x="64" y="168"/>
                    <a:pt x="76" y="166"/>
                  </a:cubicBezTo>
                  <a:cubicBezTo>
                    <a:pt x="99" y="163"/>
                    <a:pt x="122" y="159"/>
                    <a:pt x="144" y="153"/>
                  </a:cubicBezTo>
                  <a:cubicBezTo>
                    <a:pt x="155" y="150"/>
                    <a:pt x="166" y="147"/>
                    <a:pt x="176" y="144"/>
                  </a:cubicBezTo>
                  <a:cubicBezTo>
                    <a:pt x="187" y="141"/>
                    <a:pt x="197" y="137"/>
                    <a:pt x="208" y="133"/>
                  </a:cubicBezTo>
                  <a:cubicBezTo>
                    <a:pt x="228" y="126"/>
                    <a:pt x="248" y="116"/>
                    <a:pt x="267" y="105"/>
                  </a:cubicBezTo>
                  <a:cubicBezTo>
                    <a:pt x="286" y="93"/>
                    <a:pt x="306" y="81"/>
                    <a:pt x="326" y="72"/>
                  </a:cubicBezTo>
                  <a:cubicBezTo>
                    <a:pt x="331" y="69"/>
                    <a:pt x="336" y="67"/>
                    <a:pt x="341" y="65"/>
                  </a:cubicBezTo>
                  <a:cubicBezTo>
                    <a:pt x="347" y="62"/>
                    <a:pt x="352" y="60"/>
                    <a:pt x="357" y="58"/>
                  </a:cubicBezTo>
                  <a:cubicBezTo>
                    <a:pt x="367" y="54"/>
                    <a:pt x="378" y="50"/>
                    <a:pt x="389" y="47"/>
                  </a:cubicBezTo>
                  <a:cubicBezTo>
                    <a:pt x="399" y="44"/>
                    <a:pt x="410" y="40"/>
                    <a:pt x="421" y="38"/>
                  </a:cubicBezTo>
                  <a:cubicBezTo>
                    <a:pt x="432" y="35"/>
                    <a:pt x="443" y="32"/>
                    <a:pt x="454" y="30"/>
                  </a:cubicBezTo>
                  <a:cubicBezTo>
                    <a:pt x="476" y="25"/>
                    <a:pt x="499" y="22"/>
                    <a:pt x="523" y="22"/>
                  </a:cubicBezTo>
                  <a:cubicBezTo>
                    <a:pt x="501" y="14"/>
                    <a:pt x="477" y="8"/>
                    <a:pt x="454" y="5"/>
                  </a:cubicBezTo>
                  <a:cubicBezTo>
                    <a:pt x="442" y="3"/>
                    <a:pt x="430" y="2"/>
                    <a:pt x="418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0"/>
            <p:cNvSpPr/>
            <p:nvPr/>
          </p:nvSpPr>
          <p:spPr bwMode="auto">
            <a:xfrm>
              <a:off x="439738" y="433388"/>
              <a:ext cx="479425" cy="107950"/>
            </a:xfrm>
            <a:custGeom>
              <a:avLst/>
              <a:gdLst>
                <a:gd name="T0" fmla="*/ 342 w 452"/>
                <a:gd name="T1" fmla="*/ 28 h 102"/>
                <a:gd name="T2" fmla="*/ 284 w 452"/>
                <a:gd name="T3" fmla="*/ 13 h 102"/>
                <a:gd name="T4" fmla="*/ 227 w 452"/>
                <a:gd name="T5" fmla="*/ 2 h 102"/>
                <a:gd name="T6" fmla="*/ 169 w 452"/>
                <a:gd name="T7" fmla="*/ 2 h 102"/>
                <a:gd name="T8" fmla="*/ 112 w 452"/>
                <a:gd name="T9" fmla="*/ 10 h 102"/>
                <a:gd name="T10" fmla="*/ 55 w 452"/>
                <a:gd name="T11" fmla="*/ 27 h 102"/>
                <a:gd name="T12" fmla="*/ 27 w 452"/>
                <a:gd name="T13" fmla="*/ 40 h 102"/>
                <a:gd name="T14" fmla="*/ 20 w 452"/>
                <a:gd name="T15" fmla="*/ 44 h 102"/>
                <a:gd name="T16" fmla="*/ 13 w 452"/>
                <a:gd name="T17" fmla="*/ 48 h 102"/>
                <a:gd name="T18" fmla="*/ 6 w 452"/>
                <a:gd name="T19" fmla="*/ 53 h 102"/>
                <a:gd name="T20" fmla="*/ 3 w 452"/>
                <a:gd name="T21" fmla="*/ 55 h 102"/>
                <a:gd name="T22" fmla="*/ 1 w 452"/>
                <a:gd name="T23" fmla="*/ 57 h 102"/>
                <a:gd name="T24" fmla="*/ 0 w 452"/>
                <a:gd name="T25" fmla="*/ 58 h 102"/>
                <a:gd name="T26" fmla="*/ 0 w 452"/>
                <a:gd name="T27" fmla="*/ 58 h 102"/>
                <a:gd name="T28" fmla="*/ 0 w 452"/>
                <a:gd name="T29" fmla="*/ 59 h 102"/>
                <a:gd name="T30" fmla="*/ 0 w 452"/>
                <a:gd name="T31" fmla="*/ 59 h 102"/>
                <a:gd name="T32" fmla="*/ 0 w 452"/>
                <a:gd name="T33" fmla="*/ 59 h 102"/>
                <a:gd name="T34" fmla="*/ 1 w 452"/>
                <a:gd name="T35" fmla="*/ 59 h 102"/>
                <a:gd name="T36" fmla="*/ 2 w 452"/>
                <a:gd name="T37" fmla="*/ 59 h 102"/>
                <a:gd name="T38" fmla="*/ 3 w 452"/>
                <a:gd name="T39" fmla="*/ 60 h 102"/>
                <a:gd name="T40" fmla="*/ 7 w 452"/>
                <a:gd name="T41" fmla="*/ 62 h 102"/>
                <a:gd name="T42" fmla="*/ 14 w 452"/>
                <a:gd name="T43" fmla="*/ 65 h 102"/>
                <a:gd name="T44" fmla="*/ 22 w 452"/>
                <a:gd name="T45" fmla="*/ 68 h 102"/>
                <a:gd name="T46" fmla="*/ 29 w 452"/>
                <a:gd name="T47" fmla="*/ 71 h 102"/>
                <a:gd name="T48" fmla="*/ 57 w 452"/>
                <a:gd name="T49" fmla="*/ 80 h 102"/>
                <a:gd name="T50" fmla="*/ 114 w 452"/>
                <a:gd name="T51" fmla="*/ 94 h 102"/>
                <a:gd name="T52" fmla="*/ 170 w 452"/>
                <a:gd name="T53" fmla="*/ 101 h 102"/>
                <a:gd name="T54" fmla="*/ 226 w 452"/>
                <a:gd name="T55" fmla="*/ 100 h 102"/>
                <a:gd name="T56" fmla="*/ 282 w 452"/>
                <a:gd name="T57" fmla="*/ 92 h 102"/>
                <a:gd name="T58" fmla="*/ 338 w 452"/>
                <a:gd name="T59" fmla="*/ 83 h 102"/>
                <a:gd name="T60" fmla="*/ 394 w 452"/>
                <a:gd name="T61" fmla="*/ 76 h 102"/>
                <a:gd name="T62" fmla="*/ 452 w 452"/>
                <a:gd name="T63" fmla="*/ 71 h 102"/>
                <a:gd name="T64" fmla="*/ 398 w 452"/>
                <a:gd name="T65" fmla="*/ 45 h 102"/>
                <a:gd name="T66" fmla="*/ 342 w 452"/>
                <a:gd name="T67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2" h="102">
                  <a:moveTo>
                    <a:pt x="342" y="28"/>
                  </a:moveTo>
                  <a:cubicBezTo>
                    <a:pt x="323" y="24"/>
                    <a:pt x="303" y="18"/>
                    <a:pt x="284" y="13"/>
                  </a:cubicBezTo>
                  <a:cubicBezTo>
                    <a:pt x="265" y="9"/>
                    <a:pt x="246" y="4"/>
                    <a:pt x="227" y="2"/>
                  </a:cubicBezTo>
                  <a:cubicBezTo>
                    <a:pt x="208" y="0"/>
                    <a:pt x="188" y="0"/>
                    <a:pt x="169" y="2"/>
                  </a:cubicBezTo>
                  <a:cubicBezTo>
                    <a:pt x="150" y="3"/>
                    <a:pt x="131" y="6"/>
                    <a:pt x="112" y="10"/>
                  </a:cubicBezTo>
                  <a:cubicBezTo>
                    <a:pt x="93" y="14"/>
                    <a:pt x="74" y="20"/>
                    <a:pt x="55" y="27"/>
                  </a:cubicBezTo>
                  <a:cubicBezTo>
                    <a:pt x="45" y="31"/>
                    <a:pt x="36" y="35"/>
                    <a:pt x="27" y="40"/>
                  </a:cubicBezTo>
                  <a:cubicBezTo>
                    <a:pt x="25" y="42"/>
                    <a:pt x="22" y="43"/>
                    <a:pt x="20" y="44"/>
                  </a:cubicBezTo>
                  <a:cubicBezTo>
                    <a:pt x="18" y="46"/>
                    <a:pt x="15" y="47"/>
                    <a:pt x="13" y="48"/>
                  </a:cubicBezTo>
                  <a:cubicBezTo>
                    <a:pt x="11" y="50"/>
                    <a:pt x="8" y="51"/>
                    <a:pt x="6" y="53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6"/>
                    <a:pt x="2" y="56"/>
                    <a:pt x="1" y="57"/>
                  </a:cubicBezTo>
                  <a:cubicBezTo>
                    <a:pt x="1" y="57"/>
                    <a:pt x="1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0" y="63"/>
                    <a:pt x="12" y="64"/>
                    <a:pt x="14" y="65"/>
                  </a:cubicBezTo>
                  <a:cubicBezTo>
                    <a:pt x="17" y="66"/>
                    <a:pt x="19" y="67"/>
                    <a:pt x="22" y="68"/>
                  </a:cubicBezTo>
                  <a:cubicBezTo>
                    <a:pt x="24" y="69"/>
                    <a:pt x="26" y="70"/>
                    <a:pt x="29" y="71"/>
                  </a:cubicBezTo>
                  <a:cubicBezTo>
                    <a:pt x="38" y="74"/>
                    <a:pt x="48" y="78"/>
                    <a:pt x="57" y="80"/>
                  </a:cubicBezTo>
                  <a:cubicBezTo>
                    <a:pt x="76" y="86"/>
                    <a:pt x="95" y="91"/>
                    <a:pt x="114" y="94"/>
                  </a:cubicBezTo>
                  <a:cubicBezTo>
                    <a:pt x="133" y="97"/>
                    <a:pt x="151" y="99"/>
                    <a:pt x="170" y="101"/>
                  </a:cubicBezTo>
                  <a:cubicBezTo>
                    <a:pt x="188" y="102"/>
                    <a:pt x="207" y="102"/>
                    <a:pt x="226" y="100"/>
                  </a:cubicBezTo>
                  <a:cubicBezTo>
                    <a:pt x="244" y="99"/>
                    <a:pt x="263" y="95"/>
                    <a:pt x="282" y="92"/>
                  </a:cubicBezTo>
                  <a:cubicBezTo>
                    <a:pt x="300" y="88"/>
                    <a:pt x="319" y="85"/>
                    <a:pt x="338" y="83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13" y="75"/>
                    <a:pt x="432" y="72"/>
                    <a:pt x="452" y="71"/>
                  </a:cubicBezTo>
                  <a:cubicBezTo>
                    <a:pt x="435" y="60"/>
                    <a:pt x="417" y="52"/>
                    <a:pt x="398" y="45"/>
                  </a:cubicBezTo>
                  <a:cubicBezTo>
                    <a:pt x="379" y="38"/>
                    <a:pt x="360" y="33"/>
                    <a:pt x="342" y="2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1"/>
            <p:cNvSpPr/>
            <p:nvPr/>
          </p:nvSpPr>
          <p:spPr bwMode="auto">
            <a:xfrm>
              <a:off x="438151" y="4763"/>
              <a:ext cx="312738" cy="396875"/>
            </a:xfrm>
            <a:custGeom>
              <a:avLst/>
              <a:gdLst>
                <a:gd name="T0" fmla="*/ 232 w 294"/>
                <a:gd name="T1" fmla="*/ 270 h 373"/>
                <a:gd name="T2" fmla="*/ 168 w 294"/>
                <a:gd name="T3" fmla="*/ 172 h 373"/>
                <a:gd name="T4" fmla="*/ 95 w 294"/>
                <a:gd name="T5" fmla="*/ 80 h 373"/>
                <a:gd name="T6" fmla="*/ 52 w 294"/>
                <a:gd name="T7" fmla="*/ 39 h 373"/>
                <a:gd name="T8" fmla="*/ 1 w 294"/>
                <a:gd name="T9" fmla="*/ 0 h 373"/>
                <a:gd name="T10" fmla="*/ 4 w 294"/>
                <a:gd name="T11" fmla="*/ 33 h 373"/>
                <a:gd name="T12" fmla="*/ 11 w 294"/>
                <a:gd name="T13" fmla="*/ 64 h 373"/>
                <a:gd name="T14" fmla="*/ 33 w 294"/>
                <a:gd name="T15" fmla="*/ 122 h 373"/>
                <a:gd name="T16" fmla="*/ 97 w 294"/>
                <a:gd name="T17" fmla="*/ 225 h 373"/>
                <a:gd name="T18" fmla="*/ 182 w 294"/>
                <a:gd name="T19" fmla="*/ 313 h 373"/>
                <a:gd name="T20" fmla="*/ 234 w 294"/>
                <a:gd name="T21" fmla="*/ 350 h 373"/>
                <a:gd name="T22" fmla="*/ 248 w 294"/>
                <a:gd name="T23" fmla="*/ 357 h 373"/>
                <a:gd name="T24" fmla="*/ 263 w 294"/>
                <a:gd name="T25" fmla="*/ 364 h 373"/>
                <a:gd name="T26" fmla="*/ 294 w 294"/>
                <a:gd name="T27" fmla="*/ 373 h 373"/>
                <a:gd name="T28" fmla="*/ 262 w 294"/>
                <a:gd name="T29" fmla="*/ 321 h 373"/>
                <a:gd name="T30" fmla="*/ 232 w 294"/>
                <a:gd name="T31" fmla="*/ 27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373">
                  <a:moveTo>
                    <a:pt x="232" y="270"/>
                  </a:moveTo>
                  <a:cubicBezTo>
                    <a:pt x="212" y="237"/>
                    <a:pt x="191" y="204"/>
                    <a:pt x="168" y="172"/>
                  </a:cubicBezTo>
                  <a:cubicBezTo>
                    <a:pt x="146" y="140"/>
                    <a:pt x="122" y="109"/>
                    <a:pt x="95" y="80"/>
                  </a:cubicBezTo>
                  <a:cubicBezTo>
                    <a:pt x="81" y="66"/>
                    <a:pt x="67" y="52"/>
                    <a:pt x="52" y="39"/>
                  </a:cubicBezTo>
                  <a:cubicBezTo>
                    <a:pt x="36" y="25"/>
                    <a:pt x="20" y="12"/>
                    <a:pt x="1" y="0"/>
                  </a:cubicBezTo>
                  <a:cubicBezTo>
                    <a:pt x="0" y="12"/>
                    <a:pt x="2" y="22"/>
                    <a:pt x="4" y="33"/>
                  </a:cubicBezTo>
                  <a:cubicBezTo>
                    <a:pt x="6" y="44"/>
                    <a:pt x="8" y="54"/>
                    <a:pt x="11" y="64"/>
                  </a:cubicBezTo>
                  <a:cubicBezTo>
                    <a:pt x="17" y="84"/>
                    <a:pt x="24" y="104"/>
                    <a:pt x="33" y="122"/>
                  </a:cubicBezTo>
                  <a:cubicBezTo>
                    <a:pt x="50" y="159"/>
                    <a:pt x="72" y="193"/>
                    <a:pt x="97" y="225"/>
                  </a:cubicBezTo>
                  <a:cubicBezTo>
                    <a:pt x="122" y="257"/>
                    <a:pt x="150" y="287"/>
                    <a:pt x="182" y="313"/>
                  </a:cubicBezTo>
                  <a:cubicBezTo>
                    <a:pt x="198" y="327"/>
                    <a:pt x="216" y="339"/>
                    <a:pt x="234" y="350"/>
                  </a:cubicBezTo>
                  <a:cubicBezTo>
                    <a:pt x="239" y="352"/>
                    <a:pt x="243" y="355"/>
                    <a:pt x="248" y="357"/>
                  </a:cubicBezTo>
                  <a:cubicBezTo>
                    <a:pt x="253" y="360"/>
                    <a:pt x="258" y="362"/>
                    <a:pt x="263" y="364"/>
                  </a:cubicBezTo>
                  <a:cubicBezTo>
                    <a:pt x="273" y="368"/>
                    <a:pt x="283" y="372"/>
                    <a:pt x="294" y="373"/>
                  </a:cubicBezTo>
                  <a:cubicBezTo>
                    <a:pt x="282" y="355"/>
                    <a:pt x="272" y="338"/>
                    <a:pt x="262" y="321"/>
                  </a:cubicBezTo>
                  <a:cubicBezTo>
                    <a:pt x="252" y="304"/>
                    <a:pt x="242" y="287"/>
                    <a:pt x="232" y="27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2"/>
            <p:cNvSpPr/>
            <p:nvPr/>
          </p:nvSpPr>
          <p:spPr bwMode="auto">
            <a:xfrm>
              <a:off x="679451" y="58738"/>
              <a:ext cx="265113" cy="457200"/>
            </a:xfrm>
            <a:custGeom>
              <a:avLst/>
              <a:gdLst>
                <a:gd name="T0" fmla="*/ 215 w 249"/>
                <a:gd name="T1" fmla="*/ 379 h 431"/>
                <a:gd name="T2" fmla="*/ 199 w 249"/>
                <a:gd name="T3" fmla="*/ 352 h 431"/>
                <a:gd name="T4" fmla="*/ 185 w 249"/>
                <a:gd name="T5" fmla="*/ 325 h 431"/>
                <a:gd name="T6" fmla="*/ 157 w 249"/>
                <a:gd name="T7" fmla="*/ 271 h 431"/>
                <a:gd name="T8" fmla="*/ 135 w 249"/>
                <a:gd name="T9" fmla="*/ 214 h 431"/>
                <a:gd name="T10" fmla="*/ 113 w 249"/>
                <a:gd name="T11" fmla="*/ 159 h 431"/>
                <a:gd name="T12" fmla="*/ 88 w 249"/>
                <a:gd name="T13" fmla="*/ 107 h 431"/>
                <a:gd name="T14" fmla="*/ 60 w 249"/>
                <a:gd name="T15" fmla="*/ 56 h 431"/>
                <a:gd name="T16" fmla="*/ 44 w 249"/>
                <a:gd name="T17" fmla="*/ 29 h 431"/>
                <a:gd name="T18" fmla="*/ 26 w 249"/>
                <a:gd name="T19" fmla="*/ 0 h 431"/>
                <a:gd name="T20" fmla="*/ 9 w 249"/>
                <a:gd name="T21" fmla="*/ 33 h 431"/>
                <a:gd name="T22" fmla="*/ 3 w 249"/>
                <a:gd name="T23" fmla="*/ 67 h 431"/>
                <a:gd name="T24" fmla="*/ 8 w 249"/>
                <a:gd name="T25" fmla="*/ 136 h 431"/>
                <a:gd name="T26" fmla="*/ 31 w 249"/>
                <a:gd name="T27" fmla="*/ 198 h 431"/>
                <a:gd name="T28" fmla="*/ 66 w 249"/>
                <a:gd name="T29" fmla="*/ 253 h 431"/>
                <a:gd name="T30" fmla="*/ 107 w 249"/>
                <a:gd name="T31" fmla="*/ 303 h 431"/>
                <a:gd name="T32" fmla="*/ 150 w 249"/>
                <a:gd name="T33" fmla="*/ 351 h 431"/>
                <a:gd name="T34" fmla="*/ 173 w 249"/>
                <a:gd name="T35" fmla="*/ 373 h 431"/>
                <a:gd name="T36" fmla="*/ 196 w 249"/>
                <a:gd name="T37" fmla="*/ 395 h 431"/>
                <a:gd name="T38" fmla="*/ 221 w 249"/>
                <a:gd name="T39" fmla="*/ 415 h 431"/>
                <a:gd name="T40" fmla="*/ 249 w 249"/>
                <a:gd name="T41" fmla="*/ 431 h 431"/>
                <a:gd name="T42" fmla="*/ 231 w 249"/>
                <a:gd name="T43" fmla="*/ 406 h 431"/>
                <a:gd name="T44" fmla="*/ 215 w 249"/>
                <a:gd name="T45" fmla="*/ 37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431">
                  <a:moveTo>
                    <a:pt x="215" y="379"/>
                  </a:moveTo>
                  <a:cubicBezTo>
                    <a:pt x="210" y="370"/>
                    <a:pt x="204" y="361"/>
                    <a:pt x="199" y="352"/>
                  </a:cubicBezTo>
                  <a:cubicBezTo>
                    <a:pt x="194" y="343"/>
                    <a:pt x="190" y="334"/>
                    <a:pt x="185" y="325"/>
                  </a:cubicBezTo>
                  <a:cubicBezTo>
                    <a:pt x="175" y="307"/>
                    <a:pt x="166" y="289"/>
                    <a:pt x="157" y="271"/>
                  </a:cubicBezTo>
                  <a:cubicBezTo>
                    <a:pt x="149" y="252"/>
                    <a:pt x="141" y="233"/>
                    <a:pt x="135" y="214"/>
                  </a:cubicBezTo>
                  <a:cubicBezTo>
                    <a:pt x="128" y="196"/>
                    <a:pt x="121" y="177"/>
                    <a:pt x="113" y="159"/>
                  </a:cubicBezTo>
                  <a:cubicBezTo>
                    <a:pt x="105" y="141"/>
                    <a:pt x="97" y="124"/>
                    <a:pt x="88" y="107"/>
                  </a:cubicBezTo>
                  <a:cubicBezTo>
                    <a:pt x="79" y="90"/>
                    <a:pt x="70" y="73"/>
                    <a:pt x="60" y="56"/>
                  </a:cubicBezTo>
                  <a:cubicBezTo>
                    <a:pt x="55" y="47"/>
                    <a:pt x="49" y="39"/>
                    <a:pt x="44" y="29"/>
                  </a:cubicBezTo>
                  <a:cubicBezTo>
                    <a:pt x="38" y="20"/>
                    <a:pt x="33" y="11"/>
                    <a:pt x="26" y="0"/>
                  </a:cubicBezTo>
                  <a:cubicBezTo>
                    <a:pt x="18" y="10"/>
                    <a:pt x="13" y="21"/>
                    <a:pt x="9" y="33"/>
                  </a:cubicBezTo>
                  <a:cubicBezTo>
                    <a:pt x="6" y="44"/>
                    <a:pt x="4" y="56"/>
                    <a:pt x="3" y="67"/>
                  </a:cubicBezTo>
                  <a:cubicBezTo>
                    <a:pt x="0" y="91"/>
                    <a:pt x="3" y="114"/>
                    <a:pt x="8" y="136"/>
                  </a:cubicBezTo>
                  <a:cubicBezTo>
                    <a:pt x="13" y="157"/>
                    <a:pt x="21" y="178"/>
                    <a:pt x="31" y="198"/>
                  </a:cubicBezTo>
                  <a:cubicBezTo>
                    <a:pt x="41" y="217"/>
                    <a:pt x="53" y="236"/>
                    <a:pt x="66" y="253"/>
                  </a:cubicBezTo>
                  <a:cubicBezTo>
                    <a:pt x="79" y="270"/>
                    <a:pt x="93" y="287"/>
                    <a:pt x="107" y="303"/>
                  </a:cubicBezTo>
                  <a:cubicBezTo>
                    <a:pt x="121" y="319"/>
                    <a:pt x="135" y="335"/>
                    <a:pt x="150" y="351"/>
                  </a:cubicBezTo>
                  <a:cubicBezTo>
                    <a:pt x="157" y="358"/>
                    <a:pt x="165" y="366"/>
                    <a:pt x="173" y="373"/>
                  </a:cubicBezTo>
                  <a:cubicBezTo>
                    <a:pt x="180" y="380"/>
                    <a:pt x="188" y="388"/>
                    <a:pt x="196" y="395"/>
                  </a:cubicBezTo>
                  <a:cubicBezTo>
                    <a:pt x="204" y="402"/>
                    <a:pt x="213" y="408"/>
                    <a:pt x="221" y="415"/>
                  </a:cubicBezTo>
                  <a:cubicBezTo>
                    <a:pt x="230" y="421"/>
                    <a:pt x="239" y="427"/>
                    <a:pt x="249" y="431"/>
                  </a:cubicBezTo>
                  <a:cubicBezTo>
                    <a:pt x="242" y="423"/>
                    <a:pt x="236" y="414"/>
                    <a:pt x="231" y="406"/>
                  </a:cubicBezTo>
                  <a:cubicBezTo>
                    <a:pt x="225" y="397"/>
                    <a:pt x="220" y="388"/>
                    <a:pt x="215" y="37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"/>
            <p:cNvSpPr/>
            <p:nvPr/>
          </p:nvSpPr>
          <p:spPr bwMode="auto">
            <a:xfrm>
              <a:off x="898526" y="139701"/>
              <a:ext cx="277813" cy="473075"/>
            </a:xfrm>
            <a:custGeom>
              <a:avLst/>
              <a:gdLst>
                <a:gd name="T0" fmla="*/ 196 w 261"/>
                <a:gd name="T1" fmla="*/ 333 h 446"/>
                <a:gd name="T2" fmla="*/ 166 w 261"/>
                <a:gd name="T3" fmla="*/ 278 h 446"/>
                <a:gd name="T4" fmla="*/ 139 w 261"/>
                <a:gd name="T5" fmla="*/ 222 h 446"/>
                <a:gd name="T6" fmla="*/ 85 w 261"/>
                <a:gd name="T7" fmla="*/ 112 h 446"/>
                <a:gd name="T8" fmla="*/ 55 w 261"/>
                <a:gd name="T9" fmla="*/ 58 h 446"/>
                <a:gd name="T10" fmla="*/ 38 w 261"/>
                <a:gd name="T11" fmla="*/ 30 h 446"/>
                <a:gd name="T12" fmla="*/ 30 w 261"/>
                <a:gd name="T13" fmla="*/ 16 h 446"/>
                <a:gd name="T14" fmla="*/ 26 w 261"/>
                <a:gd name="T15" fmla="*/ 8 h 446"/>
                <a:gd name="T16" fmla="*/ 24 w 261"/>
                <a:gd name="T17" fmla="*/ 0 h 446"/>
                <a:gd name="T18" fmla="*/ 17 w 261"/>
                <a:gd name="T19" fmla="*/ 7 h 446"/>
                <a:gd name="T20" fmla="*/ 12 w 261"/>
                <a:gd name="T21" fmla="*/ 16 h 446"/>
                <a:gd name="T22" fmla="*/ 6 w 261"/>
                <a:gd name="T23" fmla="*/ 34 h 446"/>
                <a:gd name="T24" fmla="*/ 1 w 261"/>
                <a:gd name="T25" fmla="*/ 70 h 446"/>
                <a:gd name="T26" fmla="*/ 7 w 261"/>
                <a:gd name="T27" fmla="*/ 140 h 446"/>
                <a:gd name="T28" fmla="*/ 17 w 261"/>
                <a:gd name="T29" fmla="*/ 173 h 446"/>
                <a:gd name="T30" fmla="*/ 29 w 261"/>
                <a:gd name="T31" fmla="*/ 205 h 446"/>
                <a:gd name="T32" fmla="*/ 62 w 261"/>
                <a:gd name="T33" fmla="*/ 265 h 446"/>
                <a:gd name="T34" fmla="*/ 104 w 261"/>
                <a:gd name="T35" fmla="*/ 319 h 446"/>
                <a:gd name="T36" fmla="*/ 151 w 261"/>
                <a:gd name="T37" fmla="*/ 369 h 446"/>
                <a:gd name="T38" fmla="*/ 202 w 261"/>
                <a:gd name="T39" fmla="*/ 412 h 446"/>
                <a:gd name="T40" fmla="*/ 261 w 261"/>
                <a:gd name="T41" fmla="*/ 446 h 446"/>
                <a:gd name="T42" fmla="*/ 229 w 261"/>
                <a:gd name="T43" fmla="*/ 388 h 446"/>
                <a:gd name="T44" fmla="*/ 196 w 261"/>
                <a:gd name="T45" fmla="*/ 33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1" h="446">
                  <a:moveTo>
                    <a:pt x="196" y="333"/>
                  </a:moveTo>
                  <a:cubicBezTo>
                    <a:pt x="185" y="315"/>
                    <a:pt x="175" y="297"/>
                    <a:pt x="166" y="278"/>
                  </a:cubicBezTo>
                  <a:cubicBezTo>
                    <a:pt x="156" y="259"/>
                    <a:pt x="148" y="240"/>
                    <a:pt x="139" y="222"/>
                  </a:cubicBezTo>
                  <a:cubicBezTo>
                    <a:pt x="122" y="184"/>
                    <a:pt x="104" y="148"/>
                    <a:pt x="85" y="112"/>
                  </a:cubicBezTo>
                  <a:cubicBezTo>
                    <a:pt x="76" y="94"/>
                    <a:pt x="65" y="76"/>
                    <a:pt x="55" y="5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25"/>
                    <a:pt x="33" y="21"/>
                    <a:pt x="30" y="16"/>
                  </a:cubicBezTo>
                  <a:cubicBezTo>
                    <a:pt x="29" y="13"/>
                    <a:pt x="27" y="11"/>
                    <a:pt x="26" y="8"/>
                  </a:cubicBezTo>
                  <a:cubicBezTo>
                    <a:pt x="25" y="6"/>
                    <a:pt x="24" y="3"/>
                    <a:pt x="24" y="0"/>
                  </a:cubicBezTo>
                  <a:cubicBezTo>
                    <a:pt x="21" y="2"/>
                    <a:pt x="19" y="4"/>
                    <a:pt x="17" y="7"/>
                  </a:cubicBezTo>
                  <a:cubicBezTo>
                    <a:pt x="15" y="10"/>
                    <a:pt x="14" y="13"/>
                    <a:pt x="12" y="16"/>
                  </a:cubicBezTo>
                  <a:cubicBezTo>
                    <a:pt x="10" y="22"/>
                    <a:pt x="8" y="28"/>
                    <a:pt x="6" y="34"/>
                  </a:cubicBezTo>
                  <a:cubicBezTo>
                    <a:pt x="3" y="46"/>
                    <a:pt x="2" y="58"/>
                    <a:pt x="1" y="70"/>
                  </a:cubicBezTo>
                  <a:cubicBezTo>
                    <a:pt x="0" y="94"/>
                    <a:pt x="2" y="117"/>
                    <a:pt x="7" y="140"/>
                  </a:cubicBezTo>
                  <a:cubicBezTo>
                    <a:pt x="10" y="151"/>
                    <a:pt x="13" y="162"/>
                    <a:pt x="17" y="173"/>
                  </a:cubicBezTo>
                  <a:cubicBezTo>
                    <a:pt x="21" y="184"/>
                    <a:pt x="25" y="195"/>
                    <a:pt x="29" y="205"/>
                  </a:cubicBezTo>
                  <a:cubicBezTo>
                    <a:pt x="39" y="226"/>
                    <a:pt x="50" y="246"/>
                    <a:pt x="62" y="265"/>
                  </a:cubicBezTo>
                  <a:cubicBezTo>
                    <a:pt x="75" y="284"/>
                    <a:pt x="89" y="302"/>
                    <a:pt x="104" y="319"/>
                  </a:cubicBezTo>
                  <a:cubicBezTo>
                    <a:pt x="119" y="336"/>
                    <a:pt x="135" y="353"/>
                    <a:pt x="151" y="369"/>
                  </a:cubicBezTo>
                  <a:cubicBezTo>
                    <a:pt x="167" y="384"/>
                    <a:pt x="184" y="399"/>
                    <a:pt x="202" y="412"/>
                  </a:cubicBezTo>
                  <a:cubicBezTo>
                    <a:pt x="221" y="425"/>
                    <a:pt x="240" y="437"/>
                    <a:pt x="261" y="446"/>
                  </a:cubicBezTo>
                  <a:cubicBezTo>
                    <a:pt x="251" y="425"/>
                    <a:pt x="240" y="407"/>
                    <a:pt x="229" y="388"/>
                  </a:cubicBezTo>
                  <a:lnTo>
                    <a:pt x="196" y="333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4"/>
            <p:cNvSpPr/>
            <p:nvPr/>
          </p:nvSpPr>
          <p:spPr bwMode="auto">
            <a:xfrm>
              <a:off x="1098551" y="254001"/>
              <a:ext cx="287338" cy="425450"/>
            </a:xfrm>
            <a:custGeom>
              <a:avLst/>
              <a:gdLst>
                <a:gd name="T0" fmla="*/ 224 w 271"/>
                <a:gd name="T1" fmla="*/ 343 h 401"/>
                <a:gd name="T2" fmla="*/ 216 w 271"/>
                <a:gd name="T3" fmla="*/ 330 h 401"/>
                <a:gd name="T4" fmla="*/ 201 w 271"/>
                <a:gd name="T5" fmla="*/ 306 h 401"/>
                <a:gd name="T6" fmla="*/ 146 w 271"/>
                <a:gd name="T7" fmla="*/ 204 h 401"/>
                <a:gd name="T8" fmla="*/ 101 w 271"/>
                <a:gd name="T9" fmla="*/ 101 h 401"/>
                <a:gd name="T10" fmla="*/ 92 w 271"/>
                <a:gd name="T11" fmla="*/ 75 h 401"/>
                <a:gd name="T12" fmla="*/ 80 w 271"/>
                <a:gd name="T13" fmla="*/ 51 h 401"/>
                <a:gd name="T14" fmla="*/ 62 w 271"/>
                <a:gd name="T15" fmla="*/ 27 h 401"/>
                <a:gd name="T16" fmla="*/ 35 w 271"/>
                <a:gd name="T17" fmla="*/ 0 h 401"/>
                <a:gd name="T18" fmla="*/ 30 w 271"/>
                <a:gd name="T19" fmla="*/ 4 h 401"/>
                <a:gd name="T20" fmla="*/ 26 w 271"/>
                <a:gd name="T21" fmla="*/ 7 h 401"/>
                <a:gd name="T22" fmla="*/ 19 w 271"/>
                <a:gd name="T23" fmla="*/ 16 h 401"/>
                <a:gd name="T24" fmla="*/ 9 w 271"/>
                <a:gd name="T25" fmla="*/ 33 h 401"/>
                <a:gd name="T26" fmla="*/ 1 w 271"/>
                <a:gd name="T27" fmla="*/ 69 h 401"/>
                <a:gd name="T28" fmla="*/ 4 w 271"/>
                <a:gd name="T29" fmla="*/ 102 h 401"/>
                <a:gd name="T30" fmla="*/ 15 w 271"/>
                <a:gd name="T31" fmla="*/ 133 h 401"/>
                <a:gd name="T32" fmla="*/ 76 w 271"/>
                <a:gd name="T33" fmla="*/ 246 h 401"/>
                <a:gd name="T34" fmla="*/ 160 w 271"/>
                <a:gd name="T35" fmla="*/ 340 h 401"/>
                <a:gd name="T36" fmla="*/ 185 w 271"/>
                <a:gd name="T37" fmla="*/ 360 h 401"/>
                <a:gd name="T38" fmla="*/ 198 w 271"/>
                <a:gd name="T39" fmla="*/ 369 h 401"/>
                <a:gd name="T40" fmla="*/ 212 w 271"/>
                <a:gd name="T41" fmla="*/ 378 h 401"/>
                <a:gd name="T42" fmla="*/ 240 w 271"/>
                <a:gd name="T43" fmla="*/ 392 h 401"/>
                <a:gd name="T44" fmla="*/ 271 w 271"/>
                <a:gd name="T45" fmla="*/ 401 h 401"/>
                <a:gd name="T46" fmla="*/ 232 w 271"/>
                <a:gd name="T47" fmla="*/ 355 h 401"/>
                <a:gd name="T48" fmla="*/ 224 w 271"/>
                <a:gd name="T49" fmla="*/ 34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" h="401">
                  <a:moveTo>
                    <a:pt x="224" y="343"/>
                  </a:moveTo>
                  <a:cubicBezTo>
                    <a:pt x="221" y="339"/>
                    <a:pt x="219" y="334"/>
                    <a:pt x="216" y="330"/>
                  </a:cubicBezTo>
                  <a:cubicBezTo>
                    <a:pt x="211" y="322"/>
                    <a:pt x="206" y="314"/>
                    <a:pt x="201" y="306"/>
                  </a:cubicBezTo>
                  <a:cubicBezTo>
                    <a:pt x="181" y="272"/>
                    <a:pt x="163" y="238"/>
                    <a:pt x="146" y="204"/>
                  </a:cubicBezTo>
                  <a:cubicBezTo>
                    <a:pt x="129" y="170"/>
                    <a:pt x="114" y="135"/>
                    <a:pt x="101" y="101"/>
                  </a:cubicBezTo>
                  <a:cubicBezTo>
                    <a:pt x="98" y="92"/>
                    <a:pt x="95" y="83"/>
                    <a:pt x="92" y="75"/>
                  </a:cubicBezTo>
                  <a:cubicBezTo>
                    <a:pt x="89" y="66"/>
                    <a:pt x="85" y="58"/>
                    <a:pt x="80" y="51"/>
                  </a:cubicBezTo>
                  <a:cubicBezTo>
                    <a:pt x="75" y="43"/>
                    <a:pt x="69" y="35"/>
                    <a:pt x="62" y="27"/>
                  </a:cubicBezTo>
                  <a:cubicBezTo>
                    <a:pt x="54" y="19"/>
                    <a:pt x="46" y="11"/>
                    <a:pt x="35" y="0"/>
                  </a:cubicBezTo>
                  <a:cubicBezTo>
                    <a:pt x="33" y="1"/>
                    <a:pt x="31" y="2"/>
                    <a:pt x="30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3" y="10"/>
                    <a:pt x="21" y="13"/>
                    <a:pt x="19" y="16"/>
                  </a:cubicBezTo>
                  <a:cubicBezTo>
                    <a:pt x="15" y="21"/>
                    <a:pt x="12" y="27"/>
                    <a:pt x="9" y="33"/>
                  </a:cubicBezTo>
                  <a:cubicBezTo>
                    <a:pt x="4" y="45"/>
                    <a:pt x="1" y="57"/>
                    <a:pt x="1" y="69"/>
                  </a:cubicBezTo>
                  <a:cubicBezTo>
                    <a:pt x="0" y="80"/>
                    <a:pt x="2" y="92"/>
                    <a:pt x="4" y="102"/>
                  </a:cubicBezTo>
                  <a:cubicBezTo>
                    <a:pt x="8" y="113"/>
                    <a:pt x="11" y="123"/>
                    <a:pt x="15" y="133"/>
                  </a:cubicBezTo>
                  <a:cubicBezTo>
                    <a:pt x="31" y="174"/>
                    <a:pt x="52" y="211"/>
                    <a:pt x="76" y="246"/>
                  </a:cubicBezTo>
                  <a:cubicBezTo>
                    <a:pt x="100" y="280"/>
                    <a:pt x="128" y="312"/>
                    <a:pt x="160" y="340"/>
                  </a:cubicBezTo>
                  <a:cubicBezTo>
                    <a:pt x="168" y="347"/>
                    <a:pt x="176" y="354"/>
                    <a:pt x="185" y="360"/>
                  </a:cubicBezTo>
                  <a:cubicBezTo>
                    <a:pt x="189" y="363"/>
                    <a:pt x="194" y="366"/>
                    <a:pt x="198" y="369"/>
                  </a:cubicBezTo>
                  <a:cubicBezTo>
                    <a:pt x="202" y="372"/>
                    <a:pt x="207" y="375"/>
                    <a:pt x="212" y="378"/>
                  </a:cubicBezTo>
                  <a:cubicBezTo>
                    <a:pt x="221" y="383"/>
                    <a:pt x="230" y="388"/>
                    <a:pt x="240" y="392"/>
                  </a:cubicBezTo>
                  <a:cubicBezTo>
                    <a:pt x="250" y="396"/>
                    <a:pt x="260" y="400"/>
                    <a:pt x="271" y="401"/>
                  </a:cubicBezTo>
                  <a:cubicBezTo>
                    <a:pt x="256" y="386"/>
                    <a:pt x="244" y="371"/>
                    <a:pt x="232" y="355"/>
                  </a:cubicBezTo>
                  <a:cubicBezTo>
                    <a:pt x="229" y="351"/>
                    <a:pt x="227" y="347"/>
                    <a:pt x="224" y="34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>
            <a:off x="3637735" y="105569"/>
            <a:ext cx="1047750" cy="1243013"/>
            <a:chOff x="1727201" y="88901"/>
            <a:chExt cx="1047750" cy="1243013"/>
          </a:xfrm>
        </p:grpSpPr>
        <p:sp>
          <p:nvSpPr>
            <p:cNvPr id="371" name="Freeform 35"/>
            <p:cNvSpPr/>
            <p:nvPr/>
          </p:nvSpPr>
          <p:spPr bwMode="auto">
            <a:xfrm>
              <a:off x="2289176" y="1030288"/>
              <a:ext cx="3175" cy="158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"/>
            <p:cNvSpPr>
              <a:spLocks noEditPoints="1"/>
            </p:cNvSpPr>
            <p:nvPr/>
          </p:nvSpPr>
          <p:spPr bwMode="auto">
            <a:xfrm>
              <a:off x="2182813" y="933451"/>
              <a:ext cx="420688" cy="398463"/>
            </a:xfrm>
            <a:custGeom>
              <a:avLst/>
              <a:gdLst>
                <a:gd name="T0" fmla="*/ 343 w 397"/>
                <a:gd name="T1" fmla="*/ 163 h 375"/>
                <a:gd name="T2" fmla="*/ 327 w 397"/>
                <a:gd name="T3" fmla="*/ 147 h 375"/>
                <a:gd name="T4" fmla="*/ 360 w 397"/>
                <a:gd name="T5" fmla="*/ 99 h 375"/>
                <a:gd name="T6" fmla="*/ 360 w 397"/>
                <a:gd name="T7" fmla="*/ 92 h 375"/>
                <a:gd name="T8" fmla="*/ 358 w 397"/>
                <a:gd name="T9" fmla="*/ 84 h 375"/>
                <a:gd name="T10" fmla="*/ 306 w 397"/>
                <a:gd name="T11" fmla="*/ 49 h 375"/>
                <a:gd name="T12" fmla="*/ 266 w 397"/>
                <a:gd name="T13" fmla="*/ 53 h 375"/>
                <a:gd name="T14" fmla="*/ 224 w 397"/>
                <a:gd name="T15" fmla="*/ 65 h 375"/>
                <a:gd name="T16" fmla="*/ 215 w 397"/>
                <a:gd name="T17" fmla="*/ 52 h 375"/>
                <a:gd name="T18" fmla="*/ 130 w 397"/>
                <a:gd name="T19" fmla="*/ 4 h 375"/>
                <a:gd name="T20" fmla="*/ 109 w 397"/>
                <a:gd name="T21" fmla="*/ 16 h 375"/>
                <a:gd name="T22" fmla="*/ 95 w 397"/>
                <a:gd name="T23" fmla="*/ 51 h 375"/>
                <a:gd name="T24" fmla="*/ 102 w 397"/>
                <a:gd name="T25" fmla="*/ 80 h 375"/>
                <a:gd name="T26" fmla="*/ 102 w 397"/>
                <a:gd name="T27" fmla="*/ 91 h 375"/>
                <a:gd name="T28" fmla="*/ 103 w 397"/>
                <a:gd name="T29" fmla="*/ 91 h 375"/>
                <a:gd name="T30" fmla="*/ 82 w 397"/>
                <a:gd name="T31" fmla="*/ 92 h 375"/>
                <a:gd name="T32" fmla="*/ 16 w 397"/>
                <a:gd name="T33" fmla="*/ 111 h 375"/>
                <a:gd name="T34" fmla="*/ 8 w 397"/>
                <a:gd name="T35" fmla="*/ 160 h 375"/>
                <a:gd name="T36" fmla="*/ 46 w 397"/>
                <a:gd name="T37" fmla="*/ 188 h 375"/>
                <a:gd name="T38" fmla="*/ 117 w 397"/>
                <a:gd name="T39" fmla="*/ 205 h 375"/>
                <a:gd name="T40" fmla="*/ 116 w 397"/>
                <a:gd name="T41" fmla="*/ 223 h 375"/>
                <a:gd name="T42" fmla="*/ 95 w 397"/>
                <a:gd name="T43" fmla="*/ 297 h 375"/>
                <a:gd name="T44" fmla="*/ 143 w 397"/>
                <a:gd name="T45" fmla="*/ 312 h 375"/>
                <a:gd name="T46" fmla="*/ 191 w 397"/>
                <a:gd name="T47" fmla="*/ 291 h 375"/>
                <a:gd name="T48" fmla="*/ 193 w 397"/>
                <a:gd name="T49" fmla="*/ 291 h 375"/>
                <a:gd name="T50" fmla="*/ 200 w 397"/>
                <a:gd name="T51" fmla="*/ 307 h 375"/>
                <a:gd name="T52" fmla="*/ 217 w 397"/>
                <a:gd name="T53" fmla="*/ 359 h 375"/>
                <a:gd name="T54" fmla="*/ 219 w 397"/>
                <a:gd name="T55" fmla="*/ 361 h 375"/>
                <a:gd name="T56" fmla="*/ 261 w 397"/>
                <a:gd name="T57" fmla="*/ 374 h 375"/>
                <a:gd name="T58" fmla="*/ 308 w 397"/>
                <a:gd name="T59" fmla="*/ 320 h 375"/>
                <a:gd name="T60" fmla="*/ 325 w 397"/>
                <a:gd name="T61" fmla="*/ 257 h 375"/>
                <a:gd name="T62" fmla="*/ 394 w 397"/>
                <a:gd name="T63" fmla="*/ 217 h 375"/>
                <a:gd name="T64" fmla="*/ 391 w 397"/>
                <a:gd name="T65" fmla="*/ 216 h 375"/>
                <a:gd name="T66" fmla="*/ 323 w 397"/>
                <a:gd name="T67" fmla="*/ 250 h 375"/>
                <a:gd name="T68" fmla="*/ 288 w 397"/>
                <a:gd name="T69" fmla="*/ 322 h 375"/>
                <a:gd name="T70" fmla="*/ 239 w 397"/>
                <a:gd name="T71" fmla="*/ 341 h 375"/>
                <a:gd name="T72" fmla="*/ 237 w 397"/>
                <a:gd name="T73" fmla="*/ 340 h 375"/>
                <a:gd name="T74" fmla="*/ 236 w 397"/>
                <a:gd name="T75" fmla="*/ 339 h 375"/>
                <a:gd name="T76" fmla="*/ 230 w 397"/>
                <a:gd name="T77" fmla="*/ 323 h 375"/>
                <a:gd name="T78" fmla="*/ 200 w 397"/>
                <a:gd name="T79" fmla="*/ 267 h 375"/>
                <a:gd name="T80" fmla="*/ 196 w 397"/>
                <a:gd name="T81" fmla="*/ 267 h 375"/>
                <a:gd name="T82" fmla="*/ 144 w 397"/>
                <a:gd name="T83" fmla="*/ 291 h 375"/>
                <a:gd name="T84" fmla="*/ 106 w 397"/>
                <a:gd name="T85" fmla="*/ 284 h 375"/>
                <a:gd name="T86" fmla="*/ 127 w 397"/>
                <a:gd name="T87" fmla="*/ 214 h 375"/>
                <a:gd name="T88" fmla="*/ 121 w 397"/>
                <a:gd name="T89" fmla="*/ 191 h 375"/>
                <a:gd name="T90" fmla="*/ 48 w 397"/>
                <a:gd name="T91" fmla="*/ 175 h 375"/>
                <a:gd name="T92" fmla="*/ 23 w 397"/>
                <a:gd name="T93" fmla="*/ 152 h 375"/>
                <a:gd name="T94" fmla="*/ 44 w 397"/>
                <a:gd name="T95" fmla="*/ 123 h 375"/>
                <a:gd name="T96" fmla="*/ 106 w 397"/>
                <a:gd name="T97" fmla="*/ 118 h 375"/>
                <a:gd name="T98" fmla="*/ 130 w 397"/>
                <a:gd name="T99" fmla="*/ 91 h 375"/>
                <a:gd name="T100" fmla="*/ 131 w 397"/>
                <a:gd name="T101" fmla="*/ 79 h 375"/>
                <a:gd name="T102" fmla="*/ 127 w 397"/>
                <a:gd name="T103" fmla="*/ 42 h 375"/>
                <a:gd name="T104" fmla="*/ 186 w 397"/>
                <a:gd name="T105" fmla="*/ 69 h 375"/>
                <a:gd name="T106" fmla="*/ 203 w 397"/>
                <a:gd name="T107" fmla="*/ 90 h 375"/>
                <a:gd name="T108" fmla="*/ 260 w 397"/>
                <a:gd name="T109" fmla="*/ 90 h 375"/>
                <a:gd name="T110" fmla="*/ 293 w 397"/>
                <a:gd name="T111" fmla="*/ 78 h 375"/>
                <a:gd name="T112" fmla="*/ 337 w 397"/>
                <a:gd name="T113" fmla="*/ 95 h 375"/>
                <a:gd name="T114" fmla="*/ 338 w 397"/>
                <a:gd name="T115" fmla="*/ 97 h 375"/>
                <a:gd name="T116" fmla="*/ 338 w 397"/>
                <a:gd name="T117" fmla="*/ 96 h 375"/>
                <a:gd name="T118" fmla="*/ 314 w 397"/>
                <a:gd name="T119" fmla="*/ 142 h 375"/>
                <a:gd name="T120" fmla="*/ 332 w 397"/>
                <a:gd name="T121" fmla="*/ 172 h 375"/>
                <a:gd name="T122" fmla="*/ 380 w 397"/>
                <a:gd name="T123" fmla="*/ 17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375">
                  <a:moveTo>
                    <a:pt x="375" y="168"/>
                  </a:moveTo>
                  <a:cubicBezTo>
                    <a:pt x="372" y="166"/>
                    <a:pt x="369" y="163"/>
                    <a:pt x="365" y="162"/>
                  </a:cubicBezTo>
                  <a:cubicBezTo>
                    <a:pt x="361" y="161"/>
                    <a:pt x="357" y="162"/>
                    <a:pt x="353" y="162"/>
                  </a:cubicBezTo>
                  <a:cubicBezTo>
                    <a:pt x="350" y="162"/>
                    <a:pt x="346" y="163"/>
                    <a:pt x="343" y="163"/>
                  </a:cubicBezTo>
                  <a:cubicBezTo>
                    <a:pt x="340" y="163"/>
                    <a:pt x="336" y="163"/>
                    <a:pt x="334" y="163"/>
                  </a:cubicBezTo>
                  <a:cubicBezTo>
                    <a:pt x="331" y="162"/>
                    <a:pt x="328" y="160"/>
                    <a:pt x="326" y="159"/>
                  </a:cubicBezTo>
                  <a:cubicBezTo>
                    <a:pt x="324" y="157"/>
                    <a:pt x="324" y="156"/>
                    <a:pt x="324" y="154"/>
                  </a:cubicBezTo>
                  <a:cubicBezTo>
                    <a:pt x="324" y="152"/>
                    <a:pt x="325" y="150"/>
                    <a:pt x="327" y="147"/>
                  </a:cubicBezTo>
                  <a:cubicBezTo>
                    <a:pt x="330" y="142"/>
                    <a:pt x="334" y="137"/>
                    <a:pt x="338" y="132"/>
                  </a:cubicBezTo>
                  <a:cubicBezTo>
                    <a:pt x="343" y="126"/>
                    <a:pt x="348" y="121"/>
                    <a:pt x="352" y="115"/>
                  </a:cubicBezTo>
                  <a:cubicBezTo>
                    <a:pt x="355" y="112"/>
                    <a:pt x="357" y="108"/>
                    <a:pt x="359" y="103"/>
                  </a:cubicBezTo>
                  <a:cubicBezTo>
                    <a:pt x="359" y="102"/>
                    <a:pt x="360" y="100"/>
                    <a:pt x="360" y="99"/>
                  </a:cubicBezTo>
                  <a:cubicBezTo>
                    <a:pt x="360" y="98"/>
                    <a:pt x="360" y="97"/>
                    <a:pt x="360" y="96"/>
                  </a:cubicBezTo>
                  <a:cubicBezTo>
                    <a:pt x="360" y="95"/>
                    <a:pt x="360" y="95"/>
                    <a:pt x="360" y="94"/>
                  </a:cubicBezTo>
                  <a:cubicBezTo>
                    <a:pt x="360" y="93"/>
                    <a:pt x="360" y="93"/>
                    <a:pt x="360" y="93"/>
                  </a:cubicBezTo>
                  <a:cubicBezTo>
                    <a:pt x="360" y="93"/>
                    <a:pt x="360" y="94"/>
                    <a:pt x="360" y="92"/>
                  </a:cubicBezTo>
                  <a:cubicBezTo>
                    <a:pt x="360" y="92"/>
                    <a:pt x="360" y="92"/>
                    <a:pt x="360" y="92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360" y="90"/>
                    <a:pt x="359" y="89"/>
                    <a:pt x="359" y="88"/>
                  </a:cubicBezTo>
                  <a:cubicBezTo>
                    <a:pt x="359" y="87"/>
                    <a:pt x="358" y="86"/>
                    <a:pt x="358" y="84"/>
                  </a:cubicBezTo>
                  <a:cubicBezTo>
                    <a:pt x="355" y="79"/>
                    <a:pt x="352" y="76"/>
                    <a:pt x="349" y="72"/>
                  </a:cubicBezTo>
                  <a:cubicBezTo>
                    <a:pt x="346" y="69"/>
                    <a:pt x="343" y="66"/>
                    <a:pt x="339" y="64"/>
                  </a:cubicBezTo>
                  <a:cubicBezTo>
                    <a:pt x="332" y="59"/>
                    <a:pt x="325" y="56"/>
                    <a:pt x="318" y="53"/>
                  </a:cubicBezTo>
                  <a:cubicBezTo>
                    <a:pt x="314" y="51"/>
                    <a:pt x="310" y="50"/>
                    <a:pt x="306" y="49"/>
                  </a:cubicBezTo>
                  <a:cubicBezTo>
                    <a:pt x="301" y="48"/>
                    <a:pt x="297" y="48"/>
                    <a:pt x="292" y="48"/>
                  </a:cubicBezTo>
                  <a:cubicBezTo>
                    <a:pt x="289" y="48"/>
                    <a:pt x="287" y="48"/>
                    <a:pt x="285" y="48"/>
                  </a:cubicBezTo>
                  <a:cubicBezTo>
                    <a:pt x="283" y="49"/>
                    <a:pt x="281" y="49"/>
                    <a:pt x="279" y="49"/>
                  </a:cubicBezTo>
                  <a:cubicBezTo>
                    <a:pt x="274" y="50"/>
                    <a:pt x="270" y="51"/>
                    <a:pt x="266" y="53"/>
                  </a:cubicBezTo>
                  <a:cubicBezTo>
                    <a:pt x="259" y="55"/>
                    <a:pt x="252" y="59"/>
                    <a:pt x="245" y="62"/>
                  </a:cubicBezTo>
                  <a:cubicBezTo>
                    <a:pt x="239" y="65"/>
                    <a:pt x="234" y="67"/>
                    <a:pt x="231" y="67"/>
                  </a:cubicBezTo>
                  <a:cubicBezTo>
                    <a:pt x="229" y="67"/>
                    <a:pt x="229" y="67"/>
                    <a:pt x="228" y="67"/>
                  </a:cubicBezTo>
                  <a:cubicBezTo>
                    <a:pt x="227" y="67"/>
                    <a:pt x="226" y="66"/>
                    <a:pt x="224" y="65"/>
                  </a:cubicBezTo>
                  <a:cubicBezTo>
                    <a:pt x="223" y="63"/>
                    <a:pt x="221" y="61"/>
                    <a:pt x="220" y="59"/>
                  </a:cubicBezTo>
                  <a:cubicBezTo>
                    <a:pt x="219" y="58"/>
                    <a:pt x="218" y="57"/>
                    <a:pt x="217" y="56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1" y="46"/>
                    <a:pt x="207" y="39"/>
                    <a:pt x="202" y="33"/>
                  </a:cubicBezTo>
                  <a:cubicBezTo>
                    <a:pt x="197" y="27"/>
                    <a:pt x="192" y="21"/>
                    <a:pt x="185" y="15"/>
                  </a:cubicBezTo>
                  <a:cubicBezTo>
                    <a:pt x="178" y="9"/>
                    <a:pt x="170" y="4"/>
                    <a:pt x="160" y="2"/>
                  </a:cubicBezTo>
                  <a:cubicBezTo>
                    <a:pt x="149" y="0"/>
                    <a:pt x="138" y="1"/>
                    <a:pt x="130" y="4"/>
                  </a:cubicBezTo>
                  <a:cubicBezTo>
                    <a:pt x="125" y="6"/>
                    <a:pt x="121" y="8"/>
                    <a:pt x="118" y="10"/>
                  </a:cubicBezTo>
                  <a:cubicBezTo>
                    <a:pt x="116" y="11"/>
                    <a:pt x="114" y="12"/>
                    <a:pt x="112" y="14"/>
                  </a:cubicBezTo>
                  <a:cubicBezTo>
                    <a:pt x="111" y="14"/>
                    <a:pt x="111" y="15"/>
                    <a:pt x="110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3" y="21"/>
                    <a:pt x="99" y="26"/>
                    <a:pt x="96" y="32"/>
                  </a:cubicBezTo>
                  <a:cubicBezTo>
                    <a:pt x="95" y="35"/>
                    <a:pt x="94" y="39"/>
                    <a:pt x="94" y="42"/>
                  </a:cubicBezTo>
                  <a:cubicBezTo>
                    <a:pt x="94" y="45"/>
                    <a:pt x="94" y="48"/>
                    <a:pt x="95" y="51"/>
                  </a:cubicBezTo>
                  <a:cubicBezTo>
                    <a:pt x="96" y="56"/>
                    <a:pt x="97" y="60"/>
                    <a:pt x="98" y="63"/>
                  </a:cubicBezTo>
                  <a:cubicBezTo>
                    <a:pt x="99" y="66"/>
                    <a:pt x="100" y="69"/>
                    <a:pt x="101" y="72"/>
                  </a:cubicBezTo>
                  <a:cubicBezTo>
                    <a:pt x="102" y="75"/>
                    <a:pt x="102" y="77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2" y="85"/>
                    <a:pt x="102" y="87"/>
                    <a:pt x="102" y="88"/>
                  </a:cubicBezTo>
                  <a:cubicBezTo>
                    <a:pt x="102" y="89"/>
                    <a:pt x="102" y="90"/>
                    <a:pt x="102" y="91"/>
                  </a:cubicBezTo>
                  <a:cubicBezTo>
                    <a:pt x="102" y="91"/>
                    <a:pt x="102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91"/>
                    <a:pt x="104" y="91"/>
                    <a:pt x="103" y="91"/>
                  </a:cubicBezTo>
                  <a:cubicBezTo>
                    <a:pt x="103" y="91"/>
                    <a:pt x="102" y="92"/>
                    <a:pt x="101" y="92"/>
                  </a:cubicBezTo>
                  <a:cubicBezTo>
                    <a:pt x="101" y="93"/>
                    <a:pt x="101" y="92"/>
                    <a:pt x="102" y="91"/>
                  </a:cubicBezTo>
                  <a:cubicBezTo>
                    <a:pt x="100" y="91"/>
                    <a:pt x="97" y="91"/>
                    <a:pt x="94" y="91"/>
                  </a:cubicBezTo>
                  <a:cubicBezTo>
                    <a:pt x="90" y="92"/>
                    <a:pt x="86" y="92"/>
                    <a:pt x="82" y="92"/>
                  </a:cubicBezTo>
                  <a:cubicBezTo>
                    <a:pt x="77" y="93"/>
                    <a:pt x="74" y="93"/>
                    <a:pt x="71" y="94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3" y="97"/>
                    <a:pt x="46" y="99"/>
                    <a:pt x="39" y="101"/>
                  </a:cubicBezTo>
                  <a:cubicBezTo>
                    <a:pt x="31" y="103"/>
                    <a:pt x="24" y="106"/>
                    <a:pt x="16" y="111"/>
                  </a:cubicBezTo>
                  <a:cubicBezTo>
                    <a:pt x="12" y="113"/>
                    <a:pt x="9" y="116"/>
                    <a:pt x="6" y="120"/>
                  </a:cubicBezTo>
                  <a:cubicBezTo>
                    <a:pt x="3" y="125"/>
                    <a:pt x="1" y="130"/>
                    <a:pt x="0" y="135"/>
                  </a:cubicBezTo>
                  <a:cubicBezTo>
                    <a:pt x="0" y="140"/>
                    <a:pt x="1" y="145"/>
                    <a:pt x="2" y="149"/>
                  </a:cubicBezTo>
                  <a:cubicBezTo>
                    <a:pt x="4" y="153"/>
                    <a:pt x="6" y="157"/>
                    <a:pt x="8" y="160"/>
                  </a:cubicBezTo>
                  <a:cubicBezTo>
                    <a:pt x="10" y="164"/>
                    <a:pt x="12" y="167"/>
                    <a:pt x="14" y="170"/>
                  </a:cubicBezTo>
                  <a:cubicBezTo>
                    <a:pt x="15" y="171"/>
                    <a:pt x="17" y="173"/>
                    <a:pt x="18" y="175"/>
                  </a:cubicBezTo>
                  <a:cubicBezTo>
                    <a:pt x="19" y="176"/>
                    <a:pt x="21" y="178"/>
                    <a:pt x="23" y="179"/>
                  </a:cubicBezTo>
                  <a:cubicBezTo>
                    <a:pt x="30" y="184"/>
                    <a:pt x="38" y="187"/>
                    <a:pt x="46" y="188"/>
                  </a:cubicBezTo>
                  <a:cubicBezTo>
                    <a:pt x="54" y="189"/>
                    <a:pt x="61" y="189"/>
                    <a:pt x="68" y="188"/>
                  </a:cubicBezTo>
                  <a:cubicBezTo>
                    <a:pt x="75" y="188"/>
                    <a:pt x="82" y="187"/>
                    <a:pt x="89" y="187"/>
                  </a:cubicBezTo>
                  <a:cubicBezTo>
                    <a:pt x="96" y="187"/>
                    <a:pt x="102" y="188"/>
                    <a:pt x="107" y="191"/>
                  </a:cubicBezTo>
                  <a:cubicBezTo>
                    <a:pt x="112" y="194"/>
                    <a:pt x="115" y="199"/>
                    <a:pt x="117" y="205"/>
                  </a:cubicBezTo>
                  <a:cubicBezTo>
                    <a:pt x="117" y="206"/>
                    <a:pt x="118" y="208"/>
                    <a:pt x="118" y="209"/>
                  </a:cubicBezTo>
                  <a:cubicBezTo>
                    <a:pt x="118" y="210"/>
                    <a:pt x="118" y="211"/>
                    <a:pt x="118" y="211"/>
                  </a:cubicBezTo>
                  <a:cubicBezTo>
                    <a:pt x="118" y="212"/>
                    <a:pt x="118" y="213"/>
                    <a:pt x="118" y="213"/>
                  </a:cubicBezTo>
                  <a:cubicBezTo>
                    <a:pt x="118" y="216"/>
                    <a:pt x="117" y="220"/>
                    <a:pt x="116" y="223"/>
                  </a:cubicBezTo>
                  <a:cubicBezTo>
                    <a:pt x="113" y="229"/>
                    <a:pt x="110" y="235"/>
                    <a:pt x="107" y="242"/>
                  </a:cubicBezTo>
                  <a:cubicBezTo>
                    <a:pt x="104" y="248"/>
                    <a:pt x="101" y="255"/>
                    <a:pt x="99" y="261"/>
                  </a:cubicBezTo>
                  <a:cubicBezTo>
                    <a:pt x="96" y="268"/>
                    <a:pt x="93" y="275"/>
                    <a:pt x="93" y="284"/>
                  </a:cubicBezTo>
                  <a:cubicBezTo>
                    <a:pt x="93" y="288"/>
                    <a:pt x="93" y="293"/>
                    <a:pt x="95" y="297"/>
                  </a:cubicBezTo>
                  <a:cubicBezTo>
                    <a:pt x="98" y="302"/>
                    <a:pt x="101" y="305"/>
                    <a:pt x="105" y="308"/>
                  </a:cubicBezTo>
                  <a:cubicBezTo>
                    <a:pt x="109" y="310"/>
                    <a:pt x="113" y="312"/>
                    <a:pt x="117" y="313"/>
                  </a:cubicBezTo>
                  <a:cubicBezTo>
                    <a:pt x="121" y="314"/>
                    <a:pt x="125" y="314"/>
                    <a:pt x="129" y="314"/>
                  </a:cubicBezTo>
                  <a:cubicBezTo>
                    <a:pt x="134" y="315"/>
                    <a:pt x="139" y="314"/>
                    <a:pt x="143" y="312"/>
                  </a:cubicBezTo>
                  <a:cubicBezTo>
                    <a:pt x="147" y="311"/>
                    <a:pt x="151" y="309"/>
                    <a:pt x="154" y="307"/>
                  </a:cubicBezTo>
                  <a:cubicBezTo>
                    <a:pt x="161" y="304"/>
                    <a:pt x="167" y="300"/>
                    <a:pt x="173" y="297"/>
                  </a:cubicBezTo>
                  <a:cubicBezTo>
                    <a:pt x="178" y="294"/>
                    <a:pt x="184" y="291"/>
                    <a:pt x="188" y="291"/>
                  </a:cubicBezTo>
                  <a:cubicBezTo>
                    <a:pt x="189" y="291"/>
                    <a:pt x="190" y="291"/>
                    <a:pt x="191" y="291"/>
                  </a:cubicBezTo>
                  <a:cubicBezTo>
                    <a:pt x="191" y="291"/>
                    <a:pt x="192" y="291"/>
                    <a:pt x="192" y="291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3" y="291"/>
                    <a:pt x="193" y="291"/>
                    <a:pt x="193" y="291"/>
                  </a:cubicBezTo>
                  <a:cubicBezTo>
                    <a:pt x="195" y="292"/>
                    <a:pt x="195" y="293"/>
                    <a:pt x="196" y="294"/>
                  </a:cubicBezTo>
                  <a:cubicBezTo>
                    <a:pt x="198" y="295"/>
                    <a:pt x="199" y="301"/>
                    <a:pt x="200" y="307"/>
                  </a:cubicBezTo>
                  <a:cubicBezTo>
                    <a:pt x="201" y="313"/>
                    <a:pt x="202" y="320"/>
                    <a:pt x="203" y="327"/>
                  </a:cubicBezTo>
                  <a:cubicBezTo>
                    <a:pt x="204" y="335"/>
                    <a:pt x="206" y="344"/>
                    <a:pt x="212" y="353"/>
                  </a:cubicBezTo>
                  <a:cubicBezTo>
                    <a:pt x="212" y="354"/>
                    <a:pt x="213" y="355"/>
                    <a:pt x="214" y="356"/>
                  </a:cubicBezTo>
                  <a:cubicBezTo>
                    <a:pt x="215" y="357"/>
                    <a:pt x="215" y="358"/>
                    <a:pt x="217" y="359"/>
                  </a:cubicBezTo>
                  <a:cubicBezTo>
                    <a:pt x="217" y="360"/>
                    <a:pt x="217" y="360"/>
                    <a:pt x="217" y="360"/>
                  </a:cubicBezTo>
                  <a:cubicBezTo>
                    <a:pt x="218" y="360"/>
                    <a:pt x="218" y="360"/>
                    <a:pt x="218" y="360"/>
                  </a:cubicBezTo>
                  <a:cubicBezTo>
                    <a:pt x="218" y="361"/>
                    <a:pt x="218" y="361"/>
                    <a:pt x="218" y="361"/>
                  </a:cubicBezTo>
                  <a:cubicBezTo>
                    <a:pt x="219" y="361"/>
                    <a:pt x="219" y="361"/>
                    <a:pt x="219" y="361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21" y="362"/>
                    <a:pt x="222" y="363"/>
                    <a:pt x="222" y="364"/>
                  </a:cubicBezTo>
                  <a:cubicBezTo>
                    <a:pt x="226" y="367"/>
                    <a:pt x="231" y="369"/>
                    <a:pt x="235" y="370"/>
                  </a:cubicBezTo>
                  <a:cubicBezTo>
                    <a:pt x="243" y="373"/>
                    <a:pt x="252" y="375"/>
                    <a:pt x="261" y="374"/>
                  </a:cubicBezTo>
                  <a:cubicBezTo>
                    <a:pt x="269" y="374"/>
                    <a:pt x="278" y="372"/>
                    <a:pt x="287" y="367"/>
                  </a:cubicBezTo>
                  <a:cubicBezTo>
                    <a:pt x="295" y="363"/>
                    <a:pt x="302" y="356"/>
                    <a:pt x="306" y="347"/>
                  </a:cubicBezTo>
                  <a:cubicBezTo>
                    <a:pt x="308" y="342"/>
                    <a:pt x="309" y="337"/>
                    <a:pt x="309" y="333"/>
                  </a:cubicBezTo>
                  <a:cubicBezTo>
                    <a:pt x="309" y="328"/>
                    <a:pt x="309" y="324"/>
                    <a:pt x="308" y="320"/>
                  </a:cubicBezTo>
                  <a:cubicBezTo>
                    <a:pt x="306" y="312"/>
                    <a:pt x="304" y="305"/>
                    <a:pt x="302" y="299"/>
                  </a:cubicBezTo>
                  <a:cubicBezTo>
                    <a:pt x="300" y="292"/>
                    <a:pt x="299" y="287"/>
                    <a:pt x="300" y="281"/>
                  </a:cubicBezTo>
                  <a:cubicBezTo>
                    <a:pt x="301" y="276"/>
                    <a:pt x="304" y="271"/>
                    <a:pt x="309" y="267"/>
                  </a:cubicBezTo>
                  <a:cubicBezTo>
                    <a:pt x="313" y="262"/>
                    <a:pt x="319" y="260"/>
                    <a:pt x="325" y="257"/>
                  </a:cubicBezTo>
                  <a:cubicBezTo>
                    <a:pt x="338" y="253"/>
                    <a:pt x="353" y="252"/>
                    <a:pt x="367" y="248"/>
                  </a:cubicBezTo>
                  <a:cubicBezTo>
                    <a:pt x="374" y="246"/>
                    <a:pt x="380" y="242"/>
                    <a:pt x="385" y="236"/>
                  </a:cubicBezTo>
                  <a:cubicBezTo>
                    <a:pt x="390" y="231"/>
                    <a:pt x="393" y="224"/>
                    <a:pt x="394" y="217"/>
                  </a:cubicBezTo>
                  <a:cubicBezTo>
                    <a:pt x="394" y="217"/>
                    <a:pt x="394" y="217"/>
                    <a:pt x="394" y="217"/>
                  </a:cubicBezTo>
                  <a:cubicBezTo>
                    <a:pt x="397" y="202"/>
                    <a:pt x="393" y="187"/>
                    <a:pt x="383" y="176"/>
                  </a:cubicBezTo>
                  <a:cubicBezTo>
                    <a:pt x="381" y="173"/>
                    <a:pt x="378" y="170"/>
                    <a:pt x="375" y="168"/>
                  </a:cubicBezTo>
                  <a:close/>
                  <a:moveTo>
                    <a:pt x="391" y="216"/>
                  </a:moveTo>
                  <a:cubicBezTo>
                    <a:pt x="391" y="216"/>
                    <a:pt x="391" y="216"/>
                    <a:pt x="391" y="216"/>
                  </a:cubicBezTo>
                  <a:cubicBezTo>
                    <a:pt x="390" y="223"/>
                    <a:pt x="387" y="229"/>
                    <a:pt x="383" y="234"/>
                  </a:cubicBezTo>
                  <a:cubicBezTo>
                    <a:pt x="378" y="239"/>
                    <a:pt x="372" y="243"/>
                    <a:pt x="366" y="244"/>
                  </a:cubicBezTo>
                  <a:cubicBezTo>
                    <a:pt x="359" y="246"/>
                    <a:pt x="352" y="246"/>
                    <a:pt x="345" y="247"/>
                  </a:cubicBezTo>
                  <a:cubicBezTo>
                    <a:pt x="338" y="248"/>
                    <a:pt x="331" y="248"/>
                    <a:pt x="323" y="250"/>
                  </a:cubicBezTo>
                  <a:cubicBezTo>
                    <a:pt x="316" y="251"/>
                    <a:pt x="309" y="254"/>
                    <a:pt x="302" y="258"/>
                  </a:cubicBezTo>
                  <a:cubicBezTo>
                    <a:pt x="295" y="263"/>
                    <a:pt x="290" y="269"/>
                    <a:pt x="287" y="278"/>
                  </a:cubicBezTo>
                  <a:cubicBezTo>
                    <a:pt x="284" y="286"/>
                    <a:pt x="285" y="295"/>
                    <a:pt x="286" y="302"/>
                  </a:cubicBezTo>
                  <a:cubicBezTo>
                    <a:pt x="287" y="310"/>
                    <a:pt x="288" y="316"/>
                    <a:pt x="288" y="322"/>
                  </a:cubicBezTo>
                  <a:cubicBezTo>
                    <a:pt x="289" y="329"/>
                    <a:pt x="288" y="333"/>
                    <a:pt x="286" y="337"/>
                  </a:cubicBezTo>
                  <a:cubicBezTo>
                    <a:pt x="283" y="341"/>
                    <a:pt x="280" y="344"/>
                    <a:pt x="275" y="345"/>
                  </a:cubicBezTo>
                  <a:cubicBezTo>
                    <a:pt x="267" y="349"/>
                    <a:pt x="254" y="349"/>
                    <a:pt x="245" y="345"/>
                  </a:cubicBezTo>
                  <a:cubicBezTo>
                    <a:pt x="242" y="344"/>
                    <a:pt x="240" y="343"/>
                    <a:pt x="239" y="341"/>
                  </a:cubicBezTo>
                  <a:cubicBezTo>
                    <a:pt x="238" y="341"/>
                    <a:pt x="238" y="341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7" y="340"/>
                    <a:pt x="237" y="340"/>
                    <a:pt x="237" y="340"/>
                  </a:cubicBezTo>
                  <a:cubicBezTo>
                    <a:pt x="236" y="340"/>
                    <a:pt x="236" y="340"/>
                    <a:pt x="236" y="340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6" y="339"/>
                    <a:pt x="236" y="339"/>
                    <a:pt x="236" y="339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233" y="335"/>
                    <a:pt x="231" y="329"/>
                    <a:pt x="230" y="323"/>
                  </a:cubicBezTo>
                  <a:cubicBezTo>
                    <a:pt x="229" y="316"/>
                    <a:pt x="228" y="309"/>
                    <a:pt x="227" y="302"/>
                  </a:cubicBezTo>
                  <a:cubicBezTo>
                    <a:pt x="226" y="298"/>
                    <a:pt x="225" y="294"/>
                    <a:pt x="223" y="289"/>
                  </a:cubicBezTo>
                  <a:cubicBezTo>
                    <a:pt x="221" y="285"/>
                    <a:pt x="219" y="280"/>
                    <a:pt x="215" y="276"/>
                  </a:cubicBezTo>
                  <a:cubicBezTo>
                    <a:pt x="211" y="272"/>
                    <a:pt x="205" y="269"/>
                    <a:pt x="200" y="26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8" y="267"/>
                    <a:pt x="198" y="267"/>
                    <a:pt x="198" y="267"/>
                  </a:cubicBezTo>
                  <a:cubicBezTo>
                    <a:pt x="196" y="267"/>
                    <a:pt x="196" y="267"/>
                    <a:pt x="196" y="267"/>
                  </a:cubicBezTo>
                  <a:cubicBezTo>
                    <a:pt x="194" y="267"/>
                    <a:pt x="193" y="266"/>
                    <a:pt x="192" y="266"/>
                  </a:cubicBezTo>
                  <a:cubicBezTo>
                    <a:pt x="189" y="266"/>
                    <a:pt x="187" y="267"/>
                    <a:pt x="184" y="267"/>
                  </a:cubicBezTo>
                  <a:cubicBezTo>
                    <a:pt x="174" y="269"/>
                    <a:pt x="167" y="274"/>
                    <a:pt x="161" y="278"/>
                  </a:cubicBezTo>
                  <a:cubicBezTo>
                    <a:pt x="155" y="283"/>
                    <a:pt x="150" y="287"/>
                    <a:pt x="144" y="291"/>
                  </a:cubicBezTo>
                  <a:cubicBezTo>
                    <a:pt x="139" y="294"/>
                    <a:pt x="134" y="297"/>
                    <a:pt x="129" y="297"/>
                  </a:cubicBezTo>
                  <a:cubicBezTo>
                    <a:pt x="124" y="298"/>
                    <a:pt x="117" y="297"/>
                    <a:pt x="112" y="295"/>
                  </a:cubicBezTo>
                  <a:cubicBezTo>
                    <a:pt x="110" y="294"/>
                    <a:pt x="109" y="293"/>
                    <a:pt x="108" y="291"/>
                  </a:cubicBezTo>
                  <a:cubicBezTo>
                    <a:pt x="106" y="289"/>
                    <a:pt x="106" y="287"/>
                    <a:pt x="106" y="284"/>
                  </a:cubicBezTo>
                  <a:cubicBezTo>
                    <a:pt x="105" y="278"/>
                    <a:pt x="107" y="272"/>
                    <a:pt x="109" y="265"/>
                  </a:cubicBezTo>
                  <a:cubicBezTo>
                    <a:pt x="111" y="259"/>
                    <a:pt x="114" y="252"/>
                    <a:pt x="116" y="246"/>
                  </a:cubicBezTo>
                  <a:cubicBezTo>
                    <a:pt x="119" y="239"/>
                    <a:pt x="122" y="233"/>
                    <a:pt x="124" y="226"/>
                  </a:cubicBezTo>
                  <a:cubicBezTo>
                    <a:pt x="126" y="222"/>
                    <a:pt x="127" y="219"/>
                    <a:pt x="127" y="214"/>
                  </a:cubicBezTo>
                  <a:cubicBezTo>
                    <a:pt x="127" y="213"/>
                    <a:pt x="127" y="212"/>
                    <a:pt x="127" y="211"/>
                  </a:cubicBezTo>
                  <a:cubicBezTo>
                    <a:pt x="127" y="210"/>
                    <a:pt x="127" y="209"/>
                    <a:pt x="127" y="208"/>
                  </a:cubicBezTo>
                  <a:cubicBezTo>
                    <a:pt x="127" y="206"/>
                    <a:pt x="126" y="204"/>
                    <a:pt x="126" y="202"/>
                  </a:cubicBezTo>
                  <a:cubicBezTo>
                    <a:pt x="125" y="199"/>
                    <a:pt x="124" y="195"/>
                    <a:pt x="121" y="191"/>
                  </a:cubicBezTo>
                  <a:cubicBezTo>
                    <a:pt x="119" y="188"/>
                    <a:pt x="116" y="185"/>
                    <a:pt x="112" y="182"/>
                  </a:cubicBezTo>
                  <a:cubicBezTo>
                    <a:pt x="105" y="178"/>
                    <a:pt x="97" y="177"/>
                    <a:pt x="89" y="177"/>
                  </a:cubicBezTo>
                  <a:cubicBezTo>
                    <a:pt x="82" y="177"/>
                    <a:pt x="75" y="177"/>
                    <a:pt x="68" y="177"/>
                  </a:cubicBezTo>
                  <a:cubicBezTo>
                    <a:pt x="61" y="177"/>
                    <a:pt x="54" y="176"/>
                    <a:pt x="48" y="175"/>
                  </a:cubicBezTo>
                  <a:cubicBezTo>
                    <a:pt x="42" y="174"/>
                    <a:pt x="36" y="171"/>
                    <a:pt x="32" y="168"/>
                  </a:cubicBezTo>
                  <a:cubicBezTo>
                    <a:pt x="31" y="167"/>
                    <a:pt x="31" y="166"/>
                    <a:pt x="30" y="165"/>
                  </a:cubicBezTo>
                  <a:cubicBezTo>
                    <a:pt x="29" y="164"/>
                    <a:pt x="28" y="162"/>
                    <a:pt x="27" y="161"/>
                  </a:cubicBezTo>
                  <a:cubicBezTo>
                    <a:pt x="26" y="158"/>
                    <a:pt x="24" y="155"/>
                    <a:pt x="23" y="152"/>
                  </a:cubicBezTo>
                  <a:cubicBezTo>
                    <a:pt x="20" y="147"/>
                    <a:pt x="19" y="141"/>
                    <a:pt x="19" y="137"/>
                  </a:cubicBezTo>
                  <a:cubicBezTo>
                    <a:pt x="20" y="135"/>
                    <a:pt x="20" y="134"/>
                    <a:pt x="22" y="132"/>
                  </a:cubicBezTo>
                  <a:cubicBezTo>
                    <a:pt x="23" y="131"/>
                    <a:pt x="25" y="130"/>
                    <a:pt x="27" y="129"/>
                  </a:cubicBezTo>
                  <a:cubicBezTo>
                    <a:pt x="32" y="126"/>
                    <a:pt x="38" y="124"/>
                    <a:pt x="44" y="123"/>
                  </a:cubicBezTo>
                  <a:cubicBezTo>
                    <a:pt x="50" y="122"/>
                    <a:pt x="57" y="121"/>
                    <a:pt x="64" y="12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7" y="118"/>
                    <a:pt x="90" y="118"/>
                    <a:pt x="94" y="118"/>
                  </a:cubicBezTo>
                  <a:cubicBezTo>
                    <a:pt x="97" y="118"/>
                    <a:pt x="100" y="119"/>
                    <a:pt x="106" y="118"/>
                  </a:cubicBezTo>
                  <a:cubicBezTo>
                    <a:pt x="108" y="118"/>
                    <a:pt x="111" y="118"/>
                    <a:pt x="115" y="116"/>
                  </a:cubicBezTo>
                  <a:cubicBezTo>
                    <a:pt x="119" y="114"/>
                    <a:pt x="123" y="111"/>
                    <a:pt x="125" y="107"/>
                  </a:cubicBezTo>
                  <a:cubicBezTo>
                    <a:pt x="127" y="104"/>
                    <a:pt x="128" y="101"/>
                    <a:pt x="129" y="98"/>
                  </a:cubicBezTo>
                  <a:cubicBezTo>
                    <a:pt x="129" y="96"/>
                    <a:pt x="130" y="94"/>
                    <a:pt x="130" y="91"/>
                  </a:cubicBezTo>
                  <a:cubicBezTo>
                    <a:pt x="130" y="89"/>
                    <a:pt x="131" y="87"/>
                    <a:pt x="131" y="85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4"/>
                    <a:pt x="130" y="70"/>
                    <a:pt x="129" y="65"/>
                  </a:cubicBezTo>
                  <a:cubicBezTo>
                    <a:pt x="128" y="57"/>
                    <a:pt x="125" y="50"/>
                    <a:pt x="124" y="46"/>
                  </a:cubicBezTo>
                  <a:cubicBezTo>
                    <a:pt x="124" y="44"/>
                    <a:pt x="125" y="44"/>
                    <a:pt x="125" y="44"/>
                  </a:cubicBezTo>
                  <a:cubicBezTo>
                    <a:pt x="125" y="44"/>
                    <a:pt x="125" y="43"/>
                    <a:pt x="127" y="42"/>
                  </a:cubicBezTo>
                  <a:cubicBezTo>
                    <a:pt x="131" y="39"/>
                    <a:pt x="136" y="35"/>
                    <a:pt x="141" y="34"/>
                  </a:cubicBezTo>
                  <a:cubicBezTo>
                    <a:pt x="145" y="33"/>
                    <a:pt x="149" y="32"/>
                    <a:pt x="152" y="33"/>
                  </a:cubicBezTo>
                  <a:cubicBezTo>
                    <a:pt x="159" y="35"/>
                    <a:pt x="168" y="43"/>
                    <a:pt x="175" y="53"/>
                  </a:cubicBezTo>
                  <a:cubicBezTo>
                    <a:pt x="179" y="58"/>
                    <a:pt x="183" y="63"/>
                    <a:pt x="186" y="69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1" y="76"/>
                    <a:pt x="192" y="78"/>
                    <a:pt x="193" y="79"/>
                  </a:cubicBezTo>
                  <a:cubicBezTo>
                    <a:pt x="196" y="83"/>
                    <a:pt x="199" y="86"/>
                    <a:pt x="203" y="90"/>
                  </a:cubicBezTo>
                  <a:cubicBezTo>
                    <a:pt x="206" y="93"/>
                    <a:pt x="211" y="96"/>
                    <a:pt x="217" y="98"/>
                  </a:cubicBezTo>
                  <a:cubicBezTo>
                    <a:pt x="223" y="100"/>
                    <a:pt x="230" y="100"/>
                    <a:pt x="235" y="100"/>
                  </a:cubicBezTo>
                  <a:cubicBezTo>
                    <a:pt x="241" y="99"/>
                    <a:pt x="245" y="97"/>
                    <a:pt x="249" y="95"/>
                  </a:cubicBezTo>
                  <a:cubicBezTo>
                    <a:pt x="253" y="94"/>
                    <a:pt x="257" y="92"/>
                    <a:pt x="260" y="90"/>
                  </a:cubicBezTo>
                  <a:cubicBezTo>
                    <a:pt x="266" y="87"/>
                    <a:pt x="272" y="84"/>
                    <a:pt x="277" y="82"/>
                  </a:cubicBezTo>
                  <a:cubicBezTo>
                    <a:pt x="280" y="81"/>
                    <a:pt x="283" y="80"/>
                    <a:pt x="285" y="79"/>
                  </a:cubicBezTo>
                  <a:cubicBezTo>
                    <a:pt x="287" y="79"/>
                    <a:pt x="288" y="78"/>
                    <a:pt x="289" y="78"/>
                  </a:cubicBezTo>
                  <a:cubicBezTo>
                    <a:pt x="291" y="78"/>
                    <a:pt x="292" y="78"/>
                    <a:pt x="293" y="78"/>
                  </a:cubicBezTo>
                  <a:cubicBezTo>
                    <a:pt x="295" y="77"/>
                    <a:pt x="297" y="78"/>
                    <a:pt x="300" y="78"/>
                  </a:cubicBezTo>
                  <a:cubicBezTo>
                    <a:pt x="303" y="78"/>
                    <a:pt x="306" y="79"/>
                    <a:pt x="309" y="80"/>
                  </a:cubicBezTo>
                  <a:cubicBezTo>
                    <a:pt x="315" y="81"/>
                    <a:pt x="320" y="83"/>
                    <a:pt x="325" y="86"/>
                  </a:cubicBezTo>
                  <a:cubicBezTo>
                    <a:pt x="330" y="89"/>
                    <a:pt x="335" y="92"/>
                    <a:pt x="337" y="95"/>
                  </a:cubicBezTo>
                  <a:cubicBezTo>
                    <a:pt x="337" y="95"/>
                    <a:pt x="337" y="96"/>
                    <a:pt x="337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7" y="95"/>
                    <a:pt x="338" y="96"/>
                    <a:pt x="338" y="96"/>
                  </a:cubicBezTo>
                  <a:cubicBezTo>
                    <a:pt x="338" y="96"/>
                    <a:pt x="338" y="97"/>
                    <a:pt x="338" y="97"/>
                  </a:cubicBezTo>
                  <a:cubicBezTo>
                    <a:pt x="338" y="97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6"/>
                  </a:cubicBezTo>
                  <a:cubicBezTo>
                    <a:pt x="338" y="96"/>
                    <a:pt x="338" y="96"/>
                    <a:pt x="338" y="97"/>
                  </a:cubicBezTo>
                  <a:cubicBezTo>
                    <a:pt x="338" y="98"/>
                    <a:pt x="336" y="101"/>
                    <a:pt x="335" y="104"/>
                  </a:cubicBezTo>
                  <a:cubicBezTo>
                    <a:pt x="332" y="109"/>
                    <a:pt x="328" y="115"/>
                    <a:pt x="324" y="121"/>
                  </a:cubicBezTo>
                  <a:cubicBezTo>
                    <a:pt x="321" y="128"/>
                    <a:pt x="317" y="134"/>
                    <a:pt x="314" y="142"/>
                  </a:cubicBezTo>
                  <a:cubicBezTo>
                    <a:pt x="312" y="145"/>
                    <a:pt x="311" y="150"/>
                    <a:pt x="312" y="155"/>
                  </a:cubicBezTo>
                  <a:cubicBezTo>
                    <a:pt x="312" y="158"/>
                    <a:pt x="313" y="161"/>
                    <a:pt x="314" y="163"/>
                  </a:cubicBezTo>
                  <a:cubicBezTo>
                    <a:pt x="316" y="165"/>
                    <a:pt x="318" y="167"/>
                    <a:pt x="320" y="168"/>
                  </a:cubicBezTo>
                  <a:cubicBezTo>
                    <a:pt x="324" y="170"/>
                    <a:pt x="328" y="171"/>
                    <a:pt x="332" y="172"/>
                  </a:cubicBezTo>
                  <a:cubicBezTo>
                    <a:pt x="336" y="173"/>
                    <a:pt x="340" y="172"/>
                    <a:pt x="344" y="171"/>
                  </a:cubicBezTo>
                  <a:cubicBezTo>
                    <a:pt x="351" y="170"/>
                    <a:pt x="358" y="167"/>
                    <a:pt x="364" y="169"/>
                  </a:cubicBezTo>
                  <a:cubicBezTo>
                    <a:pt x="367" y="169"/>
                    <a:pt x="369" y="170"/>
                    <a:pt x="372" y="172"/>
                  </a:cubicBezTo>
                  <a:cubicBezTo>
                    <a:pt x="375" y="174"/>
                    <a:pt x="378" y="176"/>
                    <a:pt x="380" y="179"/>
                  </a:cubicBezTo>
                  <a:cubicBezTo>
                    <a:pt x="385" y="183"/>
                    <a:pt x="388" y="189"/>
                    <a:pt x="390" y="196"/>
                  </a:cubicBezTo>
                  <a:cubicBezTo>
                    <a:pt x="392" y="202"/>
                    <a:pt x="392" y="209"/>
                    <a:pt x="391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7"/>
            <p:cNvSpPr/>
            <p:nvPr/>
          </p:nvSpPr>
          <p:spPr bwMode="auto">
            <a:xfrm>
              <a:off x="2433638" y="129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8"/>
            <p:cNvSpPr/>
            <p:nvPr/>
          </p:nvSpPr>
          <p:spPr bwMode="auto">
            <a:xfrm>
              <a:off x="2193926" y="522288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9"/>
            <p:cNvSpPr>
              <a:spLocks noChangeArrowheads="1"/>
            </p:cNvSpPr>
            <p:nvPr/>
          </p:nvSpPr>
          <p:spPr bwMode="auto">
            <a:xfrm>
              <a:off x="2292351" y="546101"/>
              <a:ext cx="1588" cy="1588"/>
            </a:xfrm>
            <a:prstGeom prst="rect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40"/>
            <p:cNvSpPr>
              <a:spLocks noEditPoints="1"/>
            </p:cNvSpPr>
            <p:nvPr/>
          </p:nvSpPr>
          <p:spPr bwMode="auto">
            <a:xfrm>
              <a:off x="2039938" y="471488"/>
              <a:ext cx="361950" cy="412750"/>
            </a:xfrm>
            <a:custGeom>
              <a:avLst/>
              <a:gdLst>
                <a:gd name="T0" fmla="*/ 337 w 341"/>
                <a:gd name="T1" fmla="*/ 165 h 389"/>
                <a:gd name="T2" fmla="*/ 300 w 341"/>
                <a:gd name="T3" fmla="*/ 136 h 389"/>
                <a:gd name="T4" fmla="*/ 262 w 341"/>
                <a:gd name="T5" fmla="*/ 124 h 389"/>
                <a:gd name="T6" fmla="*/ 263 w 341"/>
                <a:gd name="T7" fmla="*/ 111 h 389"/>
                <a:gd name="T8" fmla="*/ 262 w 341"/>
                <a:gd name="T9" fmla="*/ 49 h 389"/>
                <a:gd name="T10" fmla="*/ 256 w 341"/>
                <a:gd name="T11" fmla="*/ 43 h 389"/>
                <a:gd name="T12" fmla="*/ 197 w 341"/>
                <a:gd name="T13" fmla="*/ 51 h 389"/>
                <a:gd name="T14" fmla="*/ 187 w 341"/>
                <a:gd name="T15" fmla="*/ 55 h 389"/>
                <a:gd name="T16" fmla="*/ 147 w 341"/>
                <a:gd name="T17" fmla="*/ 50 h 389"/>
                <a:gd name="T18" fmla="*/ 146 w 341"/>
                <a:gd name="T19" fmla="*/ 49 h 389"/>
                <a:gd name="T20" fmla="*/ 141 w 341"/>
                <a:gd name="T21" fmla="*/ 31 h 389"/>
                <a:gd name="T22" fmla="*/ 126 w 341"/>
                <a:gd name="T23" fmla="*/ 8 h 389"/>
                <a:gd name="T24" fmla="*/ 55 w 341"/>
                <a:gd name="T25" fmla="*/ 21 h 389"/>
                <a:gd name="T26" fmla="*/ 41 w 341"/>
                <a:gd name="T27" fmla="*/ 53 h 389"/>
                <a:gd name="T28" fmla="*/ 68 w 341"/>
                <a:gd name="T29" fmla="*/ 110 h 389"/>
                <a:gd name="T30" fmla="*/ 15 w 341"/>
                <a:gd name="T31" fmla="*/ 135 h 389"/>
                <a:gd name="T32" fmla="*/ 5 w 341"/>
                <a:gd name="T33" fmla="*/ 196 h 389"/>
                <a:gd name="T34" fmla="*/ 54 w 341"/>
                <a:gd name="T35" fmla="*/ 235 h 389"/>
                <a:gd name="T36" fmla="*/ 68 w 341"/>
                <a:gd name="T37" fmla="*/ 245 h 389"/>
                <a:gd name="T38" fmla="*/ 72 w 341"/>
                <a:gd name="T39" fmla="*/ 256 h 389"/>
                <a:gd name="T40" fmla="*/ 50 w 341"/>
                <a:gd name="T41" fmla="*/ 341 h 389"/>
                <a:gd name="T42" fmla="*/ 51 w 341"/>
                <a:gd name="T43" fmla="*/ 354 h 389"/>
                <a:gd name="T44" fmla="*/ 55 w 341"/>
                <a:gd name="T45" fmla="*/ 366 h 389"/>
                <a:gd name="T46" fmla="*/ 115 w 341"/>
                <a:gd name="T47" fmla="*/ 384 h 389"/>
                <a:gd name="T48" fmla="*/ 144 w 341"/>
                <a:gd name="T49" fmla="*/ 368 h 389"/>
                <a:gd name="T50" fmla="*/ 198 w 341"/>
                <a:gd name="T51" fmla="*/ 343 h 389"/>
                <a:gd name="T52" fmla="*/ 253 w 341"/>
                <a:gd name="T53" fmla="*/ 367 h 389"/>
                <a:gd name="T54" fmla="*/ 311 w 341"/>
                <a:gd name="T55" fmla="*/ 328 h 389"/>
                <a:gd name="T56" fmla="*/ 296 w 341"/>
                <a:gd name="T57" fmla="*/ 260 h 389"/>
                <a:gd name="T58" fmla="*/ 297 w 341"/>
                <a:gd name="T59" fmla="*/ 243 h 389"/>
                <a:gd name="T60" fmla="*/ 341 w 341"/>
                <a:gd name="T61" fmla="*/ 184 h 389"/>
                <a:gd name="T62" fmla="*/ 307 w 341"/>
                <a:gd name="T63" fmla="*/ 203 h 389"/>
                <a:gd name="T64" fmla="*/ 283 w 341"/>
                <a:gd name="T65" fmla="*/ 254 h 389"/>
                <a:gd name="T66" fmla="*/ 302 w 341"/>
                <a:gd name="T67" fmla="*/ 300 h 389"/>
                <a:gd name="T68" fmla="*/ 271 w 341"/>
                <a:gd name="T69" fmla="*/ 358 h 389"/>
                <a:gd name="T70" fmla="*/ 181 w 341"/>
                <a:gd name="T71" fmla="*/ 328 h 389"/>
                <a:gd name="T72" fmla="*/ 133 w 341"/>
                <a:gd name="T73" fmla="*/ 350 h 389"/>
                <a:gd name="T74" fmla="*/ 92 w 341"/>
                <a:gd name="T75" fmla="*/ 363 h 389"/>
                <a:gd name="T76" fmla="*/ 79 w 341"/>
                <a:gd name="T77" fmla="*/ 351 h 389"/>
                <a:gd name="T78" fmla="*/ 78 w 341"/>
                <a:gd name="T79" fmla="*/ 346 h 389"/>
                <a:gd name="T80" fmla="*/ 89 w 341"/>
                <a:gd name="T81" fmla="*/ 297 h 389"/>
                <a:gd name="T82" fmla="*/ 85 w 341"/>
                <a:gd name="T83" fmla="*/ 234 h 389"/>
                <a:gd name="T84" fmla="*/ 83 w 341"/>
                <a:gd name="T85" fmla="*/ 232 h 389"/>
                <a:gd name="T86" fmla="*/ 39 w 341"/>
                <a:gd name="T87" fmla="*/ 216 h 389"/>
                <a:gd name="T88" fmla="*/ 11 w 341"/>
                <a:gd name="T89" fmla="*/ 174 h 389"/>
                <a:gd name="T90" fmla="*/ 67 w 341"/>
                <a:gd name="T91" fmla="*/ 130 h 389"/>
                <a:gd name="T92" fmla="*/ 77 w 341"/>
                <a:gd name="T93" fmla="*/ 97 h 389"/>
                <a:gd name="T94" fmla="*/ 59 w 341"/>
                <a:gd name="T95" fmla="*/ 55 h 389"/>
                <a:gd name="T96" fmla="*/ 70 w 341"/>
                <a:gd name="T97" fmla="*/ 36 h 389"/>
                <a:gd name="T98" fmla="*/ 111 w 341"/>
                <a:gd name="T99" fmla="*/ 29 h 389"/>
                <a:gd name="T100" fmla="*/ 114 w 341"/>
                <a:gd name="T101" fmla="*/ 37 h 389"/>
                <a:gd name="T102" fmla="*/ 123 w 341"/>
                <a:gd name="T103" fmla="*/ 66 h 389"/>
                <a:gd name="T104" fmla="*/ 188 w 341"/>
                <a:gd name="T105" fmla="*/ 87 h 389"/>
                <a:gd name="T106" fmla="*/ 201 w 341"/>
                <a:gd name="T107" fmla="*/ 83 h 389"/>
                <a:gd name="T108" fmla="*/ 237 w 341"/>
                <a:gd name="T109" fmla="*/ 70 h 389"/>
                <a:gd name="T110" fmla="*/ 238 w 341"/>
                <a:gd name="T111" fmla="*/ 71 h 389"/>
                <a:gd name="T112" fmla="*/ 238 w 341"/>
                <a:gd name="T113" fmla="*/ 71 h 389"/>
                <a:gd name="T114" fmla="*/ 237 w 341"/>
                <a:gd name="T115" fmla="*/ 83 h 389"/>
                <a:gd name="T116" fmla="*/ 229 w 341"/>
                <a:gd name="T117" fmla="*/ 117 h 389"/>
                <a:gd name="T118" fmla="*/ 275 w 341"/>
                <a:gd name="T119" fmla="*/ 163 h 389"/>
                <a:gd name="T120" fmla="*/ 313 w 341"/>
                <a:gd name="T121" fmla="*/ 176 h 389"/>
                <a:gd name="T122" fmla="*/ 314 w 341"/>
                <a:gd name="T123" fmla="*/ 1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1" h="389">
                  <a:moveTo>
                    <a:pt x="338" y="166"/>
                  </a:moveTo>
                  <a:cubicBezTo>
                    <a:pt x="338" y="166"/>
                    <a:pt x="338" y="166"/>
                    <a:pt x="338" y="166"/>
                  </a:cubicBezTo>
                  <a:cubicBezTo>
                    <a:pt x="338" y="165"/>
                    <a:pt x="338" y="165"/>
                    <a:pt x="338" y="165"/>
                  </a:cubicBezTo>
                  <a:cubicBezTo>
                    <a:pt x="337" y="165"/>
                    <a:pt x="337" y="165"/>
                    <a:pt x="337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6" y="161"/>
                    <a:pt x="335" y="159"/>
                    <a:pt x="333" y="157"/>
                  </a:cubicBezTo>
                  <a:cubicBezTo>
                    <a:pt x="331" y="153"/>
                    <a:pt x="327" y="150"/>
                    <a:pt x="324" y="147"/>
                  </a:cubicBezTo>
                  <a:cubicBezTo>
                    <a:pt x="316" y="141"/>
                    <a:pt x="307" y="137"/>
                    <a:pt x="300" y="136"/>
                  </a:cubicBezTo>
                  <a:cubicBezTo>
                    <a:pt x="292" y="134"/>
                    <a:pt x="285" y="133"/>
                    <a:pt x="279" y="132"/>
                  </a:cubicBezTo>
                  <a:cubicBezTo>
                    <a:pt x="273" y="131"/>
                    <a:pt x="267" y="130"/>
                    <a:pt x="265" y="129"/>
                  </a:cubicBezTo>
                  <a:cubicBezTo>
                    <a:pt x="263" y="128"/>
                    <a:pt x="263" y="128"/>
                    <a:pt x="263" y="127"/>
                  </a:cubicBezTo>
                  <a:cubicBezTo>
                    <a:pt x="263" y="127"/>
                    <a:pt x="262" y="126"/>
                    <a:pt x="262" y="124"/>
                  </a:cubicBezTo>
                  <a:cubicBezTo>
                    <a:pt x="262" y="123"/>
                    <a:pt x="261" y="121"/>
                    <a:pt x="262" y="118"/>
                  </a:cubicBezTo>
                  <a:cubicBezTo>
                    <a:pt x="262" y="117"/>
                    <a:pt x="262" y="116"/>
                    <a:pt x="262" y="114"/>
                  </a:cubicBezTo>
                  <a:cubicBezTo>
                    <a:pt x="262" y="114"/>
                    <a:pt x="262" y="112"/>
                    <a:pt x="262" y="112"/>
                  </a:cubicBezTo>
                  <a:cubicBezTo>
                    <a:pt x="262" y="112"/>
                    <a:pt x="262" y="111"/>
                    <a:pt x="263" y="111"/>
                  </a:cubicBezTo>
                  <a:cubicBezTo>
                    <a:pt x="264" y="107"/>
                    <a:pt x="266" y="100"/>
                    <a:pt x="268" y="93"/>
                  </a:cubicBezTo>
                  <a:cubicBezTo>
                    <a:pt x="269" y="90"/>
                    <a:pt x="270" y="86"/>
                    <a:pt x="271" y="81"/>
                  </a:cubicBezTo>
                  <a:cubicBezTo>
                    <a:pt x="272" y="77"/>
                    <a:pt x="272" y="71"/>
                    <a:pt x="271" y="65"/>
                  </a:cubicBezTo>
                  <a:cubicBezTo>
                    <a:pt x="270" y="59"/>
                    <a:pt x="267" y="53"/>
                    <a:pt x="262" y="49"/>
                  </a:cubicBezTo>
                  <a:cubicBezTo>
                    <a:pt x="261" y="47"/>
                    <a:pt x="260" y="46"/>
                    <a:pt x="259" y="45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3" y="41"/>
                    <a:pt x="250" y="40"/>
                    <a:pt x="247" y="39"/>
                  </a:cubicBezTo>
                  <a:cubicBezTo>
                    <a:pt x="241" y="37"/>
                    <a:pt x="235" y="37"/>
                    <a:pt x="230" y="37"/>
                  </a:cubicBezTo>
                  <a:cubicBezTo>
                    <a:pt x="225" y="38"/>
                    <a:pt x="221" y="39"/>
                    <a:pt x="217" y="41"/>
                  </a:cubicBezTo>
                  <a:cubicBezTo>
                    <a:pt x="209" y="44"/>
                    <a:pt x="203" y="48"/>
                    <a:pt x="197" y="51"/>
                  </a:cubicBezTo>
                  <a:cubicBezTo>
                    <a:pt x="194" y="52"/>
                    <a:pt x="192" y="53"/>
                    <a:pt x="190" y="54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6"/>
                    <a:pt x="184" y="56"/>
                    <a:pt x="183" y="56"/>
                  </a:cubicBezTo>
                  <a:cubicBezTo>
                    <a:pt x="172" y="58"/>
                    <a:pt x="160" y="58"/>
                    <a:pt x="153" y="55"/>
                  </a:cubicBezTo>
                  <a:cubicBezTo>
                    <a:pt x="151" y="54"/>
                    <a:pt x="150" y="53"/>
                    <a:pt x="148" y="52"/>
                  </a:cubicBezTo>
                  <a:cubicBezTo>
                    <a:pt x="148" y="51"/>
                    <a:pt x="147" y="50"/>
                    <a:pt x="147" y="50"/>
                  </a:cubicBezTo>
                  <a:cubicBezTo>
                    <a:pt x="147" y="50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5" y="48"/>
                    <a:pt x="145" y="47"/>
                  </a:cubicBezTo>
                  <a:cubicBezTo>
                    <a:pt x="143" y="44"/>
                    <a:pt x="142" y="39"/>
                    <a:pt x="141" y="31"/>
                  </a:cubicBezTo>
                  <a:cubicBezTo>
                    <a:pt x="140" y="27"/>
                    <a:pt x="139" y="23"/>
                    <a:pt x="136" y="18"/>
                  </a:cubicBezTo>
                  <a:cubicBezTo>
                    <a:pt x="134" y="16"/>
                    <a:pt x="133" y="13"/>
                    <a:pt x="131" y="11"/>
                  </a:cubicBezTo>
                  <a:cubicBezTo>
                    <a:pt x="130" y="10"/>
                    <a:pt x="129" y="10"/>
                    <a:pt x="128" y="9"/>
                  </a:cubicBezTo>
                  <a:cubicBezTo>
                    <a:pt x="127" y="8"/>
                    <a:pt x="127" y="8"/>
                    <a:pt x="126" y="8"/>
                  </a:cubicBezTo>
                  <a:cubicBezTo>
                    <a:pt x="125" y="7"/>
                    <a:pt x="125" y="7"/>
                    <a:pt x="124" y="6"/>
                  </a:cubicBezTo>
                  <a:cubicBezTo>
                    <a:pt x="121" y="4"/>
                    <a:pt x="116" y="2"/>
                    <a:pt x="111" y="1"/>
                  </a:cubicBezTo>
                  <a:cubicBezTo>
                    <a:pt x="107" y="0"/>
                    <a:pt x="102" y="0"/>
                    <a:pt x="98" y="0"/>
                  </a:cubicBezTo>
                  <a:cubicBezTo>
                    <a:pt x="80" y="2"/>
                    <a:pt x="66" y="10"/>
                    <a:pt x="55" y="21"/>
                  </a:cubicBezTo>
                  <a:cubicBezTo>
                    <a:pt x="50" y="27"/>
                    <a:pt x="45" y="34"/>
                    <a:pt x="42" y="42"/>
                  </a:cubicBezTo>
                  <a:cubicBezTo>
                    <a:pt x="42" y="44"/>
                    <a:pt x="41" y="46"/>
                    <a:pt x="41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5"/>
                    <a:pt x="41" y="55"/>
                  </a:cubicBezTo>
                  <a:cubicBezTo>
                    <a:pt x="41" y="60"/>
                    <a:pt x="42" y="64"/>
                    <a:pt x="43" y="68"/>
                  </a:cubicBezTo>
                  <a:cubicBezTo>
                    <a:pt x="48" y="83"/>
                    <a:pt x="59" y="93"/>
                    <a:pt x="65" y="103"/>
                  </a:cubicBezTo>
                  <a:cubicBezTo>
                    <a:pt x="67" y="106"/>
                    <a:pt x="68" y="108"/>
                    <a:pt x="68" y="110"/>
                  </a:cubicBezTo>
                  <a:cubicBezTo>
                    <a:pt x="69" y="112"/>
                    <a:pt x="69" y="114"/>
                    <a:pt x="67" y="115"/>
                  </a:cubicBezTo>
                  <a:cubicBezTo>
                    <a:pt x="65" y="119"/>
                    <a:pt x="59" y="122"/>
                    <a:pt x="53" y="124"/>
                  </a:cubicBezTo>
                  <a:cubicBezTo>
                    <a:pt x="48" y="127"/>
                    <a:pt x="41" y="128"/>
                    <a:pt x="35" y="130"/>
                  </a:cubicBezTo>
                  <a:cubicBezTo>
                    <a:pt x="29" y="131"/>
                    <a:pt x="22" y="132"/>
                    <a:pt x="15" y="135"/>
                  </a:cubicBezTo>
                  <a:cubicBezTo>
                    <a:pt x="11" y="137"/>
                    <a:pt x="7" y="139"/>
                    <a:pt x="5" y="143"/>
                  </a:cubicBezTo>
                  <a:cubicBezTo>
                    <a:pt x="2" y="146"/>
                    <a:pt x="1" y="150"/>
                    <a:pt x="1" y="154"/>
                  </a:cubicBezTo>
                  <a:cubicBezTo>
                    <a:pt x="0" y="162"/>
                    <a:pt x="0" y="169"/>
                    <a:pt x="1" y="176"/>
                  </a:cubicBezTo>
                  <a:cubicBezTo>
                    <a:pt x="2" y="182"/>
                    <a:pt x="3" y="189"/>
                    <a:pt x="5" y="196"/>
                  </a:cubicBezTo>
                  <a:cubicBezTo>
                    <a:pt x="7" y="203"/>
                    <a:pt x="10" y="210"/>
                    <a:pt x="15" y="216"/>
                  </a:cubicBezTo>
                  <a:cubicBezTo>
                    <a:pt x="17" y="219"/>
                    <a:pt x="20" y="222"/>
                    <a:pt x="24" y="224"/>
                  </a:cubicBezTo>
                  <a:cubicBezTo>
                    <a:pt x="27" y="227"/>
                    <a:pt x="31" y="228"/>
                    <a:pt x="34" y="230"/>
                  </a:cubicBezTo>
                  <a:cubicBezTo>
                    <a:pt x="41" y="232"/>
                    <a:pt x="48" y="234"/>
                    <a:pt x="54" y="235"/>
                  </a:cubicBezTo>
                  <a:cubicBezTo>
                    <a:pt x="60" y="237"/>
                    <a:pt x="64" y="240"/>
                    <a:pt x="67" y="243"/>
                  </a:cubicBezTo>
                  <a:cubicBezTo>
                    <a:pt x="67" y="243"/>
                    <a:pt x="67" y="244"/>
                    <a:pt x="67" y="244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9" y="246"/>
                    <a:pt x="68" y="245"/>
                    <a:pt x="68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9" y="247"/>
                    <a:pt x="70" y="248"/>
                    <a:pt x="70" y="249"/>
                  </a:cubicBezTo>
                  <a:cubicBezTo>
                    <a:pt x="71" y="251"/>
                    <a:pt x="72" y="253"/>
                    <a:pt x="72" y="256"/>
                  </a:cubicBezTo>
                  <a:cubicBezTo>
                    <a:pt x="73" y="265"/>
                    <a:pt x="69" y="277"/>
                    <a:pt x="65" y="289"/>
                  </a:cubicBezTo>
                  <a:cubicBezTo>
                    <a:pt x="62" y="295"/>
                    <a:pt x="60" y="301"/>
                    <a:pt x="57" y="307"/>
                  </a:cubicBezTo>
                  <a:cubicBezTo>
                    <a:pt x="55" y="314"/>
                    <a:pt x="52" y="321"/>
                    <a:pt x="51" y="329"/>
                  </a:cubicBezTo>
                  <a:cubicBezTo>
                    <a:pt x="50" y="333"/>
                    <a:pt x="50" y="337"/>
                    <a:pt x="50" y="341"/>
                  </a:cubicBezTo>
                  <a:cubicBezTo>
                    <a:pt x="50" y="343"/>
                    <a:pt x="50" y="345"/>
                    <a:pt x="50" y="348"/>
                  </a:cubicBezTo>
                  <a:cubicBezTo>
                    <a:pt x="50" y="349"/>
                    <a:pt x="50" y="350"/>
                    <a:pt x="51" y="351"/>
                  </a:cubicBezTo>
                  <a:cubicBezTo>
                    <a:pt x="51" y="353"/>
                    <a:pt x="51" y="353"/>
                    <a:pt x="51" y="353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6"/>
                    <a:pt x="52" y="356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8"/>
                    <a:pt x="53" y="359"/>
                    <a:pt x="53" y="360"/>
                  </a:cubicBezTo>
                  <a:cubicBezTo>
                    <a:pt x="54" y="362"/>
                    <a:pt x="54" y="364"/>
                    <a:pt x="55" y="366"/>
                  </a:cubicBezTo>
                  <a:cubicBezTo>
                    <a:pt x="57" y="370"/>
                    <a:pt x="60" y="374"/>
                    <a:pt x="64" y="378"/>
                  </a:cubicBezTo>
                  <a:cubicBezTo>
                    <a:pt x="67" y="382"/>
                    <a:pt x="72" y="385"/>
                    <a:pt x="77" y="387"/>
                  </a:cubicBezTo>
                  <a:cubicBezTo>
                    <a:pt x="82" y="389"/>
                    <a:pt x="87" y="389"/>
                    <a:pt x="92" y="389"/>
                  </a:cubicBezTo>
                  <a:cubicBezTo>
                    <a:pt x="101" y="389"/>
                    <a:pt x="108" y="386"/>
                    <a:pt x="115" y="384"/>
                  </a:cubicBezTo>
                  <a:cubicBezTo>
                    <a:pt x="122" y="381"/>
                    <a:pt x="129" y="377"/>
                    <a:pt x="134" y="374"/>
                  </a:cubicBezTo>
                  <a:cubicBezTo>
                    <a:pt x="139" y="371"/>
                    <a:pt x="139" y="371"/>
                    <a:pt x="139" y="371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44" y="368"/>
                    <a:pt x="144" y="368"/>
                    <a:pt x="144" y="368"/>
                  </a:cubicBezTo>
                  <a:cubicBezTo>
                    <a:pt x="147" y="366"/>
                    <a:pt x="150" y="364"/>
                    <a:pt x="152" y="362"/>
                  </a:cubicBezTo>
                  <a:cubicBezTo>
                    <a:pt x="158" y="357"/>
                    <a:pt x="163" y="353"/>
                    <a:pt x="167" y="349"/>
                  </a:cubicBezTo>
                  <a:cubicBezTo>
                    <a:pt x="172" y="345"/>
                    <a:pt x="177" y="342"/>
                    <a:pt x="182" y="341"/>
                  </a:cubicBezTo>
                  <a:cubicBezTo>
                    <a:pt x="187" y="340"/>
                    <a:pt x="193" y="341"/>
                    <a:pt x="198" y="343"/>
                  </a:cubicBezTo>
                  <a:cubicBezTo>
                    <a:pt x="203" y="346"/>
                    <a:pt x="208" y="350"/>
                    <a:pt x="214" y="354"/>
                  </a:cubicBezTo>
                  <a:cubicBezTo>
                    <a:pt x="216" y="356"/>
                    <a:pt x="219" y="358"/>
                    <a:pt x="222" y="360"/>
                  </a:cubicBezTo>
                  <a:cubicBezTo>
                    <a:pt x="225" y="362"/>
                    <a:pt x="229" y="363"/>
                    <a:pt x="232" y="365"/>
                  </a:cubicBezTo>
                  <a:cubicBezTo>
                    <a:pt x="239" y="367"/>
                    <a:pt x="246" y="368"/>
                    <a:pt x="253" y="367"/>
                  </a:cubicBezTo>
                  <a:cubicBezTo>
                    <a:pt x="260" y="366"/>
                    <a:pt x="267" y="364"/>
                    <a:pt x="273" y="361"/>
                  </a:cubicBezTo>
                  <a:cubicBezTo>
                    <a:pt x="279" y="358"/>
                    <a:pt x="285" y="355"/>
                    <a:pt x="290" y="351"/>
                  </a:cubicBezTo>
                  <a:cubicBezTo>
                    <a:pt x="296" y="348"/>
                    <a:pt x="302" y="343"/>
                    <a:pt x="306" y="338"/>
                  </a:cubicBezTo>
                  <a:cubicBezTo>
                    <a:pt x="308" y="335"/>
                    <a:pt x="310" y="332"/>
                    <a:pt x="311" y="328"/>
                  </a:cubicBezTo>
                  <a:cubicBezTo>
                    <a:pt x="312" y="325"/>
                    <a:pt x="313" y="321"/>
                    <a:pt x="313" y="318"/>
                  </a:cubicBezTo>
                  <a:cubicBezTo>
                    <a:pt x="312" y="311"/>
                    <a:pt x="310" y="304"/>
                    <a:pt x="308" y="297"/>
                  </a:cubicBezTo>
                  <a:cubicBezTo>
                    <a:pt x="306" y="291"/>
                    <a:pt x="303" y="285"/>
                    <a:pt x="301" y="278"/>
                  </a:cubicBezTo>
                  <a:cubicBezTo>
                    <a:pt x="299" y="272"/>
                    <a:pt x="297" y="266"/>
                    <a:pt x="296" y="260"/>
                  </a:cubicBezTo>
                  <a:cubicBezTo>
                    <a:pt x="296" y="258"/>
                    <a:pt x="296" y="257"/>
                    <a:pt x="296" y="255"/>
                  </a:cubicBezTo>
                  <a:cubicBezTo>
                    <a:pt x="295" y="255"/>
                    <a:pt x="295" y="254"/>
                    <a:pt x="295" y="253"/>
                  </a:cubicBezTo>
                  <a:cubicBezTo>
                    <a:pt x="295" y="252"/>
                    <a:pt x="295" y="251"/>
                    <a:pt x="295" y="251"/>
                  </a:cubicBezTo>
                  <a:cubicBezTo>
                    <a:pt x="296" y="248"/>
                    <a:pt x="296" y="246"/>
                    <a:pt x="297" y="243"/>
                  </a:cubicBezTo>
                  <a:cubicBezTo>
                    <a:pt x="299" y="239"/>
                    <a:pt x="303" y="234"/>
                    <a:pt x="307" y="230"/>
                  </a:cubicBezTo>
                  <a:cubicBezTo>
                    <a:pt x="312" y="226"/>
                    <a:pt x="317" y="222"/>
                    <a:pt x="322" y="217"/>
                  </a:cubicBezTo>
                  <a:cubicBezTo>
                    <a:pt x="327" y="212"/>
                    <a:pt x="333" y="206"/>
                    <a:pt x="337" y="198"/>
                  </a:cubicBezTo>
                  <a:cubicBezTo>
                    <a:pt x="339" y="194"/>
                    <a:pt x="341" y="189"/>
                    <a:pt x="341" y="184"/>
                  </a:cubicBezTo>
                  <a:cubicBezTo>
                    <a:pt x="341" y="179"/>
                    <a:pt x="340" y="174"/>
                    <a:pt x="339" y="170"/>
                  </a:cubicBezTo>
                  <a:cubicBezTo>
                    <a:pt x="339" y="168"/>
                    <a:pt x="338" y="167"/>
                    <a:pt x="338" y="166"/>
                  </a:cubicBezTo>
                  <a:close/>
                  <a:moveTo>
                    <a:pt x="315" y="189"/>
                  </a:moveTo>
                  <a:cubicBezTo>
                    <a:pt x="314" y="193"/>
                    <a:pt x="311" y="198"/>
                    <a:pt x="307" y="203"/>
                  </a:cubicBezTo>
                  <a:cubicBezTo>
                    <a:pt x="303" y="208"/>
                    <a:pt x="298" y="213"/>
                    <a:pt x="294" y="219"/>
                  </a:cubicBezTo>
                  <a:cubicBezTo>
                    <a:pt x="290" y="224"/>
                    <a:pt x="285" y="231"/>
                    <a:pt x="284" y="239"/>
                  </a:cubicBezTo>
                  <a:cubicBezTo>
                    <a:pt x="283" y="243"/>
                    <a:pt x="282" y="248"/>
                    <a:pt x="283" y="252"/>
                  </a:cubicBezTo>
                  <a:cubicBezTo>
                    <a:pt x="283" y="253"/>
                    <a:pt x="283" y="253"/>
                    <a:pt x="283" y="254"/>
                  </a:cubicBezTo>
                  <a:cubicBezTo>
                    <a:pt x="284" y="255"/>
                    <a:pt x="284" y="256"/>
                    <a:pt x="284" y="257"/>
                  </a:cubicBezTo>
                  <a:cubicBezTo>
                    <a:pt x="284" y="259"/>
                    <a:pt x="285" y="261"/>
                    <a:pt x="285" y="262"/>
                  </a:cubicBezTo>
                  <a:cubicBezTo>
                    <a:pt x="287" y="269"/>
                    <a:pt x="290" y="276"/>
                    <a:pt x="293" y="282"/>
                  </a:cubicBezTo>
                  <a:cubicBezTo>
                    <a:pt x="296" y="288"/>
                    <a:pt x="299" y="294"/>
                    <a:pt x="302" y="300"/>
                  </a:cubicBezTo>
                  <a:cubicBezTo>
                    <a:pt x="305" y="306"/>
                    <a:pt x="307" y="312"/>
                    <a:pt x="308" y="318"/>
                  </a:cubicBezTo>
                  <a:cubicBezTo>
                    <a:pt x="309" y="324"/>
                    <a:pt x="307" y="330"/>
                    <a:pt x="303" y="336"/>
                  </a:cubicBezTo>
                  <a:cubicBezTo>
                    <a:pt x="299" y="341"/>
                    <a:pt x="294" y="345"/>
                    <a:pt x="289" y="349"/>
                  </a:cubicBezTo>
                  <a:cubicBezTo>
                    <a:pt x="283" y="352"/>
                    <a:pt x="277" y="356"/>
                    <a:pt x="271" y="358"/>
                  </a:cubicBezTo>
                  <a:cubicBezTo>
                    <a:pt x="265" y="361"/>
                    <a:pt x="259" y="363"/>
                    <a:pt x="253" y="363"/>
                  </a:cubicBezTo>
                  <a:cubicBezTo>
                    <a:pt x="240" y="364"/>
                    <a:pt x="228" y="357"/>
                    <a:pt x="219" y="348"/>
                  </a:cubicBezTo>
                  <a:cubicBezTo>
                    <a:pt x="214" y="344"/>
                    <a:pt x="209" y="339"/>
                    <a:pt x="203" y="334"/>
                  </a:cubicBezTo>
                  <a:cubicBezTo>
                    <a:pt x="197" y="330"/>
                    <a:pt x="189" y="327"/>
                    <a:pt x="181" y="328"/>
                  </a:cubicBezTo>
                  <a:cubicBezTo>
                    <a:pt x="176" y="328"/>
                    <a:pt x="172" y="329"/>
                    <a:pt x="169" y="330"/>
                  </a:cubicBezTo>
                  <a:cubicBezTo>
                    <a:pt x="165" y="332"/>
                    <a:pt x="162" y="333"/>
                    <a:pt x="159" y="335"/>
                  </a:cubicBezTo>
                  <a:cubicBezTo>
                    <a:pt x="152" y="338"/>
                    <a:pt x="146" y="342"/>
                    <a:pt x="141" y="345"/>
                  </a:cubicBezTo>
                  <a:cubicBezTo>
                    <a:pt x="138" y="347"/>
                    <a:pt x="135" y="349"/>
                    <a:pt x="133" y="350"/>
                  </a:cubicBezTo>
                  <a:cubicBezTo>
                    <a:pt x="129" y="352"/>
                    <a:pt x="129" y="352"/>
                    <a:pt x="129" y="352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18" y="356"/>
                    <a:pt x="112" y="359"/>
                    <a:pt x="107" y="360"/>
                  </a:cubicBezTo>
                  <a:cubicBezTo>
                    <a:pt x="101" y="362"/>
                    <a:pt x="96" y="363"/>
                    <a:pt x="92" y="363"/>
                  </a:cubicBezTo>
                  <a:cubicBezTo>
                    <a:pt x="89" y="363"/>
                    <a:pt x="88" y="362"/>
                    <a:pt x="87" y="362"/>
                  </a:cubicBezTo>
                  <a:cubicBezTo>
                    <a:pt x="85" y="361"/>
                    <a:pt x="84" y="361"/>
                    <a:pt x="83" y="359"/>
                  </a:cubicBezTo>
                  <a:cubicBezTo>
                    <a:pt x="82" y="358"/>
                    <a:pt x="81" y="357"/>
                    <a:pt x="81" y="355"/>
                  </a:cubicBezTo>
                  <a:cubicBezTo>
                    <a:pt x="80" y="354"/>
                    <a:pt x="80" y="353"/>
                    <a:pt x="79" y="351"/>
                  </a:cubicBezTo>
                  <a:cubicBezTo>
                    <a:pt x="79" y="350"/>
                    <a:pt x="79" y="350"/>
                    <a:pt x="79" y="350"/>
                  </a:cubicBezTo>
                  <a:cubicBezTo>
                    <a:pt x="78" y="348"/>
                    <a:pt x="78" y="348"/>
                    <a:pt x="78" y="348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78" y="346"/>
                    <a:pt x="78" y="345"/>
                    <a:pt x="78" y="344"/>
                  </a:cubicBezTo>
                  <a:cubicBezTo>
                    <a:pt x="78" y="343"/>
                    <a:pt x="78" y="342"/>
                    <a:pt x="78" y="341"/>
                  </a:cubicBezTo>
                  <a:cubicBezTo>
                    <a:pt x="78" y="339"/>
                    <a:pt x="78" y="336"/>
                    <a:pt x="78" y="333"/>
                  </a:cubicBezTo>
                  <a:cubicBezTo>
                    <a:pt x="80" y="323"/>
                    <a:pt x="85" y="310"/>
                    <a:pt x="89" y="297"/>
                  </a:cubicBezTo>
                  <a:cubicBezTo>
                    <a:pt x="91" y="291"/>
                    <a:pt x="93" y="283"/>
                    <a:pt x="94" y="276"/>
                  </a:cubicBezTo>
                  <a:cubicBezTo>
                    <a:pt x="95" y="268"/>
                    <a:pt x="96" y="260"/>
                    <a:pt x="93" y="251"/>
                  </a:cubicBezTo>
                  <a:cubicBezTo>
                    <a:pt x="92" y="247"/>
                    <a:pt x="91" y="243"/>
                    <a:pt x="89" y="239"/>
                  </a:cubicBezTo>
                  <a:cubicBezTo>
                    <a:pt x="87" y="238"/>
                    <a:pt x="86" y="236"/>
                    <a:pt x="85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34"/>
                    <a:pt x="84" y="233"/>
                    <a:pt x="84" y="233"/>
                  </a:cubicBezTo>
                  <a:cubicBezTo>
                    <a:pt x="84" y="233"/>
                    <a:pt x="84" y="233"/>
                    <a:pt x="84" y="233"/>
                  </a:cubicBezTo>
                  <a:cubicBezTo>
                    <a:pt x="83" y="232"/>
                    <a:pt x="83" y="232"/>
                    <a:pt x="83" y="232"/>
                  </a:cubicBezTo>
                  <a:cubicBezTo>
                    <a:pt x="82" y="231"/>
                    <a:pt x="81" y="230"/>
                    <a:pt x="80" y="229"/>
                  </a:cubicBezTo>
                  <a:cubicBezTo>
                    <a:pt x="77" y="226"/>
                    <a:pt x="73" y="224"/>
                    <a:pt x="69" y="222"/>
                  </a:cubicBezTo>
                  <a:cubicBezTo>
                    <a:pt x="65" y="221"/>
                    <a:pt x="62" y="220"/>
                    <a:pt x="58" y="219"/>
                  </a:cubicBezTo>
                  <a:cubicBezTo>
                    <a:pt x="51" y="218"/>
                    <a:pt x="44" y="217"/>
                    <a:pt x="39" y="216"/>
                  </a:cubicBezTo>
                  <a:cubicBezTo>
                    <a:pt x="36" y="215"/>
                    <a:pt x="33" y="214"/>
                    <a:pt x="31" y="213"/>
                  </a:cubicBezTo>
                  <a:cubicBezTo>
                    <a:pt x="29" y="211"/>
                    <a:pt x="26" y="210"/>
                    <a:pt x="24" y="208"/>
                  </a:cubicBezTo>
                  <a:cubicBezTo>
                    <a:pt x="20" y="204"/>
                    <a:pt x="17" y="199"/>
                    <a:pt x="15" y="193"/>
                  </a:cubicBezTo>
                  <a:cubicBezTo>
                    <a:pt x="14" y="187"/>
                    <a:pt x="12" y="181"/>
                    <a:pt x="11" y="174"/>
                  </a:cubicBezTo>
                  <a:cubicBezTo>
                    <a:pt x="9" y="162"/>
                    <a:pt x="8" y="147"/>
                    <a:pt x="18" y="144"/>
                  </a:cubicBezTo>
                  <a:cubicBezTo>
                    <a:pt x="24" y="142"/>
                    <a:pt x="30" y="141"/>
                    <a:pt x="37" y="139"/>
                  </a:cubicBezTo>
                  <a:cubicBezTo>
                    <a:pt x="44" y="138"/>
                    <a:pt x="50" y="136"/>
                    <a:pt x="57" y="134"/>
                  </a:cubicBezTo>
                  <a:cubicBezTo>
                    <a:pt x="61" y="133"/>
                    <a:pt x="64" y="132"/>
                    <a:pt x="67" y="130"/>
                  </a:cubicBezTo>
                  <a:cubicBezTo>
                    <a:pt x="70" y="128"/>
                    <a:pt x="74" y="126"/>
                    <a:pt x="77" y="122"/>
                  </a:cubicBezTo>
                  <a:cubicBezTo>
                    <a:pt x="78" y="120"/>
                    <a:pt x="79" y="118"/>
                    <a:pt x="80" y="116"/>
                  </a:cubicBezTo>
                  <a:cubicBezTo>
                    <a:pt x="81" y="113"/>
                    <a:pt x="81" y="111"/>
                    <a:pt x="80" y="108"/>
                  </a:cubicBezTo>
                  <a:cubicBezTo>
                    <a:pt x="80" y="104"/>
                    <a:pt x="78" y="100"/>
                    <a:pt x="77" y="97"/>
                  </a:cubicBezTo>
                  <a:cubicBezTo>
                    <a:pt x="73" y="90"/>
                    <a:pt x="69" y="85"/>
                    <a:pt x="66" y="79"/>
                  </a:cubicBezTo>
                  <a:cubicBezTo>
                    <a:pt x="63" y="73"/>
                    <a:pt x="60" y="68"/>
                    <a:pt x="59" y="63"/>
                  </a:cubicBezTo>
                  <a:cubicBezTo>
                    <a:pt x="59" y="60"/>
                    <a:pt x="58" y="58"/>
                    <a:pt x="59" y="55"/>
                  </a:cubicBezTo>
                  <a:cubicBezTo>
                    <a:pt x="59" y="55"/>
                    <a:pt x="59" y="54"/>
                    <a:pt x="59" y="55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60" y="50"/>
                    <a:pt x="60" y="49"/>
                  </a:cubicBezTo>
                  <a:cubicBezTo>
                    <a:pt x="62" y="44"/>
                    <a:pt x="66" y="40"/>
                    <a:pt x="70" y="36"/>
                  </a:cubicBezTo>
                  <a:cubicBezTo>
                    <a:pt x="78" y="29"/>
                    <a:pt x="89" y="25"/>
                    <a:pt x="99" y="25"/>
                  </a:cubicBezTo>
                  <a:cubicBezTo>
                    <a:pt x="101" y="25"/>
                    <a:pt x="103" y="25"/>
                    <a:pt x="105" y="26"/>
                  </a:cubicBezTo>
                  <a:cubicBezTo>
                    <a:pt x="107" y="27"/>
                    <a:pt x="108" y="27"/>
                    <a:pt x="110" y="28"/>
                  </a:cubicBezTo>
                  <a:cubicBezTo>
                    <a:pt x="111" y="29"/>
                    <a:pt x="110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13" y="32"/>
                    <a:pt x="114" y="34"/>
                    <a:pt x="114" y="37"/>
                  </a:cubicBezTo>
                  <a:cubicBezTo>
                    <a:pt x="115" y="42"/>
                    <a:pt x="116" y="51"/>
                    <a:pt x="120" y="60"/>
                  </a:cubicBezTo>
                  <a:cubicBezTo>
                    <a:pt x="120" y="61"/>
                    <a:pt x="121" y="62"/>
                    <a:pt x="121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5"/>
                    <a:pt x="122" y="65"/>
                    <a:pt x="123" y="66"/>
                  </a:cubicBezTo>
                  <a:cubicBezTo>
                    <a:pt x="125" y="68"/>
                    <a:pt x="126" y="70"/>
                    <a:pt x="128" y="72"/>
                  </a:cubicBezTo>
                  <a:cubicBezTo>
                    <a:pt x="131" y="75"/>
                    <a:pt x="135" y="78"/>
                    <a:pt x="139" y="81"/>
                  </a:cubicBezTo>
                  <a:cubicBezTo>
                    <a:pt x="148" y="85"/>
                    <a:pt x="156" y="87"/>
                    <a:pt x="164" y="88"/>
                  </a:cubicBezTo>
                  <a:cubicBezTo>
                    <a:pt x="173" y="88"/>
                    <a:pt x="180" y="88"/>
                    <a:pt x="188" y="87"/>
                  </a:cubicBezTo>
                  <a:cubicBezTo>
                    <a:pt x="190" y="86"/>
                    <a:pt x="192" y="86"/>
                    <a:pt x="194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4"/>
                    <a:pt x="200" y="84"/>
                    <a:pt x="201" y="83"/>
                  </a:cubicBezTo>
                  <a:cubicBezTo>
                    <a:pt x="205" y="82"/>
                    <a:pt x="208" y="80"/>
                    <a:pt x="211" y="79"/>
                  </a:cubicBezTo>
                  <a:cubicBezTo>
                    <a:pt x="218" y="76"/>
                    <a:pt x="223" y="73"/>
                    <a:pt x="228" y="71"/>
                  </a:cubicBezTo>
                  <a:cubicBezTo>
                    <a:pt x="230" y="70"/>
                    <a:pt x="232" y="70"/>
                    <a:pt x="234" y="70"/>
                  </a:cubicBezTo>
                  <a:cubicBezTo>
                    <a:pt x="236" y="70"/>
                    <a:pt x="236" y="70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38" y="71"/>
                    <a:pt x="237" y="70"/>
                    <a:pt x="237" y="70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4"/>
                    <a:pt x="238" y="76"/>
                  </a:cubicBezTo>
                  <a:cubicBezTo>
                    <a:pt x="238" y="78"/>
                    <a:pt x="237" y="81"/>
                    <a:pt x="237" y="83"/>
                  </a:cubicBezTo>
                  <a:cubicBezTo>
                    <a:pt x="235" y="89"/>
                    <a:pt x="232" y="95"/>
                    <a:pt x="230" y="104"/>
                  </a:cubicBezTo>
                  <a:cubicBezTo>
                    <a:pt x="230" y="105"/>
                    <a:pt x="230" y="106"/>
                    <a:pt x="230" y="108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3"/>
                    <a:pt x="229" y="115"/>
                    <a:pt x="229" y="117"/>
                  </a:cubicBezTo>
                  <a:cubicBezTo>
                    <a:pt x="229" y="121"/>
                    <a:pt x="229" y="126"/>
                    <a:pt x="230" y="131"/>
                  </a:cubicBezTo>
                  <a:cubicBezTo>
                    <a:pt x="231" y="136"/>
                    <a:pt x="233" y="141"/>
                    <a:pt x="237" y="146"/>
                  </a:cubicBezTo>
                  <a:cubicBezTo>
                    <a:pt x="240" y="151"/>
                    <a:pt x="246" y="155"/>
                    <a:pt x="250" y="157"/>
                  </a:cubicBezTo>
                  <a:cubicBezTo>
                    <a:pt x="260" y="162"/>
                    <a:pt x="268" y="162"/>
                    <a:pt x="275" y="163"/>
                  </a:cubicBezTo>
                  <a:cubicBezTo>
                    <a:pt x="282" y="164"/>
                    <a:pt x="288" y="164"/>
                    <a:pt x="294" y="165"/>
                  </a:cubicBezTo>
                  <a:cubicBezTo>
                    <a:pt x="299" y="166"/>
                    <a:pt x="303" y="167"/>
                    <a:pt x="307" y="169"/>
                  </a:cubicBezTo>
                  <a:cubicBezTo>
                    <a:pt x="308" y="170"/>
                    <a:pt x="310" y="171"/>
                    <a:pt x="311" y="173"/>
                  </a:cubicBezTo>
                  <a:cubicBezTo>
                    <a:pt x="312" y="174"/>
                    <a:pt x="312" y="175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3" y="176"/>
                    <a:pt x="314" y="177"/>
                    <a:pt x="313" y="176"/>
                  </a:cubicBezTo>
                  <a:cubicBezTo>
                    <a:pt x="313" y="176"/>
                    <a:pt x="313" y="176"/>
                    <a:pt x="313" y="176"/>
                  </a:cubicBezTo>
                  <a:cubicBezTo>
                    <a:pt x="314" y="177"/>
                    <a:pt x="314" y="177"/>
                    <a:pt x="314" y="177"/>
                  </a:cubicBezTo>
                  <a:cubicBezTo>
                    <a:pt x="314" y="178"/>
                    <a:pt x="314" y="178"/>
                    <a:pt x="314" y="178"/>
                  </a:cubicBezTo>
                  <a:cubicBezTo>
                    <a:pt x="316" y="182"/>
                    <a:pt x="317" y="185"/>
                    <a:pt x="315" y="18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41"/>
            <p:cNvSpPr/>
            <p:nvPr/>
          </p:nvSpPr>
          <p:spPr bwMode="auto">
            <a:xfrm>
              <a:off x="2528888" y="830263"/>
              <a:ext cx="3175" cy="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42"/>
            <p:cNvSpPr/>
            <p:nvPr/>
          </p:nvSpPr>
          <p:spPr bwMode="auto">
            <a:xfrm>
              <a:off x="2635251" y="576263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43"/>
            <p:cNvSpPr>
              <a:spLocks noEditPoints="1"/>
            </p:cNvSpPr>
            <p:nvPr/>
          </p:nvSpPr>
          <p:spPr bwMode="auto">
            <a:xfrm>
              <a:off x="2408238" y="546101"/>
              <a:ext cx="366713" cy="400050"/>
            </a:xfrm>
            <a:custGeom>
              <a:avLst/>
              <a:gdLst>
                <a:gd name="T0" fmla="*/ 302 w 346"/>
                <a:gd name="T1" fmla="*/ 54 h 376"/>
                <a:gd name="T2" fmla="*/ 258 w 346"/>
                <a:gd name="T3" fmla="*/ 59 h 376"/>
                <a:gd name="T4" fmla="*/ 245 w 346"/>
                <a:gd name="T5" fmla="*/ 48 h 376"/>
                <a:gd name="T6" fmla="*/ 240 w 346"/>
                <a:gd name="T7" fmla="*/ 15 h 376"/>
                <a:gd name="T8" fmla="*/ 193 w 346"/>
                <a:gd name="T9" fmla="*/ 4 h 376"/>
                <a:gd name="T10" fmla="*/ 140 w 346"/>
                <a:gd name="T11" fmla="*/ 54 h 376"/>
                <a:gd name="T12" fmla="*/ 128 w 346"/>
                <a:gd name="T13" fmla="*/ 51 h 376"/>
                <a:gd name="T14" fmla="*/ 104 w 346"/>
                <a:gd name="T15" fmla="*/ 22 h 376"/>
                <a:gd name="T16" fmla="*/ 45 w 346"/>
                <a:gd name="T17" fmla="*/ 25 h 376"/>
                <a:gd name="T18" fmla="*/ 5 w 346"/>
                <a:gd name="T19" fmla="*/ 122 h 376"/>
                <a:gd name="T20" fmla="*/ 51 w 346"/>
                <a:gd name="T21" fmla="*/ 196 h 376"/>
                <a:gd name="T22" fmla="*/ 37 w 346"/>
                <a:gd name="T23" fmla="*/ 212 h 376"/>
                <a:gd name="T24" fmla="*/ 50 w 346"/>
                <a:gd name="T25" fmla="*/ 282 h 376"/>
                <a:gd name="T26" fmla="*/ 107 w 346"/>
                <a:gd name="T27" fmla="*/ 269 h 376"/>
                <a:gd name="T28" fmla="*/ 116 w 346"/>
                <a:gd name="T29" fmla="*/ 267 h 376"/>
                <a:gd name="T30" fmla="*/ 117 w 346"/>
                <a:gd name="T31" fmla="*/ 283 h 376"/>
                <a:gd name="T32" fmla="*/ 147 w 346"/>
                <a:gd name="T33" fmla="*/ 372 h 376"/>
                <a:gd name="T34" fmla="*/ 200 w 346"/>
                <a:gd name="T35" fmla="*/ 342 h 376"/>
                <a:gd name="T36" fmla="*/ 201 w 346"/>
                <a:gd name="T37" fmla="*/ 314 h 376"/>
                <a:gd name="T38" fmla="*/ 214 w 346"/>
                <a:gd name="T39" fmla="*/ 259 h 376"/>
                <a:gd name="T40" fmla="*/ 267 w 346"/>
                <a:gd name="T41" fmla="*/ 277 h 376"/>
                <a:gd name="T42" fmla="*/ 285 w 346"/>
                <a:gd name="T43" fmla="*/ 285 h 376"/>
                <a:gd name="T44" fmla="*/ 331 w 346"/>
                <a:gd name="T45" fmla="*/ 268 h 376"/>
                <a:gd name="T46" fmla="*/ 308 w 346"/>
                <a:gd name="T47" fmla="*/ 170 h 376"/>
                <a:gd name="T48" fmla="*/ 305 w 346"/>
                <a:gd name="T49" fmla="*/ 154 h 376"/>
                <a:gd name="T50" fmla="*/ 329 w 346"/>
                <a:gd name="T51" fmla="*/ 131 h 376"/>
                <a:gd name="T52" fmla="*/ 331 w 346"/>
                <a:gd name="T53" fmla="*/ 66 h 376"/>
                <a:gd name="T54" fmla="*/ 302 w 346"/>
                <a:gd name="T55" fmla="*/ 113 h 376"/>
                <a:gd name="T56" fmla="*/ 273 w 346"/>
                <a:gd name="T57" fmla="*/ 157 h 376"/>
                <a:gd name="T58" fmla="*/ 287 w 346"/>
                <a:gd name="T59" fmla="*/ 192 h 376"/>
                <a:gd name="T60" fmla="*/ 308 w 346"/>
                <a:gd name="T61" fmla="*/ 275 h 376"/>
                <a:gd name="T62" fmla="*/ 285 w 346"/>
                <a:gd name="T63" fmla="*/ 274 h 376"/>
                <a:gd name="T64" fmla="*/ 233 w 346"/>
                <a:gd name="T65" fmla="*/ 250 h 376"/>
                <a:gd name="T66" fmla="*/ 199 w 346"/>
                <a:gd name="T67" fmla="*/ 273 h 376"/>
                <a:gd name="T68" fmla="*/ 183 w 346"/>
                <a:gd name="T69" fmla="*/ 347 h 376"/>
                <a:gd name="T70" fmla="*/ 131 w 346"/>
                <a:gd name="T71" fmla="*/ 356 h 376"/>
                <a:gd name="T72" fmla="*/ 127 w 346"/>
                <a:gd name="T73" fmla="*/ 328 h 376"/>
                <a:gd name="T74" fmla="*/ 144 w 346"/>
                <a:gd name="T75" fmla="*/ 275 h 376"/>
                <a:gd name="T76" fmla="*/ 120 w 346"/>
                <a:gd name="T77" fmla="*/ 240 h 376"/>
                <a:gd name="T78" fmla="*/ 78 w 346"/>
                <a:gd name="T79" fmla="*/ 251 h 376"/>
                <a:gd name="T80" fmla="*/ 46 w 346"/>
                <a:gd name="T81" fmla="*/ 239 h 376"/>
                <a:gd name="T82" fmla="*/ 58 w 346"/>
                <a:gd name="T83" fmla="*/ 215 h 376"/>
                <a:gd name="T84" fmla="*/ 67 w 346"/>
                <a:gd name="T85" fmla="*/ 168 h 376"/>
                <a:gd name="T86" fmla="*/ 13 w 346"/>
                <a:gd name="T87" fmla="*/ 118 h 376"/>
                <a:gd name="T88" fmla="*/ 52 w 346"/>
                <a:gd name="T89" fmla="*/ 36 h 376"/>
                <a:gd name="T90" fmla="*/ 113 w 346"/>
                <a:gd name="T91" fmla="*/ 66 h 376"/>
                <a:gd name="T92" fmla="*/ 131 w 346"/>
                <a:gd name="T93" fmla="*/ 78 h 376"/>
                <a:gd name="T94" fmla="*/ 193 w 346"/>
                <a:gd name="T95" fmla="*/ 39 h 376"/>
                <a:gd name="T96" fmla="*/ 214 w 346"/>
                <a:gd name="T97" fmla="*/ 28 h 376"/>
                <a:gd name="T98" fmla="*/ 215 w 346"/>
                <a:gd name="T99" fmla="*/ 29 h 376"/>
                <a:gd name="T100" fmla="*/ 214 w 346"/>
                <a:gd name="T101" fmla="*/ 49 h 376"/>
                <a:gd name="T102" fmla="*/ 230 w 346"/>
                <a:gd name="T103" fmla="*/ 84 h 376"/>
                <a:gd name="T104" fmla="*/ 292 w 346"/>
                <a:gd name="T105" fmla="*/ 86 h 376"/>
                <a:gd name="T106" fmla="*/ 311 w 346"/>
                <a:gd name="T107" fmla="*/ 9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" h="376">
                  <a:moveTo>
                    <a:pt x="331" y="66"/>
                  </a:moveTo>
                  <a:cubicBezTo>
                    <a:pt x="327" y="62"/>
                    <a:pt x="322" y="60"/>
                    <a:pt x="318" y="58"/>
                  </a:cubicBezTo>
                  <a:cubicBezTo>
                    <a:pt x="313" y="56"/>
                    <a:pt x="309" y="55"/>
                    <a:pt x="305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0" y="54"/>
                    <a:pt x="299" y="54"/>
                    <a:pt x="298" y="54"/>
                  </a:cubicBezTo>
                  <a:cubicBezTo>
                    <a:pt x="295" y="53"/>
                    <a:pt x="293" y="53"/>
                    <a:pt x="290" y="53"/>
                  </a:cubicBezTo>
                  <a:cubicBezTo>
                    <a:pt x="286" y="54"/>
                    <a:pt x="282" y="54"/>
                    <a:pt x="278" y="55"/>
                  </a:cubicBezTo>
                  <a:cubicBezTo>
                    <a:pt x="270" y="56"/>
                    <a:pt x="264" y="58"/>
                    <a:pt x="258" y="59"/>
                  </a:cubicBezTo>
                  <a:cubicBezTo>
                    <a:pt x="255" y="59"/>
                    <a:pt x="253" y="59"/>
                    <a:pt x="252" y="59"/>
                  </a:cubicBezTo>
                  <a:cubicBezTo>
                    <a:pt x="250" y="59"/>
                    <a:pt x="250" y="59"/>
                    <a:pt x="249" y="58"/>
                  </a:cubicBezTo>
                  <a:cubicBezTo>
                    <a:pt x="248" y="58"/>
                    <a:pt x="246" y="55"/>
                    <a:pt x="245" y="49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5"/>
                    <a:pt x="244" y="44"/>
                    <a:pt x="244" y="42"/>
                  </a:cubicBezTo>
                  <a:cubicBezTo>
                    <a:pt x="244" y="31"/>
                    <a:pt x="244" y="31"/>
                    <a:pt x="244" y="31"/>
                  </a:cubicBezTo>
                  <a:cubicBezTo>
                    <a:pt x="244" y="27"/>
                    <a:pt x="244" y="22"/>
                    <a:pt x="240" y="15"/>
                  </a:cubicBezTo>
                  <a:cubicBezTo>
                    <a:pt x="239" y="11"/>
                    <a:pt x="236" y="8"/>
                    <a:pt x="232" y="6"/>
                  </a:cubicBezTo>
                  <a:cubicBezTo>
                    <a:pt x="229" y="3"/>
                    <a:pt x="226" y="2"/>
                    <a:pt x="223" y="1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1"/>
                    <a:pt x="197" y="2"/>
                    <a:pt x="193" y="4"/>
                  </a:cubicBezTo>
                  <a:cubicBezTo>
                    <a:pt x="183" y="8"/>
                    <a:pt x="176" y="16"/>
                    <a:pt x="172" y="22"/>
                  </a:cubicBezTo>
                  <a:cubicBezTo>
                    <a:pt x="167" y="28"/>
                    <a:pt x="163" y="34"/>
                    <a:pt x="160" y="37"/>
                  </a:cubicBezTo>
                  <a:cubicBezTo>
                    <a:pt x="155" y="42"/>
                    <a:pt x="150" y="47"/>
                    <a:pt x="146" y="51"/>
                  </a:cubicBezTo>
                  <a:cubicBezTo>
                    <a:pt x="144" y="52"/>
                    <a:pt x="142" y="54"/>
                    <a:pt x="140" y="54"/>
                  </a:cubicBezTo>
                  <a:cubicBezTo>
                    <a:pt x="139" y="55"/>
                    <a:pt x="137" y="55"/>
                    <a:pt x="136" y="55"/>
                  </a:cubicBezTo>
                  <a:cubicBezTo>
                    <a:pt x="135" y="55"/>
                    <a:pt x="133" y="54"/>
                    <a:pt x="131" y="53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7" y="50"/>
                    <a:pt x="126" y="49"/>
                    <a:pt x="125" y="48"/>
                  </a:cubicBezTo>
                  <a:cubicBezTo>
                    <a:pt x="121" y="44"/>
                    <a:pt x="118" y="38"/>
                    <a:pt x="113" y="31"/>
                  </a:cubicBezTo>
                  <a:cubicBezTo>
                    <a:pt x="111" y="28"/>
                    <a:pt x="108" y="25"/>
                    <a:pt x="104" y="22"/>
                  </a:cubicBezTo>
                  <a:cubicBezTo>
                    <a:pt x="100" y="19"/>
                    <a:pt x="96" y="17"/>
                    <a:pt x="92" y="16"/>
                  </a:cubicBezTo>
                  <a:cubicBezTo>
                    <a:pt x="88" y="15"/>
                    <a:pt x="84" y="14"/>
                    <a:pt x="79" y="14"/>
                  </a:cubicBezTo>
                  <a:cubicBezTo>
                    <a:pt x="75" y="14"/>
                    <a:pt x="71" y="14"/>
                    <a:pt x="67" y="15"/>
                  </a:cubicBezTo>
                  <a:cubicBezTo>
                    <a:pt x="59" y="17"/>
                    <a:pt x="52" y="20"/>
                    <a:pt x="45" y="25"/>
                  </a:cubicBezTo>
                  <a:cubicBezTo>
                    <a:pt x="39" y="29"/>
                    <a:pt x="33" y="34"/>
                    <a:pt x="28" y="39"/>
                  </a:cubicBezTo>
                  <a:cubicBezTo>
                    <a:pt x="23" y="45"/>
                    <a:pt x="19" y="51"/>
                    <a:pt x="15" y="57"/>
                  </a:cubicBezTo>
                  <a:cubicBezTo>
                    <a:pt x="8" y="70"/>
                    <a:pt x="2" y="84"/>
                    <a:pt x="1" y="99"/>
                  </a:cubicBezTo>
                  <a:cubicBezTo>
                    <a:pt x="0" y="107"/>
                    <a:pt x="2" y="115"/>
                    <a:pt x="5" y="122"/>
                  </a:cubicBezTo>
                  <a:cubicBezTo>
                    <a:pt x="8" y="129"/>
                    <a:pt x="13" y="135"/>
                    <a:pt x="18" y="140"/>
                  </a:cubicBezTo>
                  <a:cubicBezTo>
                    <a:pt x="28" y="151"/>
                    <a:pt x="41" y="158"/>
                    <a:pt x="50" y="168"/>
                  </a:cubicBezTo>
                  <a:cubicBezTo>
                    <a:pt x="54" y="173"/>
                    <a:pt x="57" y="177"/>
                    <a:pt x="57" y="182"/>
                  </a:cubicBezTo>
                  <a:cubicBezTo>
                    <a:pt x="57" y="186"/>
                    <a:pt x="54" y="191"/>
                    <a:pt x="51" y="196"/>
                  </a:cubicBezTo>
                  <a:cubicBezTo>
                    <a:pt x="49" y="199"/>
                    <a:pt x="47" y="201"/>
                    <a:pt x="44" y="203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42" y="206"/>
                    <a:pt x="41" y="207"/>
                    <a:pt x="40" y="207"/>
                  </a:cubicBezTo>
                  <a:cubicBezTo>
                    <a:pt x="39" y="209"/>
                    <a:pt x="38" y="210"/>
                    <a:pt x="37" y="212"/>
                  </a:cubicBezTo>
                  <a:cubicBezTo>
                    <a:pt x="32" y="218"/>
                    <a:pt x="27" y="226"/>
                    <a:pt x="25" y="234"/>
                  </a:cubicBezTo>
                  <a:cubicBezTo>
                    <a:pt x="23" y="242"/>
                    <a:pt x="22" y="252"/>
                    <a:pt x="26" y="262"/>
                  </a:cubicBezTo>
                  <a:cubicBezTo>
                    <a:pt x="28" y="267"/>
                    <a:pt x="31" y="272"/>
                    <a:pt x="36" y="275"/>
                  </a:cubicBezTo>
                  <a:cubicBezTo>
                    <a:pt x="40" y="279"/>
                    <a:pt x="45" y="281"/>
                    <a:pt x="50" y="282"/>
                  </a:cubicBezTo>
                  <a:cubicBezTo>
                    <a:pt x="60" y="284"/>
                    <a:pt x="70" y="283"/>
                    <a:pt x="78" y="280"/>
                  </a:cubicBezTo>
                  <a:cubicBezTo>
                    <a:pt x="82" y="279"/>
                    <a:pt x="85" y="278"/>
                    <a:pt x="89" y="276"/>
                  </a:cubicBezTo>
                  <a:cubicBezTo>
                    <a:pt x="98" y="273"/>
                    <a:pt x="98" y="273"/>
                    <a:pt x="98" y="273"/>
                  </a:cubicBezTo>
                  <a:cubicBezTo>
                    <a:pt x="101" y="271"/>
                    <a:pt x="104" y="270"/>
                    <a:pt x="107" y="269"/>
                  </a:cubicBezTo>
                  <a:cubicBezTo>
                    <a:pt x="110" y="268"/>
                    <a:pt x="113" y="268"/>
                    <a:pt x="115" y="268"/>
                  </a:cubicBezTo>
                  <a:cubicBezTo>
                    <a:pt x="115" y="268"/>
                    <a:pt x="116" y="268"/>
                    <a:pt x="116" y="268"/>
                  </a:cubicBezTo>
                  <a:cubicBezTo>
                    <a:pt x="116" y="267"/>
                    <a:pt x="116" y="267"/>
                    <a:pt x="115" y="267"/>
                  </a:cubicBezTo>
                  <a:cubicBezTo>
                    <a:pt x="115" y="267"/>
                    <a:pt x="116" y="267"/>
                    <a:pt x="116" y="267"/>
                  </a:cubicBezTo>
                  <a:cubicBezTo>
                    <a:pt x="117" y="268"/>
                    <a:pt x="117" y="268"/>
                    <a:pt x="117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6" y="268"/>
                    <a:pt x="116" y="268"/>
                    <a:pt x="116" y="268"/>
                  </a:cubicBezTo>
                  <a:cubicBezTo>
                    <a:pt x="117" y="271"/>
                    <a:pt x="117" y="278"/>
                    <a:pt x="117" y="283"/>
                  </a:cubicBezTo>
                  <a:cubicBezTo>
                    <a:pt x="116" y="288"/>
                    <a:pt x="114" y="294"/>
                    <a:pt x="112" y="301"/>
                  </a:cubicBezTo>
                  <a:cubicBezTo>
                    <a:pt x="110" y="307"/>
                    <a:pt x="107" y="314"/>
                    <a:pt x="105" y="322"/>
                  </a:cubicBezTo>
                  <a:cubicBezTo>
                    <a:pt x="104" y="329"/>
                    <a:pt x="102" y="338"/>
                    <a:pt x="104" y="347"/>
                  </a:cubicBezTo>
                  <a:cubicBezTo>
                    <a:pt x="108" y="369"/>
                    <a:pt x="133" y="376"/>
                    <a:pt x="147" y="372"/>
                  </a:cubicBezTo>
                  <a:cubicBezTo>
                    <a:pt x="155" y="370"/>
                    <a:pt x="162" y="368"/>
                    <a:pt x="168" y="365"/>
                  </a:cubicBezTo>
                  <a:cubicBezTo>
                    <a:pt x="175" y="362"/>
                    <a:pt x="182" y="358"/>
                    <a:pt x="188" y="354"/>
                  </a:cubicBezTo>
                  <a:cubicBezTo>
                    <a:pt x="191" y="352"/>
                    <a:pt x="193" y="349"/>
                    <a:pt x="196" y="346"/>
                  </a:cubicBezTo>
                  <a:cubicBezTo>
                    <a:pt x="197" y="345"/>
                    <a:pt x="199" y="343"/>
                    <a:pt x="200" y="342"/>
                  </a:cubicBezTo>
                  <a:cubicBezTo>
                    <a:pt x="200" y="341"/>
                    <a:pt x="201" y="340"/>
                    <a:pt x="201" y="339"/>
                  </a:cubicBezTo>
                  <a:cubicBezTo>
                    <a:pt x="201" y="338"/>
                    <a:pt x="201" y="338"/>
                    <a:pt x="202" y="338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4" y="329"/>
                    <a:pt x="203" y="321"/>
                    <a:pt x="201" y="314"/>
                  </a:cubicBezTo>
                  <a:cubicBezTo>
                    <a:pt x="199" y="307"/>
                    <a:pt x="196" y="301"/>
                    <a:pt x="196" y="294"/>
                  </a:cubicBezTo>
                  <a:cubicBezTo>
                    <a:pt x="196" y="287"/>
                    <a:pt x="198" y="281"/>
                    <a:pt x="201" y="275"/>
                  </a:cubicBezTo>
                  <a:cubicBezTo>
                    <a:pt x="201" y="275"/>
                    <a:pt x="201" y="275"/>
                    <a:pt x="201" y="275"/>
                  </a:cubicBezTo>
                  <a:cubicBezTo>
                    <a:pt x="205" y="269"/>
                    <a:pt x="209" y="263"/>
                    <a:pt x="214" y="259"/>
                  </a:cubicBezTo>
                  <a:cubicBezTo>
                    <a:pt x="217" y="257"/>
                    <a:pt x="220" y="255"/>
                    <a:pt x="223" y="254"/>
                  </a:cubicBezTo>
                  <a:cubicBezTo>
                    <a:pt x="226" y="254"/>
                    <a:pt x="229" y="254"/>
                    <a:pt x="232" y="254"/>
                  </a:cubicBezTo>
                  <a:cubicBezTo>
                    <a:pt x="239" y="256"/>
                    <a:pt x="244" y="260"/>
                    <a:pt x="250" y="264"/>
                  </a:cubicBezTo>
                  <a:cubicBezTo>
                    <a:pt x="255" y="268"/>
                    <a:pt x="261" y="273"/>
                    <a:pt x="267" y="277"/>
                  </a:cubicBezTo>
                  <a:cubicBezTo>
                    <a:pt x="270" y="279"/>
                    <a:pt x="273" y="280"/>
                    <a:pt x="277" y="282"/>
                  </a:cubicBezTo>
                  <a:cubicBezTo>
                    <a:pt x="279" y="283"/>
                    <a:pt x="280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95" y="288"/>
                    <a:pt x="302" y="290"/>
                    <a:pt x="312" y="288"/>
                  </a:cubicBezTo>
                  <a:cubicBezTo>
                    <a:pt x="316" y="287"/>
                    <a:pt x="321" y="285"/>
                    <a:pt x="324" y="281"/>
                  </a:cubicBezTo>
                  <a:cubicBezTo>
                    <a:pt x="328" y="277"/>
                    <a:pt x="330" y="272"/>
                    <a:pt x="331" y="268"/>
                  </a:cubicBezTo>
                  <a:cubicBezTo>
                    <a:pt x="333" y="259"/>
                    <a:pt x="333" y="251"/>
                    <a:pt x="332" y="243"/>
                  </a:cubicBezTo>
                  <a:cubicBezTo>
                    <a:pt x="330" y="228"/>
                    <a:pt x="325" y="214"/>
                    <a:pt x="321" y="200"/>
                  </a:cubicBezTo>
                  <a:cubicBezTo>
                    <a:pt x="318" y="193"/>
                    <a:pt x="315" y="187"/>
                    <a:pt x="313" y="180"/>
                  </a:cubicBezTo>
                  <a:cubicBezTo>
                    <a:pt x="308" y="170"/>
                    <a:pt x="308" y="170"/>
                    <a:pt x="308" y="170"/>
                  </a:cubicBezTo>
                  <a:cubicBezTo>
                    <a:pt x="306" y="166"/>
                    <a:pt x="306" y="166"/>
                    <a:pt x="306" y="166"/>
                  </a:cubicBezTo>
                  <a:cubicBezTo>
                    <a:pt x="306" y="164"/>
                    <a:pt x="305" y="163"/>
                    <a:pt x="305" y="162"/>
                  </a:cubicBezTo>
                  <a:cubicBezTo>
                    <a:pt x="304" y="160"/>
                    <a:pt x="304" y="158"/>
                    <a:pt x="304" y="157"/>
                  </a:cubicBezTo>
                  <a:cubicBezTo>
                    <a:pt x="304" y="155"/>
                    <a:pt x="304" y="155"/>
                    <a:pt x="305" y="154"/>
                  </a:cubicBezTo>
                  <a:cubicBezTo>
                    <a:pt x="306" y="153"/>
                    <a:pt x="311" y="148"/>
                    <a:pt x="316" y="144"/>
                  </a:cubicBezTo>
                  <a:cubicBezTo>
                    <a:pt x="319" y="141"/>
                    <a:pt x="322" y="139"/>
                    <a:pt x="325" y="136"/>
                  </a:cubicBezTo>
                  <a:cubicBezTo>
                    <a:pt x="327" y="133"/>
                    <a:pt x="327" y="133"/>
                    <a:pt x="327" y="133"/>
                  </a:cubicBezTo>
                  <a:cubicBezTo>
                    <a:pt x="329" y="131"/>
                    <a:pt x="329" y="131"/>
                    <a:pt x="329" y="131"/>
                  </a:cubicBezTo>
                  <a:cubicBezTo>
                    <a:pt x="331" y="129"/>
                    <a:pt x="332" y="128"/>
                    <a:pt x="334" y="126"/>
                  </a:cubicBezTo>
                  <a:cubicBezTo>
                    <a:pt x="339" y="119"/>
                    <a:pt x="344" y="111"/>
                    <a:pt x="345" y="99"/>
                  </a:cubicBezTo>
                  <a:cubicBezTo>
                    <a:pt x="346" y="93"/>
                    <a:pt x="345" y="87"/>
                    <a:pt x="343" y="80"/>
                  </a:cubicBezTo>
                  <a:cubicBezTo>
                    <a:pt x="340" y="74"/>
                    <a:pt x="336" y="69"/>
                    <a:pt x="331" y="66"/>
                  </a:cubicBezTo>
                  <a:close/>
                  <a:moveTo>
                    <a:pt x="307" y="107"/>
                  </a:moveTo>
                  <a:cubicBezTo>
                    <a:pt x="306" y="108"/>
                    <a:pt x="306" y="109"/>
                    <a:pt x="305" y="110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0" y="115"/>
                    <a:pt x="298" y="117"/>
                    <a:pt x="295" y="120"/>
                  </a:cubicBezTo>
                  <a:cubicBezTo>
                    <a:pt x="293" y="122"/>
                    <a:pt x="290" y="124"/>
                    <a:pt x="287" y="127"/>
                  </a:cubicBezTo>
                  <a:cubicBezTo>
                    <a:pt x="284" y="130"/>
                    <a:pt x="281" y="134"/>
                    <a:pt x="278" y="139"/>
                  </a:cubicBezTo>
                  <a:cubicBezTo>
                    <a:pt x="275" y="144"/>
                    <a:pt x="273" y="151"/>
                    <a:pt x="273" y="157"/>
                  </a:cubicBezTo>
                  <a:cubicBezTo>
                    <a:pt x="274" y="163"/>
                    <a:pt x="275" y="168"/>
                    <a:pt x="277" y="172"/>
                  </a:cubicBezTo>
                  <a:cubicBezTo>
                    <a:pt x="278" y="174"/>
                    <a:pt x="278" y="176"/>
                    <a:pt x="279" y="178"/>
                  </a:cubicBezTo>
                  <a:cubicBezTo>
                    <a:pt x="282" y="183"/>
                    <a:pt x="282" y="183"/>
                    <a:pt x="282" y="183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90" y="198"/>
                    <a:pt x="293" y="204"/>
                    <a:pt x="296" y="210"/>
                  </a:cubicBezTo>
                  <a:cubicBezTo>
                    <a:pt x="302" y="223"/>
                    <a:pt x="308" y="235"/>
                    <a:pt x="312" y="247"/>
                  </a:cubicBezTo>
                  <a:cubicBezTo>
                    <a:pt x="313" y="253"/>
                    <a:pt x="314" y="260"/>
                    <a:pt x="314" y="265"/>
                  </a:cubicBezTo>
                  <a:cubicBezTo>
                    <a:pt x="314" y="270"/>
                    <a:pt x="312" y="273"/>
                    <a:pt x="308" y="275"/>
                  </a:cubicBezTo>
                  <a:cubicBezTo>
                    <a:pt x="303" y="276"/>
                    <a:pt x="296" y="276"/>
                    <a:pt x="290" y="275"/>
                  </a:cubicBezTo>
                  <a:cubicBezTo>
                    <a:pt x="289" y="275"/>
                    <a:pt x="288" y="275"/>
                    <a:pt x="288" y="275"/>
                  </a:cubicBezTo>
                  <a:cubicBezTo>
                    <a:pt x="286" y="275"/>
                    <a:pt x="286" y="275"/>
                    <a:pt x="286" y="275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84" y="274"/>
                    <a:pt x="282" y="274"/>
                    <a:pt x="281" y="273"/>
                  </a:cubicBezTo>
                  <a:cubicBezTo>
                    <a:pt x="277" y="272"/>
                    <a:pt x="274" y="271"/>
                    <a:pt x="271" y="269"/>
                  </a:cubicBezTo>
                  <a:cubicBezTo>
                    <a:pt x="265" y="266"/>
                    <a:pt x="259" y="263"/>
                    <a:pt x="253" y="259"/>
                  </a:cubicBezTo>
                  <a:cubicBezTo>
                    <a:pt x="247" y="255"/>
                    <a:pt x="241" y="251"/>
                    <a:pt x="233" y="250"/>
                  </a:cubicBezTo>
                  <a:cubicBezTo>
                    <a:pt x="229" y="249"/>
                    <a:pt x="225" y="249"/>
                    <a:pt x="222" y="251"/>
                  </a:cubicBezTo>
                  <a:cubicBezTo>
                    <a:pt x="218" y="252"/>
                    <a:pt x="215" y="254"/>
                    <a:pt x="212" y="256"/>
                  </a:cubicBezTo>
                  <a:cubicBezTo>
                    <a:pt x="207" y="261"/>
                    <a:pt x="202" y="267"/>
                    <a:pt x="199" y="273"/>
                  </a:cubicBezTo>
                  <a:cubicBezTo>
                    <a:pt x="199" y="273"/>
                    <a:pt x="199" y="273"/>
                    <a:pt x="199" y="273"/>
                  </a:cubicBezTo>
                  <a:cubicBezTo>
                    <a:pt x="195" y="279"/>
                    <a:pt x="192" y="287"/>
                    <a:pt x="193" y="294"/>
                  </a:cubicBezTo>
                  <a:cubicBezTo>
                    <a:pt x="193" y="301"/>
                    <a:pt x="195" y="308"/>
                    <a:pt x="197" y="315"/>
                  </a:cubicBezTo>
                  <a:cubicBezTo>
                    <a:pt x="198" y="322"/>
                    <a:pt x="199" y="328"/>
                    <a:pt x="197" y="334"/>
                  </a:cubicBezTo>
                  <a:cubicBezTo>
                    <a:pt x="195" y="340"/>
                    <a:pt x="189" y="344"/>
                    <a:pt x="183" y="347"/>
                  </a:cubicBezTo>
                  <a:cubicBezTo>
                    <a:pt x="172" y="354"/>
                    <a:pt x="158" y="357"/>
                    <a:pt x="145" y="358"/>
                  </a:cubicBezTo>
                  <a:cubicBezTo>
                    <a:pt x="142" y="358"/>
                    <a:pt x="139" y="358"/>
                    <a:pt x="136" y="358"/>
                  </a:cubicBezTo>
                  <a:cubicBezTo>
                    <a:pt x="135" y="358"/>
                    <a:pt x="134" y="357"/>
                    <a:pt x="133" y="357"/>
                  </a:cubicBezTo>
                  <a:cubicBezTo>
                    <a:pt x="133" y="357"/>
                    <a:pt x="132" y="356"/>
                    <a:pt x="131" y="356"/>
                  </a:cubicBezTo>
                  <a:cubicBezTo>
                    <a:pt x="131" y="355"/>
                    <a:pt x="130" y="355"/>
                    <a:pt x="130" y="355"/>
                  </a:cubicBezTo>
                  <a:cubicBezTo>
                    <a:pt x="127" y="353"/>
                    <a:pt x="126" y="352"/>
                    <a:pt x="125" y="350"/>
                  </a:cubicBezTo>
                  <a:cubicBezTo>
                    <a:pt x="124" y="348"/>
                    <a:pt x="123" y="346"/>
                    <a:pt x="123" y="344"/>
                  </a:cubicBezTo>
                  <a:cubicBezTo>
                    <a:pt x="123" y="340"/>
                    <a:pt x="124" y="334"/>
                    <a:pt x="127" y="328"/>
                  </a:cubicBezTo>
                  <a:cubicBezTo>
                    <a:pt x="129" y="322"/>
                    <a:pt x="132" y="316"/>
                    <a:pt x="135" y="310"/>
                  </a:cubicBezTo>
                  <a:cubicBezTo>
                    <a:pt x="136" y="306"/>
                    <a:pt x="138" y="303"/>
                    <a:pt x="139" y="299"/>
                  </a:cubicBezTo>
                  <a:cubicBezTo>
                    <a:pt x="141" y="296"/>
                    <a:pt x="142" y="292"/>
                    <a:pt x="143" y="287"/>
                  </a:cubicBezTo>
                  <a:cubicBezTo>
                    <a:pt x="143" y="283"/>
                    <a:pt x="144" y="279"/>
                    <a:pt x="144" y="275"/>
                  </a:cubicBezTo>
                  <a:cubicBezTo>
                    <a:pt x="144" y="270"/>
                    <a:pt x="144" y="266"/>
                    <a:pt x="142" y="261"/>
                  </a:cubicBezTo>
                  <a:cubicBezTo>
                    <a:pt x="142" y="258"/>
                    <a:pt x="141" y="255"/>
                    <a:pt x="139" y="252"/>
                  </a:cubicBezTo>
                  <a:cubicBezTo>
                    <a:pt x="137" y="249"/>
                    <a:pt x="134" y="246"/>
                    <a:pt x="131" y="244"/>
                  </a:cubicBezTo>
                  <a:cubicBezTo>
                    <a:pt x="127" y="242"/>
                    <a:pt x="124" y="241"/>
                    <a:pt x="120" y="240"/>
                  </a:cubicBezTo>
                  <a:cubicBezTo>
                    <a:pt x="117" y="240"/>
                    <a:pt x="114" y="240"/>
                    <a:pt x="112" y="240"/>
                  </a:cubicBezTo>
                  <a:cubicBezTo>
                    <a:pt x="107" y="241"/>
                    <a:pt x="103" y="242"/>
                    <a:pt x="99" y="243"/>
                  </a:cubicBezTo>
                  <a:cubicBezTo>
                    <a:pt x="95" y="244"/>
                    <a:pt x="91" y="246"/>
                    <a:pt x="88" y="247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5" y="252"/>
                    <a:pt x="72" y="254"/>
                    <a:pt x="69" y="255"/>
                  </a:cubicBezTo>
                  <a:cubicBezTo>
                    <a:pt x="64" y="256"/>
                    <a:pt x="59" y="257"/>
                    <a:pt x="55" y="257"/>
                  </a:cubicBezTo>
                  <a:cubicBezTo>
                    <a:pt x="51" y="256"/>
                    <a:pt x="49" y="255"/>
                    <a:pt x="48" y="252"/>
                  </a:cubicBezTo>
                  <a:cubicBezTo>
                    <a:pt x="46" y="249"/>
                    <a:pt x="45" y="244"/>
                    <a:pt x="46" y="239"/>
                  </a:cubicBezTo>
                  <a:cubicBezTo>
                    <a:pt x="47" y="234"/>
                    <a:pt x="49" y="228"/>
                    <a:pt x="52" y="223"/>
                  </a:cubicBezTo>
                  <a:cubicBezTo>
                    <a:pt x="53" y="222"/>
                    <a:pt x="54" y="221"/>
                    <a:pt x="55" y="219"/>
                  </a:cubicBezTo>
                  <a:cubicBezTo>
                    <a:pt x="55" y="219"/>
                    <a:pt x="56" y="218"/>
                    <a:pt x="56" y="218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0" y="212"/>
                    <a:pt x="63" y="209"/>
                    <a:pt x="65" y="206"/>
                  </a:cubicBezTo>
                  <a:cubicBezTo>
                    <a:pt x="67" y="202"/>
                    <a:pt x="69" y="199"/>
                    <a:pt x="70" y="194"/>
                  </a:cubicBezTo>
                  <a:cubicBezTo>
                    <a:pt x="71" y="190"/>
                    <a:pt x="72" y="186"/>
                    <a:pt x="71" y="181"/>
                  </a:cubicBezTo>
                  <a:cubicBezTo>
                    <a:pt x="71" y="176"/>
                    <a:pt x="69" y="172"/>
                    <a:pt x="67" y="168"/>
                  </a:cubicBezTo>
                  <a:cubicBezTo>
                    <a:pt x="64" y="164"/>
                    <a:pt x="61" y="161"/>
                    <a:pt x="59" y="159"/>
                  </a:cubicBezTo>
                  <a:cubicBezTo>
                    <a:pt x="53" y="154"/>
                    <a:pt x="47" y="150"/>
                    <a:pt x="41" y="146"/>
                  </a:cubicBezTo>
                  <a:cubicBezTo>
                    <a:pt x="35" y="142"/>
                    <a:pt x="30" y="138"/>
                    <a:pt x="25" y="133"/>
                  </a:cubicBezTo>
                  <a:cubicBezTo>
                    <a:pt x="20" y="129"/>
                    <a:pt x="16" y="123"/>
                    <a:pt x="13" y="118"/>
                  </a:cubicBezTo>
                  <a:cubicBezTo>
                    <a:pt x="11" y="112"/>
                    <a:pt x="10" y="106"/>
                    <a:pt x="10" y="99"/>
                  </a:cubicBezTo>
                  <a:cubicBezTo>
                    <a:pt x="11" y="87"/>
                    <a:pt x="16" y="74"/>
                    <a:pt x="24" y="63"/>
                  </a:cubicBezTo>
                  <a:cubicBezTo>
                    <a:pt x="28" y="57"/>
                    <a:pt x="32" y="52"/>
                    <a:pt x="37" y="47"/>
                  </a:cubicBezTo>
                  <a:cubicBezTo>
                    <a:pt x="41" y="43"/>
                    <a:pt x="47" y="39"/>
                    <a:pt x="52" y="36"/>
                  </a:cubicBezTo>
                  <a:cubicBezTo>
                    <a:pt x="63" y="29"/>
                    <a:pt x="76" y="28"/>
                    <a:pt x="86" y="32"/>
                  </a:cubicBezTo>
                  <a:cubicBezTo>
                    <a:pt x="91" y="34"/>
                    <a:pt x="94" y="37"/>
                    <a:pt x="97" y="42"/>
                  </a:cubicBezTo>
                  <a:cubicBezTo>
                    <a:pt x="100" y="47"/>
                    <a:pt x="103" y="54"/>
                    <a:pt x="108" y="61"/>
                  </a:cubicBezTo>
                  <a:cubicBezTo>
                    <a:pt x="110" y="63"/>
                    <a:pt x="111" y="65"/>
                    <a:pt x="113" y="66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9"/>
                    <a:pt x="117" y="70"/>
                    <a:pt x="118" y="71"/>
                  </a:cubicBezTo>
                  <a:cubicBezTo>
                    <a:pt x="121" y="74"/>
                    <a:pt x="126" y="76"/>
                    <a:pt x="131" y="78"/>
                  </a:cubicBezTo>
                  <a:cubicBezTo>
                    <a:pt x="137" y="79"/>
                    <a:pt x="143" y="79"/>
                    <a:pt x="148" y="77"/>
                  </a:cubicBezTo>
                  <a:cubicBezTo>
                    <a:pt x="153" y="76"/>
                    <a:pt x="157" y="73"/>
                    <a:pt x="160" y="71"/>
                  </a:cubicBezTo>
                  <a:cubicBezTo>
                    <a:pt x="168" y="66"/>
                    <a:pt x="173" y="61"/>
                    <a:pt x="178" y="56"/>
                  </a:cubicBezTo>
                  <a:cubicBezTo>
                    <a:pt x="185" y="50"/>
                    <a:pt x="189" y="44"/>
                    <a:pt x="193" y="39"/>
                  </a:cubicBezTo>
                  <a:cubicBezTo>
                    <a:pt x="197" y="34"/>
                    <a:pt x="201" y="31"/>
                    <a:pt x="204" y="30"/>
                  </a:cubicBezTo>
                  <a:cubicBezTo>
                    <a:pt x="206" y="29"/>
                    <a:pt x="207" y="29"/>
                    <a:pt x="209" y="29"/>
                  </a:cubicBezTo>
                  <a:cubicBezTo>
                    <a:pt x="211" y="29"/>
                    <a:pt x="213" y="29"/>
                    <a:pt x="214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6" y="30"/>
                    <a:pt x="216" y="30"/>
                    <a:pt x="215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4" y="30"/>
                    <a:pt x="214" y="31"/>
                    <a:pt x="214" y="32"/>
                  </a:cubicBezTo>
                  <a:cubicBezTo>
                    <a:pt x="214" y="42"/>
                    <a:pt x="214" y="42"/>
                    <a:pt x="214" y="42"/>
                  </a:cubicBezTo>
                  <a:cubicBezTo>
                    <a:pt x="214" y="44"/>
                    <a:pt x="214" y="47"/>
                    <a:pt x="214" y="49"/>
                  </a:cubicBezTo>
                  <a:cubicBezTo>
                    <a:pt x="214" y="51"/>
                    <a:pt x="214" y="53"/>
                    <a:pt x="215" y="56"/>
                  </a:cubicBezTo>
                  <a:cubicBezTo>
                    <a:pt x="215" y="58"/>
                    <a:pt x="216" y="61"/>
                    <a:pt x="217" y="63"/>
                  </a:cubicBezTo>
                  <a:cubicBezTo>
                    <a:pt x="217" y="65"/>
                    <a:pt x="218" y="67"/>
                    <a:pt x="219" y="70"/>
                  </a:cubicBezTo>
                  <a:cubicBezTo>
                    <a:pt x="221" y="74"/>
                    <a:pt x="225" y="79"/>
                    <a:pt x="230" y="84"/>
                  </a:cubicBezTo>
                  <a:cubicBezTo>
                    <a:pt x="235" y="88"/>
                    <a:pt x="242" y="90"/>
                    <a:pt x="247" y="91"/>
                  </a:cubicBezTo>
                  <a:cubicBezTo>
                    <a:pt x="253" y="92"/>
                    <a:pt x="257" y="91"/>
                    <a:pt x="262" y="91"/>
                  </a:cubicBezTo>
                  <a:cubicBezTo>
                    <a:pt x="270" y="90"/>
                    <a:pt x="277" y="88"/>
                    <a:pt x="284" y="87"/>
                  </a:cubicBezTo>
                  <a:cubicBezTo>
                    <a:pt x="287" y="87"/>
                    <a:pt x="289" y="86"/>
                    <a:pt x="292" y="86"/>
                  </a:cubicBezTo>
                  <a:cubicBezTo>
                    <a:pt x="293" y="86"/>
                    <a:pt x="294" y="86"/>
                    <a:pt x="295" y="86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8" y="87"/>
                    <a:pt x="298" y="87"/>
                    <a:pt x="298" y="87"/>
                  </a:cubicBezTo>
                  <a:cubicBezTo>
                    <a:pt x="304" y="88"/>
                    <a:pt x="309" y="90"/>
                    <a:pt x="311" y="92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5"/>
                  </a:cubicBezTo>
                  <a:cubicBezTo>
                    <a:pt x="312" y="98"/>
                    <a:pt x="310" y="103"/>
                    <a:pt x="307" y="10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44"/>
            <p:cNvSpPr/>
            <p:nvPr/>
          </p:nvSpPr>
          <p:spPr bwMode="auto">
            <a:xfrm>
              <a:off x="2471738" y="400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45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46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47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48"/>
            <p:cNvSpPr/>
            <p:nvPr/>
          </p:nvSpPr>
          <p:spPr bwMode="auto">
            <a:xfrm>
              <a:off x="2471738" y="401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9"/>
            <p:cNvSpPr/>
            <p:nvPr/>
          </p:nvSpPr>
          <p:spPr bwMode="auto">
            <a:xfrm>
              <a:off x="2457451" y="427038"/>
              <a:ext cx="9525" cy="11113"/>
            </a:xfrm>
            <a:custGeom>
              <a:avLst/>
              <a:gdLst>
                <a:gd name="T0" fmla="*/ 8 w 9"/>
                <a:gd name="T1" fmla="*/ 11 h 11"/>
                <a:gd name="T2" fmla="*/ 8 w 9"/>
                <a:gd name="T3" fmla="*/ 10 h 11"/>
                <a:gd name="T4" fmla="*/ 7 w 9"/>
                <a:gd name="T5" fmla="*/ 7 h 11"/>
                <a:gd name="T6" fmla="*/ 6 w 9"/>
                <a:gd name="T7" fmla="*/ 3 h 11"/>
                <a:gd name="T8" fmla="*/ 7 w 9"/>
                <a:gd name="T9" fmla="*/ 0 h 11"/>
                <a:gd name="T10" fmla="*/ 7 w 9"/>
                <a:gd name="T11" fmla="*/ 1 h 11"/>
                <a:gd name="T12" fmla="*/ 2 w 9"/>
                <a:gd name="T13" fmla="*/ 4 h 11"/>
                <a:gd name="T14" fmla="*/ 0 w 9"/>
                <a:gd name="T15" fmla="*/ 6 h 11"/>
                <a:gd name="T16" fmla="*/ 3 w 9"/>
                <a:gd name="T17" fmla="*/ 7 h 11"/>
                <a:gd name="T18" fmla="*/ 8 w 9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8" y="11"/>
                  </a:moveTo>
                  <a:cubicBezTo>
                    <a:pt x="9" y="11"/>
                    <a:pt x="9" y="11"/>
                    <a:pt x="8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2"/>
                    <a:pt x="4" y="3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9"/>
                    <a:pt x="7" y="10"/>
                    <a:pt x="8" y="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50"/>
            <p:cNvSpPr>
              <a:spLocks noEditPoints="1"/>
            </p:cNvSpPr>
            <p:nvPr/>
          </p:nvSpPr>
          <p:spPr bwMode="auto">
            <a:xfrm>
              <a:off x="2146301" y="209551"/>
              <a:ext cx="368300" cy="312738"/>
            </a:xfrm>
            <a:custGeom>
              <a:avLst/>
              <a:gdLst>
                <a:gd name="T0" fmla="*/ 296 w 347"/>
                <a:gd name="T1" fmla="*/ 70 h 294"/>
                <a:gd name="T2" fmla="*/ 250 w 347"/>
                <a:gd name="T3" fmla="*/ 57 h 294"/>
                <a:gd name="T4" fmla="*/ 235 w 347"/>
                <a:gd name="T5" fmla="*/ 36 h 294"/>
                <a:gd name="T6" fmla="*/ 200 w 347"/>
                <a:gd name="T7" fmla="*/ 2 h 294"/>
                <a:gd name="T8" fmla="*/ 161 w 347"/>
                <a:gd name="T9" fmla="*/ 29 h 294"/>
                <a:gd name="T10" fmla="*/ 89 w 347"/>
                <a:gd name="T11" fmla="*/ 9 h 294"/>
                <a:gd name="T12" fmla="*/ 52 w 347"/>
                <a:gd name="T13" fmla="*/ 17 h 294"/>
                <a:gd name="T14" fmla="*/ 31 w 347"/>
                <a:gd name="T15" fmla="*/ 41 h 294"/>
                <a:gd name="T16" fmla="*/ 67 w 347"/>
                <a:gd name="T17" fmla="*/ 92 h 294"/>
                <a:gd name="T18" fmla="*/ 69 w 347"/>
                <a:gd name="T19" fmla="*/ 98 h 294"/>
                <a:gd name="T20" fmla="*/ 58 w 347"/>
                <a:gd name="T21" fmla="*/ 129 h 294"/>
                <a:gd name="T22" fmla="*/ 23 w 347"/>
                <a:gd name="T23" fmla="*/ 152 h 294"/>
                <a:gd name="T24" fmla="*/ 2 w 347"/>
                <a:gd name="T25" fmla="*/ 192 h 294"/>
                <a:gd name="T26" fmla="*/ 64 w 347"/>
                <a:gd name="T27" fmla="*/ 234 h 294"/>
                <a:gd name="T28" fmla="*/ 120 w 347"/>
                <a:gd name="T29" fmla="*/ 218 h 294"/>
                <a:gd name="T30" fmla="*/ 164 w 347"/>
                <a:gd name="T31" fmla="*/ 279 h 294"/>
                <a:gd name="T32" fmla="*/ 213 w 347"/>
                <a:gd name="T33" fmla="*/ 276 h 294"/>
                <a:gd name="T34" fmla="*/ 232 w 347"/>
                <a:gd name="T35" fmla="*/ 237 h 294"/>
                <a:gd name="T36" fmla="*/ 278 w 347"/>
                <a:gd name="T37" fmla="*/ 242 h 294"/>
                <a:gd name="T38" fmla="*/ 308 w 347"/>
                <a:gd name="T39" fmla="*/ 237 h 294"/>
                <a:gd name="T40" fmla="*/ 321 w 347"/>
                <a:gd name="T41" fmla="*/ 228 h 294"/>
                <a:gd name="T42" fmla="*/ 328 w 347"/>
                <a:gd name="T43" fmla="*/ 196 h 294"/>
                <a:gd name="T44" fmla="*/ 306 w 347"/>
                <a:gd name="T45" fmla="*/ 180 h 294"/>
                <a:gd name="T46" fmla="*/ 306 w 347"/>
                <a:gd name="T47" fmla="*/ 180 h 294"/>
                <a:gd name="T48" fmla="*/ 306 w 347"/>
                <a:gd name="T49" fmla="*/ 179 h 294"/>
                <a:gd name="T50" fmla="*/ 306 w 347"/>
                <a:gd name="T51" fmla="*/ 179 h 294"/>
                <a:gd name="T52" fmla="*/ 301 w 347"/>
                <a:gd name="T53" fmla="*/ 166 h 294"/>
                <a:gd name="T54" fmla="*/ 335 w 347"/>
                <a:gd name="T55" fmla="*/ 137 h 294"/>
                <a:gd name="T56" fmla="*/ 342 w 347"/>
                <a:gd name="T57" fmla="*/ 126 h 294"/>
                <a:gd name="T58" fmla="*/ 315 w 347"/>
                <a:gd name="T59" fmla="*/ 106 h 294"/>
                <a:gd name="T60" fmla="*/ 313 w 347"/>
                <a:gd name="T61" fmla="*/ 114 h 294"/>
                <a:gd name="T62" fmla="*/ 286 w 347"/>
                <a:gd name="T63" fmla="*/ 135 h 294"/>
                <a:gd name="T64" fmla="*/ 272 w 347"/>
                <a:gd name="T65" fmla="*/ 185 h 294"/>
                <a:gd name="T66" fmla="*/ 280 w 347"/>
                <a:gd name="T67" fmla="*/ 199 h 294"/>
                <a:gd name="T68" fmla="*/ 295 w 347"/>
                <a:gd name="T69" fmla="*/ 208 h 294"/>
                <a:gd name="T70" fmla="*/ 300 w 347"/>
                <a:gd name="T71" fmla="*/ 204 h 294"/>
                <a:gd name="T72" fmla="*/ 301 w 347"/>
                <a:gd name="T73" fmla="*/ 215 h 294"/>
                <a:gd name="T74" fmla="*/ 291 w 347"/>
                <a:gd name="T75" fmla="*/ 211 h 294"/>
                <a:gd name="T76" fmla="*/ 245 w 347"/>
                <a:gd name="T77" fmla="*/ 211 h 294"/>
                <a:gd name="T78" fmla="*/ 205 w 347"/>
                <a:gd name="T79" fmla="*/ 255 h 294"/>
                <a:gd name="T80" fmla="*/ 159 w 347"/>
                <a:gd name="T81" fmla="*/ 261 h 294"/>
                <a:gd name="T82" fmla="*/ 129 w 347"/>
                <a:gd name="T83" fmla="*/ 218 h 294"/>
                <a:gd name="T84" fmla="*/ 62 w 347"/>
                <a:gd name="T85" fmla="*/ 223 h 294"/>
                <a:gd name="T86" fmla="*/ 24 w 347"/>
                <a:gd name="T87" fmla="*/ 188 h 294"/>
                <a:gd name="T88" fmla="*/ 51 w 347"/>
                <a:gd name="T89" fmla="*/ 167 h 294"/>
                <a:gd name="T90" fmla="*/ 83 w 347"/>
                <a:gd name="T91" fmla="*/ 142 h 294"/>
                <a:gd name="T92" fmla="*/ 90 w 347"/>
                <a:gd name="T93" fmla="*/ 85 h 294"/>
                <a:gd name="T94" fmla="*/ 74 w 347"/>
                <a:gd name="T95" fmla="*/ 65 h 294"/>
                <a:gd name="T96" fmla="*/ 47 w 347"/>
                <a:gd name="T97" fmla="*/ 37 h 294"/>
                <a:gd name="T98" fmla="*/ 72 w 347"/>
                <a:gd name="T99" fmla="*/ 20 h 294"/>
                <a:gd name="T100" fmla="*/ 151 w 347"/>
                <a:gd name="T101" fmla="*/ 47 h 294"/>
                <a:gd name="T102" fmla="*/ 191 w 347"/>
                <a:gd name="T103" fmla="*/ 17 h 294"/>
                <a:gd name="T104" fmla="*/ 209 w 347"/>
                <a:gd name="T105" fmla="*/ 32 h 294"/>
                <a:gd name="T106" fmla="*/ 232 w 347"/>
                <a:gd name="T107" fmla="*/ 74 h 294"/>
                <a:gd name="T108" fmla="*/ 256 w 347"/>
                <a:gd name="T109" fmla="*/ 90 h 294"/>
                <a:gd name="T110" fmla="*/ 315 w 347"/>
                <a:gd name="T111" fmla="*/ 10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" h="294">
                  <a:moveTo>
                    <a:pt x="338" y="85"/>
                  </a:moveTo>
                  <a:cubicBezTo>
                    <a:pt x="334" y="81"/>
                    <a:pt x="330" y="78"/>
                    <a:pt x="326" y="77"/>
                  </a:cubicBezTo>
                  <a:cubicBezTo>
                    <a:pt x="322" y="75"/>
                    <a:pt x="319" y="74"/>
                    <a:pt x="315" y="73"/>
                  </a:cubicBezTo>
                  <a:cubicBezTo>
                    <a:pt x="308" y="71"/>
                    <a:pt x="302" y="71"/>
                    <a:pt x="296" y="70"/>
                  </a:cubicBezTo>
                  <a:cubicBezTo>
                    <a:pt x="290" y="70"/>
                    <a:pt x="285" y="69"/>
                    <a:pt x="280" y="69"/>
                  </a:cubicBezTo>
                  <a:cubicBezTo>
                    <a:pt x="269" y="67"/>
                    <a:pt x="261" y="64"/>
                    <a:pt x="253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6"/>
                    <a:pt x="249" y="56"/>
                    <a:pt x="249" y="56"/>
                  </a:cubicBezTo>
                  <a:cubicBezTo>
                    <a:pt x="249" y="56"/>
                    <a:pt x="248" y="55"/>
                    <a:pt x="248" y="55"/>
                  </a:cubicBezTo>
                  <a:cubicBezTo>
                    <a:pt x="246" y="54"/>
                    <a:pt x="245" y="52"/>
                    <a:pt x="244" y="50"/>
                  </a:cubicBezTo>
                  <a:cubicBezTo>
                    <a:pt x="241" y="46"/>
                    <a:pt x="238" y="42"/>
                    <a:pt x="235" y="36"/>
                  </a:cubicBezTo>
                  <a:cubicBezTo>
                    <a:pt x="232" y="31"/>
                    <a:pt x="229" y="26"/>
                    <a:pt x="225" y="21"/>
                  </a:cubicBezTo>
                  <a:cubicBezTo>
                    <a:pt x="223" y="18"/>
                    <a:pt x="221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7" y="5"/>
                    <a:pt x="204" y="3"/>
                    <a:pt x="200" y="2"/>
                  </a:cubicBezTo>
                  <a:cubicBezTo>
                    <a:pt x="196" y="1"/>
                    <a:pt x="192" y="0"/>
                    <a:pt x="187" y="2"/>
                  </a:cubicBezTo>
                  <a:cubicBezTo>
                    <a:pt x="182" y="3"/>
                    <a:pt x="179" y="6"/>
                    <a:pt x="176" y="9"/>
                  </a:cubicBezTo>
                  <a:cubicBezTo>
                    <a:pt x="174" y="11"/>
                    <a:pt x="172" y="14"/>
                    <a:pt x="171" y="16"/>
                  </a:cubicBezTo>
                  <a:cubicBezTo>
                    <a:pt x="167" y="21"/>
                    <a:pt x="164" y="26"/>
                    <a:pt x="161" y="29"/>
                  </a:cubicBezTo>
                  <a:cubicBezTo>
                    <a:pt x="157" y="33"/>
                    <a:pt x="153" y="36"/>
                    <a:pt x="149" y="37"/>
                  </a:cubicBezTo>
                  <a:cubicBezTo>
                    <a:pt x="145" y="38"/>
                    <a:pt x="140" y="37"/>
                    <a:pt x="135" y="34"/>
                  </a:cubicBezTo>
                  <a:cubicBezTo>
                    <a:pt x="131" y="32"/>
                    <a:pt x="126" y="29"/>
                    <a:pt x="121" y="26"/>
                  </a:cubicBezTo>
                  <a:cubicBezTo>
                    <a:pt x="112" y="19"/>
                    <a:pt x="101" y="12"/>
                    <a:pt x="89" y="9"/>
                  </a:cubicBezTo>
                  <a:cubicBezTo>
                    <a:pt x="82" y="8"/>
                    <a:pt x="75" y="8"/>
                    <a:pt x="69" y="10"/>
                  </a:cubicBezTo>
                  <a:cubicBezTo>
                    <a:pt x="68" y="10"/>
                    <a:pt x="66" y="11"/>
                    <a:pt x="64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4"/>
                    <a:pt x="55" y="15"/>
                    <a:pt x="52" y="17"/>
                  </a:cubicBezTo>
                  <a:cubicBezTo>
                    <a:pt x="49" y="18"/>
                    <a:pt x="46" y="19"/>
                    <a:pt x="43" y="21"/>
                  </a:cubicBezTo>
                  <a:cubicBezTo>
                    <a:pt x="41" y="23"/>
                    <a:pt x="38" y="25"/>
                    <a:pt x="35" y="28"/>
                  </a:cubicBezTo>
                  <a:cubicBezTo>
                    <a:pt x="34" y="30"/>
                    <a:pt x="33" y="32"/>
                    <a:pt x="32" y="34"/>
                  </a:cubicBezTo>
                  <a:cubicBezTo>
                    <a:pt x="31" y="36"/>
                    <a:pt x="31" y="39"/>
                    <a:pt x="31" y="41"/>
                  </a:cubicBezTo>
                  <a:cubicBezTo>
                    <a:pt x="31" y="46"/>
                    <a:pt x="33" y="50"/>
                    <a:pt x="35" y="53"/>
                  </a:cubicBezTo>
                  <a:cubicBezTo>
                    <a:pt x="39" y="59"/>
                    <a:pt x="43" y="64"/>
                    <a:pt x="47" y="68"/>
                  </a:cubicBezTo>
                  <a:cubicBezTo>
                    <a:pt x="51" y="72"/>
                    <a:pt x="55" y="76"/>
                    <a:pt x="59" y="80"/>
                  </a:cubicBezTo>
                  <a:cubicBezTo>
                    <a:pt x="62" y="84"/>
                    <a:pt x="65" y="88"/>
                    <a:pt x="67" y="92"/>
                  </a:cubicBezTo>
                  <a:cubicBezTo>
                    <a:pt x="67" y="92"/>
                    <a:pt x="68" y="93"/>
                    <a:pt x="68" y="93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9" y="96"/>
                    <a:pt x="69" y="97"/>
                    <a:pt x="69" y="98"/>
                  </a:cubicBezTo>
                  <a:cubicBezTo>
                    <a:pt x="70" y="100"/>
                    <a:pt x="70" y="102"/>
                    <a:pt x="70" y="104"/>
                  </a:cubicBezTo>
                  <a:cubicBezTo>
                    <a:pt x="71" y="108"/>
                    <a:pt x="70" y="111"/>
                    <a:pt x="68" y="114"/>
                  </a:cubicBezTo>
                  <a:cubicBezTo>
                    <a:pt x="67" y="117"/>
                    <a:pt x="64" y="121"/>
                    <a:pt x="61" y="125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55" y="132"/>
                    <a:pt x="53" y="134"/>
                    <a:pt x="51" y="135"/>
                  </a:cubicBezTo>
                  <a:cubicBezTo>
                    <a:pt x="48" y="138"/>
                    <a:pt x="43" y="140"/>
                    <a:pt x="38" y="143"/>
                  </a:cubicBezTo>
                  <a:cubicBezTo>
                    <a:pt x="33" y="146"/>
                    <a:pt x="28" y="148"/>
                    <a:pt x="23" y="152"/>
                  </a:cubicBezTo>
                  <a:cubicBezTo>
                    <a:pt x="20" y="153"/>
                    <a:pt x="17" y="155"/>
                    <a:pt x="14" y="157"/>
                  </a:cubicBezTo>
                  <a:cubicBezTo>
                    <a:pt x="12" y="160"/>
                    <a:pt x="8" y="162"/>
                    <a:pt x="6" y="167"/>
                  </a:cubicBezTo>
                  <a:cubicBezTo>
                    <a:pt x="3" y="171"/>
                    <a:pt x="1" y="175"/>
                    <a:pt x="1" y="180"/>
                  </a:cubicBezTo>
                  <a:cubicBezTo>
                    <a:pt x="0" y="184"/>
                    <a:pt x="1" y="189"/>
                    <a:pt x="2" y="192"/>
                  </a:cubicBezTo>
                  <a:cubicBezTo>
                    <a:pt x="3" y="200"/>
                    <a:pt x="7" y="206"/>
                    <a:pt x="11" y="212"/>
                  </a:cubicBezTo>
                  <a:cubicBezTo>
                    <a:pt x="15" y="217"/>
                    <a:pt x="20" y="222"/>
                    <a:pt x="25" y="226"/>
                  </a:cubicBezTo>
                  <a:cubicBezTo>
                    <a:pt x="30" y="230"/>
                    <a:pt x="36" y="233"/>
                    <a:pt x="44" y="235"/>
                  </a:cubicBezTo>
                  <a:cubicBezTo>
                    <a:pt x="51" y="236"/>
                    <a:pt x="58" y="236"/>
                    <a:pt x="64" y="234"/>
                  </a:cubicBezTo>
                  <a:cubicBezTo>
                    <a:pt x="70" y="232"/>
                    <a:pt x="75" y="229"/>
                    <a:pt x="81" y="226"/>
                  </a:cubicBezTo>
                  <a:cubicBezTo>
                    <a:pt x="86" y="224"/>
                    <a:pt x="91" y="221"/>
                    <a:pt x="96" y="219"/>
                  </a:cubicBezTo>
                  <a:cubicBezTo>
                    <a:pt x="101" y="217"/>
                    <a:pt x="107" y="216"/>
                    <a:pt x="112" y="216"/>
                  </a:cubicBezTo>
                  <a:cubicBezTo>
                    <a:pt x="115" y="216"/>
                    <a:pt x="117" y="217"/>
                    <a:pt x="120" y="218"/>
                  </a:cubicBezTo>
                  <a:cubicBezTo>
                    <a:pt x="122" y="219"/>
                    <a:pt x="125" y="220"/>
                    <a:pt x="127" y="221"/>
                  </a:cubicBezTo>
                  <a:cubicBezTo>
                    <a:pt x="132" y="224"/>
                    <a:pt x="136" y="228"/>
                    <a:pt x="139" y="233"/>
                  </a:cubicBezTo>
                  <a:cubicBezTo>
                    <a:pt x="146" y="242"/>
                    <a:pt x="150" y="253"/>
                    <a:pt x="155" y="263"/>
                  </a:cubicBezTo>
                  <a:cubicBezTo>
                    <a:pt x="158" y="269"/>
                    <a:pt x="161" y="274"/>
                    <a:pt x="164" y="279"/>
                  </a:cubicBezTo>
                  <a:cubicBezTo>
                    <a:pt x="168" y="284"/>
                    <a:pt x="172" y="289"/>
                    <a:pt x="178" y="292"/>
                  </a:cubicBezTo>
                  <a:cubicBezTo>
                    <a:pt x="181" y="294"/>
                    <a:pt x="185" y="294"/>
                    <a:pt x="189" y="294"/>
                  </a:cubicBezTo>
                  <a:cubicBezTo>
                    <a:pt x="193" y="293"/>
                    <a:pt x="196" y="292"/>
                    <a:pt x="199" y="290"/>
                  </a:cubicBezTo>
                  <a:cubicBezTo>
                    <a:pt x="204" y="286"/>
                    <a:pt x="209" y="281"/>
                    <a:pt x="213" y="276"/>
                  </a:cubicBezTo>
                  <a:cubicBezTo>
                    <a:pt x="217" y="270"/>
                    <a:pt x="219" y="264"/>
                    <a:pt x="221" y="258"/>
                  </a:cubicBezTo>
                  <a:cubicBezTo>
                    <a:pt x="222" y="252"/>
                    <a:pt x="223" y="246"/>
                    <a:pt x="225" y="243"/>
                  </a:cubicBezTo>
                  <a:cubicBezTo>
                    <a:pt x="226" y="241"/>
                    <a:pt x="227" y="239"/>
                    <a:pt x="228" y="238"/>
                  </a:cubicBezTo>
                  <a:cubicBezTo>
                    <a:pt x="229" y="238"/>
                    <a:pt x="230" y="237"/>
                    <a:pt x="232" y="237"/>
                  </a:cubicBezTo>
                  <a:cubicBezTo>
                    <a:pt x="233" y="236"/>
                    <a:pt x="235" y="236"/>
                    <a:pt x="237" y="236"/>
                  </a:cubicBezTo>
                  <a:cubicBezTo>
                    <a:pt x="239" y="236"/>
                    <a:pt x="242" y="236"/>
                    <a:pt x="244" y="236"/>
                  </a:cubicBezTo>
                  <a:cubicBezTo>
                    <a:pt x="249" y="237"/>
                    <a:pt x="254" y="238"/>
                    <a:pt x="259" y="239"/>
                  </a:cubicBezTo>
                  <a:cubicBezTo>
                    <a:pt x="265" y="240"/>
                    <a:pt x="271" y="242"/>
                    <a:pt x="278" y="242"/>
                  </a:cubicBezTo>
                  <a:cubicBezTo>
                    <a:pt x="285" y="243"/>
                    <a:pt x="293" y="243"/>
                    <a:pt x="301" y="240"/>
                  </a:cubicBezTo>
                  <a:cubicBezTo>
                    <a:pt x="302" y="239"/>
                    <a:pt x="303" y="239"/>
                    <a:pt x="304" y="239"/>
                  </a:cubicBezTo>
                  <a:cubicBezTo>
                    <a:pt x="305" y="238"/>
                    <a:pt x="307" y="237"/>
                    <a:pt x="307" y="237"/>
                  </a:cubicBezTo>
                  <a:cubicBezTo>
                    <a:pt x="308" y="237"/>
                    <a:pt x="308" y="237"/>
                    <a:pt x="308" y="237"/>
                  </a:cubicBezTo>
                  <a:cubicBezTo>
                    <a:pt x="308" y="236"/>
                    <a:pt x="308" y="236"/>
                    <a:pt x="308" y="236"/>
                  </a:cubicBezTo>
                  <a:cubicBezTo>
                    <a:pt x="310" y="236"/>
                    <a:pt x="310" y="236"/>
                    <a:pt x="310" y="236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5" y="233"/>
                    <a:pt x="318" y="231"/>
                    <a:pt x="321" y="228"/>
                  </a:cubicBezTo>
                  <a:cubicBezTo>
                    <a:pt x="323" y="227"/>
                    <a:pt x="324" y="225"/>
                    <a:pt x="326" y="223"/>
                  </a:cubicBezTo>
                  <a:cubicBezTo>
                    <a:pt x="328" y="220"/>
                    <a:pt x="330" y="217"/>
                    <a:pt x="331" y="212"/>
                  </a:cubicBezTo>
                  <a:cubicBezTo>
                    <a:pt x="331" y="209"/>
                    <a:pt x="331" y="206"/>
                    <a:pt x="331" y="203"/>
                  </a:cubicBezTo>
                  <a:cubicBezTo>
                    <a:pt x="330" y="200"/>
                    <a:pt x="329" y="198"/>
                    <a:pt x="328" y="196"/>
                  </a:cubicBezTo>
                  <a:cubicBezTo>
                    <a:pt x="325" y="193"/>
                    <a:pt x="323" y="191"/>
                    <a:pt x="321" y="189"/>
                  </a:cubicBezTo>
                  <a:cubicBezTo>
                    <a:pt x="317" y="186"/>
                    <a:pt x="315" y="185"/>
                    <a:pt x="312" y="183"/>
                  </a:cubicBezTo>
                  <a:cubicBezTo>
                    <a:pt x="310" y="182"/>
                    <a:pt x="308" y="181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7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6" y="180"/>
                    <a:pt x="306" y="180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80"/>
                    <a:pt x="306" y="180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5" y="178"/>
                    <a:pt x="305" y="178"/>
                    <a:pt x="305" y="178"/>
                  </a:cubicBezTo>
                  <a:cubicBezTo>
                    <a:pt x="304" y="176"/>
                    <a:pt x="303" y="174"/>
                    <a:pt x="302" y="172"/>
                  </a:cubicBezTo>
                  <a:cubicBezTo>
                    <a:pt x="301" y="170"/>
                    <a:pt x="301" y="169"/>
                    <a:pt x="301" y="168"/>
                  </a:cubicBezTo>
                  <a:cubicBezTo>
                    <a:pt x="301" y="167"/>
                    <a:pt x="301" y="167"/>
                    <a:pt x="301" y="166"/>
                  </a:cubicBezTo>
                  <a:cubicBezTo>
                    <a:pt x="301" y="166"/>
                    <a:pt x="301" y="166"/>
                    <a:pt x="302" y="165"/>
                  </a:cubicBezTo>
                  <a:cubicBezTo>
                    <a:pt x="303" y="164"/>
                    <a:pt x="304" y="163"/>
                    <a:pt x="306" y="161"/>
                  </a:cubicBezTo>
                  <a:cubicBezTo>
                    <a:pt x="309" y="158"/>
                    <a:pt x="314" y="155"/>
                    <a:pt x="319" y="152"/>
                  </a:cubicBezTo>
                  <a:cubicBezTo>
                    <a:pt x="324" y="148"/>
                    <a:pt x="330" y="144"/>
                    <a:pt x="335" y="137"/>
                  </a:cubicBezTo>
                  <a:cubicBezTo>
                    <a:pt x="337" y="135"/>
                    <a:pt x="338" y="134"/>
                    <a:pt x="339" y="132"/>
                  </a:cubicBezTo>
                  <a:cubicBezTo>
                    <a:pt x="340" y="131"/>
                    <a:pt x="340" y="130"/>
                    <a:pt x="341" y="129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2" y="126"/>
                    <a:pt x="342" y="126"/>
                    <a:pt x="342" y="126"/>
                  </a:cubicBezTo>
                  <a:cubicBezTo>
                    <a:pt x="344" y="122"/>
                    <a:pt x="345" y="119"/>
                    <a:pt x="346" y="114"/>
                  </a:cubicBezTo>
                  <a:cubicBezTo>
                    <a:pt x="346" y="110"/>
                    <a:pt x="347" y="105"/>
                    <a:pt x="346" y="100"/>
                  </a:cubicBezTo>
                  <a:cubicBezTo>
                    <a:pt x="345" y="95"/>
                    <a:pt x="342" y="89"/>
                    <a:pt x="338" y="85"/>
                  </a:cubicBezTo>
                  <a:close/>
                  <a:moveTo>
                    <a:pt x="315" y="106"/>
                  </a:moveTo>
                  <a:cubicBezTo>
                    <a:pt x="315" y="106"/>
                    <a:pt x="315" y="107"/>
                    <a:pt x="315" y="108"/>
                  </a:cubicBezTo>
                  <a:cubicBezTo>
                    <a:pt x="315" y="110"/>
                    <a:pt x="314" y="112"/>
                    <a:pt x="313" y="113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3" y="114"/>
                    <a:pt x="313" y="114"/>
                  </a:cubicBezTo>
                  <a:cubicBezTo>
                    <a:pt x="313" y="114"/>
                    <a:pt x="312" y="115"/>
                    <a:pt x="312" y="115"/>
                  </a:cubicBezTo>
                  <a:cubicBezTo>
                    <a:pt x="312" y="116"/>
                    <a:pt x="311" y="116"/>
                    <a:pt x="311" y="117"/>
                  </a:cubicBezTo>
                  <a:cubicBezTo>
                    <a:pt x="309" y="119"/>
                    <a:pt x="305" y="122"/>
                    <a:pt x="301" y="125"/>
                  </a:cubicBezTo>
                  <a:cubicBezTo>
                    <a:pt x="296" y="128"/>
                    <a:pt x="291" y="131"/>
                    <a:pt x="286" y="135"/>
                  </a:cubicBezTo>
                  <a:cubicBezTo>
                    <a:pt x="283" y="137"/>
                    <a:pt x="280" y="140"/>
                    <a:pt x="277" y="143"/>
                  </a:cubicBezTo>
                  <a:cubicBezTo>
                    <a:pt x="274" y="147"/>
                    <a:pt x="271" y="151"/>
                    <a:pt x="269" y="157"/>
                  </a:cubicBezTo>
                  <a:cubicBezTo>
                    <a:pt x="268" y="162"/>
                    <a:pt x="267" y="168"/>
                    <a:pt x="268" y="173"/>
                  </a:cubicBezTo>
                  <a:cubicBezTo>
                    <a:pt x="269" y="177"/>
                    <a:pt x="270" y="181"/>
                    <a:pt x="272" y="185"/>
                  </a:cubicBezTo>
                  <a:cubicBezTo>
                    <a:pt x="273" y="189"/>
                    <a:pt x="275" y="192"/>
                    <a:pt x="277" y="195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8"/>
                    <a:pt x="279" y="198"/>
                    <a:pt x="279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3" y="203"/>
                    <a:pt x="285" y="204"/>
                    <a:pt x="287" y="206"/>
                  </a:cubicBezTo>
                  <a:cubicBezTo>
                    <a:pt x="289" y="207"/>
                    <a:pt x="291" y="209"/>
                    <a:pt x="293" y="210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7" y="207"/>
                    <a:pt x="299" y="206"/>
                    <a:pt x="300" y="205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1" y="204"/>
                    <a:pt x="301" y="204"/>
                    <a:pt x="300" y="204"/>
                  </a:cubicBezTo>
                  <a:cubicBezTo>
                    <a:pt x="300" y="204"/>
                    <a:pt x="300" y="205"/>
                    <a:pt x="299" y="207"/>
                  </a:cubicBezTo>
                  <a:cubicBezTo>
                    <a:pt x="299" y="208"/>
                    <a:pt x="299" y="210"/>
                    <a:pt x="300" y="211"/>
                  </a:cubicBezTo>
                  <a:cubicBezTo>
                    <a:pt x="300" y="212"/>
                    <a:pt x="300" y="213"/>
                    <a:pt x="301" y="214"/>
                  </a:cubicBezTo>
                  <a:cubicBezTo>
                    <a:pt x="302" y="215"/>
                    <a:pt x="302" y="215"/>
                    <a:pt x="301" y="215"/>
                  </a:cubicBezTo>
                  <a:cubicBezTo>
                    <a:pt x="300" y="214"/>
                    <a:pt x="298" y="213"/>
                    <a:pt x="296" y="211"/>
                  </a:cubicBezTo>
                  <a:cubicBezTo>
                    <a:pt x="295" y="211"/>
                    <a:pt x="294" y="210"/>
                    <a:pt x="293" y="210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291" y="211"/>
                    <a:pt x="292" y="211"/>
                    <a:pt x="291" y="211"/>
                  </a:cubicBezTo>
                  <a:cubicBezTo>
                    <a:pt x="291" y="211"/>
                    <a:pt x="291" y="211"/>
                    <a:pt x="290" y="211"/>
                  </a:cubicBezTo>
                  <a:cubicBezTo>
                    <a:pt x="288" y="213"/>
                    <a:pt x="284" y="213"/>
                    <a:pt x="279" y="213"/>
                  </a:cubicBezTo>
                  <a:cubicBezTo>
                    <a:pt x="275" y="213"/>
                    <a:pt x="269" y="213"/>
                    <a:pt x="264" y="212"/>
                  </a:cubicBezTo>
                  <a:cubicBezTo>
                    <a:pt x="258" y="212"/>
                    <a:pt x="252" y="211"/>
                    <a:pt x="245" y="211"/>
                  </a:cubicBezTo>
                  <a:cubicBezTo>
                    <a:pt x="238" y="212"/>
                    <a:pt x="230" y="213"/>
                    <a:pt x="223" y="217"/>
                  </a:cubicBezTo>
                  <a:cubicBezTo>
                    <a:pt x="219" y="219"/>
                    <a:pt x="215" y="222"/>
                    <a:pt x="213" y="225"/>
                  </a:cubicBezTo>
                  <a:cubicBezTo>
                    <a:pt x="210" y="229"/>
                    <a:pt x="208" y="233"/>
                    <a:pt x="207" y="236"/>
                  </a:cubicBezTo>
                  <a:cubicBezTo>
                    <a:pt x="205" y="244"/>
                    <a:pt x="205" y="250"/>
                    <a:pt x="205" y="255"/>
                  </a:cubicBezTo>
                  <a:cubicBezTo>
                    <a:pt x="205" y="261"/>
                    <a:pt x="204" y="265"/>
                    <a:pt x="202" y="269"/>
                  </a:cubicBezTo>
                  <a:cubicBezTo>
                    <a:pt x="197" y="278"/>
                    <a:pt x="189" y="288"/>
                    <a:pt x="181" y="285"/>
                  </a:cubicBezTo>
                  <a:cubicBezTo>
                    <a:pt x="177" y="283"/>
                    <a:pt x="172" y="279"/>
                    <a:pt x="169" y="275"/>
                  </a:cubicBezTo>
                  <a:cubicBezTo>
                    <a:pt x="165" y="271"/>
                    <a:pt x="162" y="266"/>
                    <a:pt x="159" y="261"/>
                  </a:cubicBezTo>
                  <a:cubicBezTo>
                    <a:pt x="156" y="256"/>
                    <a:pt x="154" y="251"/>
                    <a:pt x="151" y="246"/>
                  </a:cubicBezTo>
                  <a:cubicBezTo>
                    <a:pt x="148" y="241"/>
                    <a:pt x="145" y="236"/>
                    <a:pt x="142" y="231"/>
                  </a:cubicBezTo>
                  <a:cubicBezTo>
                    <a:pt x="142" y="231"/>
                    <a:pt x="142" y="231"/>
                    <a:pt x="142" y="231"/>
                  </a:cubicBezTo>
                  <a:cubicBezTo>
                    <a:pt x="139" y="226"/>
                    <a:pt x="134" y="222"/>
                    <a:pt x="129" y="218"/>
                  </a:cubicBezTo>
                  <a:cubicBezTo>
                    <a:pt x="124" y="215"/>
                    <a:pt x="119" y="213"/>
                    <a:pt x="112" y="212"/>
                  </a:cubicBezTo>
                  <a:cubicBezTo>
                    <a:pt x="106" y="211"/>
                    <a:pt x="100" y="212"/>
                    <a:pt x="94" y="214"/>
                  </a:cubicBezTo>
                  <a:cubicBezTo>
                    <a:pt x="88" y="215"/>
                    <a:pt x="83" y="217"/>
                    <a:pt x="77" y="219"/>
                  </a:cubicBezTo>
                  <a:cubicBezTo>
                    <a:pt x="72" y="221"/>
                    <a:pt x="67" y="223"/>
                    <a:pt x="62" y="223"/>
                  </a:cubicBezTo>
                  <a:cubicBezTo>
                    <a:pt x="56" y="224"/>
                    <a:pt x="52" y="223"/>
                    <a:pt x="47" y="222"/>
                  </a:cubicBezTo>
                  <a:cubicBezTo>
                    <a:pt x="44" y="220"/>
                    <a:pt x="40" y="217"/>
                    <a:pt x="36" y="213"/>
                  </a:cubicBezTo>
                  <a:cubicBezTo>
                    <a:pt x="33" y="209"/>
                    <a:pt x="30" y="205"/>
                    <a:pt x="28" y="201"/>
                  </a:cubicBezTo>
                  <a:cubicBezTo>
                    <a:pt x="25" y="197"/>
                    <a:pt x="24" y="192"/>
                    <a:pt x="24" y="188"/>
                  </a:cubicBezTo>
                  <a:cubicBezTo>
                    <a:pt x="24" y="185"/>
                    <a:pt x="25" y="182"/>
                    <a:pt x="26" y="181"/>
                  </a:cubicBezTo>
                  <a:cubicBezTo>
                    <a:pt x="26" y="180"/>
                    <a:pt x="28" y="179"/>
                    <a:pt x="30" y="178"/>
                  </a:cubicBezTo>
                  <a:cubicBezTo>
                    <a:pt x="31" y="177"/>
                    <a:pt x="34" y="176"/>
                    <a:pt x="36" y="175"/>
                  </a:cubicBezTo>
                  <a:cubicBezTo>
                    <a:pt x="40" y="172"/>
                    <a:pt x="46" y="170"/>
                    <a:pt x="51" y="167"/>
                  </a:cubicBezTo>
                  <a:cubicBezTo>
                    <a:pt x="56" y="165"/>
                    <a:pt x="62" y="162"/>
                    <a:pt x="68" y="158"/>
                  </a:cubicBezTo>
                  <a:cubicBezTo>
                    <a:pt x="71" y="155"/>
                    <a:pt x="74" y="153"/>
                    <a:pt x="76" y="150"/>
                  </a:cubicBezTo>
                  <a:cubicBezTo>
                    <a:pt x="78" y="148"/>
                    <a:pt x="79" y="147"/>
                    <a:pt x="80" y="14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6" y="137"/>
                    <a:pt x="90" y="132"/>
                    <a:pt x="93" y="124"/>
                  </a:cubicBezTo>
                  <a:cubicBezTo>
                    <a:pt x="96" y="117"/>
                    <a:pt x="97" y="108"/>
                    <a:pt x="96" y="100"/>
                  </a:cubicBezTo>
                  <a:cubicBezTo>
                    <a:pt x="95" y="97"/>
                    <a:pt x="94" y="93"/>
                    <a:pt x="93" y="90"/>
                  </a:cubicBezTo>
                  <a:cubicBezTo>
                    <a:pt x="92" y="88"/>
                    <a:pt x="91" y="87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8" y="81"/>
                    <a:pt x="88" y="80"/>
                  </a:cubicBezTo>
                  <a:cubicBezTo>
                    <a:pt x="83" y="74"/>
                    <a:pt x="79" y="69"/>
                    <a:pt x="74" y="65"/>
                  </a:cubicBezTo>
                  <a:cubicBezTo>
                    <a:pt x="69" y="61"/>
                    <a:pt x="64" y="57"/>
                    <a:pt x="60" y="54"/>
                  </a:cubicBezTo>
                  <a:cubicBezTo>
                    <a:pt x="55" y="50"/>
                    <a:pt x="51" y="47"/>
                    <a:pt x="48" y="44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39"/>
                    <a:pt x="46" y="38"/>
                    <a:pt x="47" y="37"/>
                  </a:cubicBezTo>
                  <a:cubicBezTo>
                    <a:pt x="49" y="34"/>
                    <a:pt x="53" y="30"/>
                    <a:pt x="57" y="27"/>
                  </a:cubicBezTo>
                  <a:cubicBezTo>
                    <a:pt x="60" y="26"/>
                    <a:pt x="62" y="25"/>
                    <a:pt x="65" y="24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1"/>
                    <a:pt x="71" y="21"/>
                    <a:pt x="72" y="20"/>
                  </a:cubicBezTo>
                  <a:cubicBezTo>
                    <a:pt x="77" y="19"/>
                    <a:pt x="82" y="18"/>
                    <a:pt x="87" y="19"/>
                  </a:cubicBezTo>
                  <a:cubicBezTo>
                    <a:pt x="97" y="20"/>
                    <a:pt x="107" y="27"/>
                    <a:pt x="116" y="33"/>
                  </a:cubicBezTo>
                  <a:cubicBezTo>
                    <a:pt x="121" y="37"/>
                    <a:pt x="125" y="40"/>
                    <a:pt x="131" y="43"/>
                  </a:cubicBezTo>
                  <a:cubicBezTo>
                    <a:pt x="137" y="46"/>
                    <a:pt x="143" y="48"/>
                    <a:pt x="151" y="47"/>
                  </a:cubicBezTo>
                  <a:cubicBezTo>
                    <a:pt x="158" y="46"/>
                    <a:pt x="164" y="42"/>
                    <a:pt x="169" y="38"/>
                  </a:cubicBezTo>
                  <a:cubicBezTo>
                    <a:pt x="174" y="34"/>
                    <a:pt x="178" y="29"/>
                    <a:pt x="181" y="25"/>
                  </a:cubicBezTo>
                  <a:cubicBezTo>
                    <a:pt x="183" y="22"/>
                    <a:pt x="185" y="20"/>
                    <a:pt x="187" y="19"/>
                  </a:cubicBezTo>
                  <a:cubicBezTo>
                    <a:pt x="188" y="17"/>
                    <a:pt x="190" y="17"/>
                    <a:pt x="191" y="17"/>
                  </a:cubicBezTo>
                  <a:cubicBezTo>
                    <a:pt x="192" y="17"/>
                    <a:pt x="193" y="17"/>
                    <a:pt x="194" y="18"/>
                  </a:cubicBezTo>
                  <a:cubicBezTo>
                    <a:pt x="196" y="18"/>
                    <a:pt x="198" y="20"/>
                    <a:pt x="200" y="21"/>
                  </a:cubicBezTo>
                  <a:cubicBezTo>
                    <a:pt x="202" y="23"/>
                    <a:pt x="204" y="24"/>
                    <a:pt x="205" y="26"/>
                  </a:cubicBezTo>
                  <a:cubicBezTo>
                    <a:pt x="206" y="28"/>
                    <a:pt x="208" y="30"/>
                    <a:pt x="209" y="32"/>
                  </a:cubicBezTo>
                  <a:cubicBezTo>
                    <a:pt x="211" y="36"/>
                    <a:pt x="214" y="41"/>
                    <a:pt x="216" y="46"/>
                  </a:cubicBezTo>
                  <a:cubicBezTo>
                    <a:pt x="218" y="51"/>
                    <a:pt x="220" y="57"/>
                    <a:pt x="224" y="63"/>
                  </a:cubicBezTo>
                  <a:cubicBezTo>
                    <a:pt x="226" y="66"/>
                    <a:pt x="228" y="69"/>
                    <a:pt x="230" y="72"/>
                  </a:cubicBezTo>
                  <a:cubicBezTo>
                    <a:pt x="231" y="73"/>
                    <a:pt x="231" y="73"/>
                    <a:pt x="232" y="74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3" y="84"/>
                    <a:pt x="249" y="87"/>
                    <a:pt x="256" y="90"/>
                  </a:cubicBezTo>
                  <a:cubicBezTo>
                    <a:pt x="262" y="93"/>
                    <a:pt x="268" y="95"/>
                    <a:pt x="275" y="96"/>
                  </a:cubicBezTo>
                  <a:cubicBezTo>
                    <a:pt x="281" y="97"/>
                    <a:pt x="287" y="98"/>
                    <a:pt x="293" y="99"/>
                  </a:cubicBezTo>
                  <a:cubicBezTo>
                    <a:pt x="299" y="100"/>
                    <a:pt x="304" y="100"/>
                    <a:pt x="308" y="102"/>
                  </a:cubicBezTo>
                  <a:cubicBezTo>
                    <a:pt x="312" y="103"/>
                    <a:pt x="315" y="105"/>
                    <a:pt x="315" y="105"/>
                  </a:cubicBezTo>
                  <a:cubicBezTo>
                    <a:pt x="316" y="106"/>
                    <a:pt x="315" y="105"/>
                    <a:pt x="315" y="10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2471738" y="400051"/>
              <a:ext cx="0" cy="1588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2062163" y="200026"/>
              <a:ext cx="0" cy="3175"/>
            </a:xfrm>
            <a:custGeom>
              <a:avLst/>
              <a:gdLst>
                <a:gd name="T0" fmla="*/ 2 h 3"/>
                <a:gd name="T1" fmla="*/ 2 h 3"/>
                <a:gd name="T2" fmla="*/ 2 h 3"/>
                <a:gd name="T3" fmla="*/ 2 h 3"/>
                <a:gd name="T4" fmla="*/ 2 h 3"/>
                <a:gd name="T5" fmla="*/ 1 h 3"/>
                <a:gd name="T6" fmla="*/ 1 h 3"/>
                <a:gd name="T7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53"/>
            <p:cNvSpPr>
              <a:spLocks noEditPoints="1"/>
            </p:cNvSpPr>
            <p:nvPr/>
          </p:nvSpPr>
          <p:spPr bwMode="auto">
            <a:xfrm>
              <a:off x="1727201" y="88901"/>
              <a:ext cx="396875" cy="342900"/>
            </a:xfrm>
            <a:custGeom>
              <a:avLst/>
              <a:gdLst>
                <a:gd name="T0" fmla="*/ 366 w 374"/>
                <a:gd name="T1" fmla="*/ 153 h 323"/>
                <a:gd name="T2" fmla="*/ 317 w 374"/>
                <a:gd name="T3" fmla="*/ 108 h 323"/>
                <a:gd name="T4" fmla="*/ 316 w 374"/>
                <a:gd name="T5" fmla="*/ 107 h 323"/>
                <a:gd name="T6" fmla="*/ 316 w 374"/>
                <a:gd name="T7" fmla="*/ 107 h 323"/>
                <a:gd name="T8" fmla="*/ 323 w 374"/>
                <a:gd name="T9" fmla="*/ 95 h 323"/>
                <a:gd name="T10" fmla="*/ 334 w 374"/>
                <a:gd name="T11" fmla="*/ 45 h 323"/>
                <a:gd name="T12" fmla="*/ 326 w 374"/>
                <a:gd name="T13" fmla="*/ 34 h 323"/>
                <a:gd name="T14" fmla="*/ 248 w 374"/>
                <a:gd name="T15" fmla="*/ 28 h 323"/>
                <a:gd name="T16" fmla="*/ 222 w 374"/>
                <a:gd name="T17" fmla="*/ 37 h 323"/>
                <a:gd name="T18" fmla="*/ 197 w 374"/>
                <a:gd name="T19" fmla="*/ 8 h 323"/>
                <a:gd name="T20" fmla="*/ 154 w 374"/>
                <a:gd name="T21" fmla="*/ 5 h 323"/>
                <a:gd name="T22" fmla="*/ 125 w 374"/>
                <a:gd name="T23" fmla="*/ 32 h 323"/>
                <a:gd name="T24" fmla="*/ 118 w 374"/>
                <a:gd name="T25" fmla="*/ 82 h 323"/>
                <a:gd name="T26" fmla="*/ 91 w 374"/>
                <a:gd name="T27" fmla="*/ 99 h 323"/>
                <a:gd name="T28" fmla="*/ 10 w 374"/>
                <a:gd name="T29" fmla="*/ 121 h 323"/>
                <a:gd name="T30" fmla="*/ 17 w 374"/>
                <a:gd name="T31" fmla="*/ 167 h 323"/>
                <a:gd name="T32" fmla="*/ 78 w 374"/>
                <a:gd name="T33" fmla="*/ 200 h 323"/>
                <a:gd name="T34" fmla="*/ 107 w 374"/>
                <a:gd name="T35" fmla="*/ 201 h 323"/>
                <a:gd name="T36" fmla="*/ 113 w 374"/>
                <a:gd name="T37" fmla="*/ 208 h 323"/>
                <a:gd name="T38" fmla="*/ 99 w 374"/>
                <a:gd name="T39" fmla="*/ 241 h 323"/>
                <a:gd name="T40" fmla="*/ 112 w 374"/>
                <a:gd name="T41" fmla="*/ 289 h 323"/>
                <a:gd name="T42" fmla="*/ 210 w 374"/>
                <a:gd name="T43" fmla="*/ 277 h 323"/>
                <a:gd name="T44" fmla="*/ 262 w 374"/>
                <a:gd name="T45" fmla="*/ 312 h 323"/>
                <a:gd name="T46" fmla="*/ 296 w 374"/>
                <a:gd name="T47" fmla="*/ 315 h 323"/>
                <a:gd name="T48" fmla="*/ 301 w 374"/>
                <a:gd name="T49" fmla="*/ 261 h 323"/>
                <a:gd name="T50" fmla="*/ 343 w 374"/>
                <a:gd name="T51" fmla="*/ 219 h 323"/>
                <a:gd name="T52" fmla="*/ 370 w 374"/>
                <a:gd name="T53" fmla="*/ 163 h 323"/>
                <a:gd name="T54" fmla="*/ 337 w 374"/>
                <a:gd name="T55" fmla="*/ 202 h 323"/>
                <a:gd name="T56" fmla="*/ 295 w 374"/>
                <a:gd name="T57" fmla="*/ 262 h 323"/>
                <a:gd name="T58" fmla="*/ 293 w 374"/>
                <a:gd name="T59" fmla="*/ 312 h 323"/>
                <a:gd name="T60" fmla="*/ 287 w 374"/>
                <a:gd name="T61" fmla="*/ 318 h 323"/>
                <a:gd name="T62" fmla="*/ 250 w 374"/>
                <a:gd name="T63" fmla="*/ 286 h 323"/>
                <a:gd name="T64" fmla="*/ 207 w 374"/>
                <a:gd name="T65" fmla="*/ 263 h 323"/>
                <a:gd name="T66" fmla="*/ 132 w 374"/>
                <a:gd name="T67" fmla="*/ 271 h 323"/>
                <a:gd name="T68" fmla="*/ 133 w 374"/>
                <a:gd name="T69" fmla="*/ 237 h 323"/>
                <a:gd name="T70" fmla="*/ 139 w 374"/>
                <a:gd name="T71" fmla="*/ 204 h 323"/>
                <a:gd name="T72" fmla="*/ 119 w 374"/>
                <a:gd name="T73" fmla="*/ 178 h 323"/>
                <a:gd name="T74" fmla="*/ 83 w 374"/>
                <a:gd name="T75" fmla="*/ 179 h 323"/>
                <a:gd name="T76" fmla="*/ 56 w 374"/>
                <a:gd name="T77" fmla="*/ 172 h 323"/>
                <a:gd name="T78" fmla="*/ 13 w 374"/>
                <a:gd name="T79" fmla="*/ 134 h 323"/>
                <a:gd name="T80" fmla="*/ 92 w 374"/>
                <a:gd name="T81" fmla="*/ 111 h 323"/>
                <a:gd name="T82" fmla="*/ 131 w 374"/>
                <a:gd name="T83" fmla="*/ 90 h 323"/>
                <a:gd name="T84" fmla="*/ 141 w 374"/>
                <a:gd name="T85" fmla="*/ 55 h 323"/>
                <a:gd name="T86" fmla="*/ 163 w 374"/>
                <a:gd name="T87" fmla="*/ 28 h 323"/>
                <a:gd name="T88" fmla="*/ 185 w 374"/>
                <a:gd name="T89" fmla="*/ 34 h 323"/>
                <a:gd name="T90" fmla="*/ 215 w 374"/>
                <a:gd name="T91" fmla="*/ 66 h 323"/>
                <a:gd name="T92" fmla="*/ 261 w 374"/>
                <a:gd name="T93" fmla="*/ 56 h 323"/>
                <a:gd name="T94" fmla="*/ 302 w 374"/>
                <a:gd name="T95" fmla="*/ 57 h 323"/>
                <a:gd name="T96" fmla="*/ 305 w 374"/>
                <a:gd name="T97" fmla="*/ 62 h 323"/>
                <a:gd name="T98" fmla="*/ 285 w 374"/>
                <a:gd name="T99" fmla="*/ 99 h 323"/>
                <a:gd name="T100" fmla="*/ 284 w 374"/>
                <a:gd name="T101" fmla="*/ 104 h 323"/>
                <a:gd name="T102" fmla="*/ 325 w 374"/>
                <a:gd name="T103" fmla="*/ 153 h 323"/>
                <a:gd name="T104" fmla="*/ 343 w 374"/>
                <a:gd name="T105" fmla="*/ 167 h 323"/>
                <a:gd name="T106" fmla="*/ 351 w 374"/>
                <a:gd name="T107" fmla="*/ 19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4" h="323">
                  <a:moveTo>
                    <a:pt x="368" y="158"/>
                  </a:moveTo>
                  <a:cubicBezTo>
                    <a:pt x="367" y="156"/>
                    <a:pt x="367" y="156"/>
                    <a:pt x="367" y="156"/>
                  </a:cubicBezTo>
                  <a:cubicBezTo>
                    <a:pt x="367" y="155"/>
                    <a:pt x="367" y="155"/>
                    <a:pt x="367" y="155"/>
                  </a:cubicBezTo>
                  <a:cubicBezTo>
                    <a:pt x="366" y="153"/>
                    <a:pt x="366" y="153"/>
                    <a:pt x="366" y="153"/>
                  </a:cubicBezTo>
                  <a:cubicBezTo>
                    <a:pt x="364" y="148"/>
                    <a:pt x="361" y="145"/>
                    <a:pt x="358" y="142"/>
                  </a:cubicBezTo>
                  <a:cubicBezTo>
                    <a:pt x="353" y="137"/>
                    <a:pt x="348" y="132"/>
                    <a:pt x="343" y="128"/>
                  </a:cubicBezTo>
                  <a:cubicBezTo>
                    <a:pt x="328" y="117"/>
                    <a:pt x="328" y="117"/>
                    <a:pt x="328" y="117"/>
                  </a:cubicBezTo>
                  <a:cubicBezTo>
                    <a:pt x="323" y="114"/>
                    <a:pt x="319" y="111"/>
                    <a:pt x="317" y="108"/>
                  </a:cubicBezTo>
                  <a:cubicBezTo>
                    <a:pt x="317" y="107"/>
                    <a:pt x="316" y="107"/>
                    <a:pt x="316" y="106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8"/>
                    <a:pt x="316" y="108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5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3"/>
                    <a:pt x="320" y="100"/>
                    <a:pt x="323" y="95"/>
                  </a:cubicBezTo>
                  <a:cubicBezTo>
                    <a:pt x="325" y="93"/>
                    <a:pt x="327" y="91"/>
                    <a:pt x="329" y="88"/>
                  </a:cubicBezTo>
                  <a:cubicBezTo>
                    <a:pt x="331" y="85"/>
                    <a:pt x="334" y="81"/>
                    <a:pt x="336" y="76"/>
                  </a:cubicBezTo>
                  <a:cubicBezTo>
                    <a:pt x="338" y="72"/>
                    <a:pt x="339" y="66"/>
                    <a:pt x="338" y="60"/>
                  </a:cubicBezTo>
                  <a:cubicBezTo>
                    <a:pt x="338" y="54"/>
                    <a:pt x="336" y="49"/>
                    <a:pt x="334" y="45"/>
                  </a:cubicBezTo>
                  <a:cubicBezTo>
                    <a:pt x="333" y="42"/>
                    <a:pt x="331" y="41"/>
                    <a:pt x="330" y="39"/>
                  </a:cubicBezTo>
                  <a:cubicBezTo>
                    <a:pt x="329" y="37"/>
                    <a:pt x="329" y="37"/>
                    <a:pt x="329" y="37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28" y="35"/>
                    <a:pt x="327" y="35"/>
                    <a:pt x="326" y="34"/>
                  </a:cubicBezTo>
                  <a:cubicBezTo>
                    <a:pt x="323" y="31"/>
                    <a:pt x="320" y="28"/>
                    <a:pt x="316" y="25"/>
                  </a:cubicBezTo>
                  <a:cubicBezTo>
                    <a:pt x="308" y="20"/>
                    <a:pt x="299" y="17"/>
                    <a:pt x="290" y="17"/>
                  </a:cubicBezTo>
                  <a:cubicBezTo>
                    <a:pt x="282" y="17"/>
                    <a:pt x="274" y="19"/>
                    <a:pt x="267" y="21"/>
                  </a:cubicBezTo>
                  <a:cubicBezTo>
                    <a:pt x="260" y="23"/>
                    <a:pt x="254" y="25"/>
                    <a:pt x="248" y="28"/>
                  </a:cubicBezTo>
                  <a:cubicBezTo>
                    <a:pt x="242" y="31"/>
                    <a:pt x="237" y="34"/>
                    <a:pt x="232" y="36"/>
                  </a:cubicBezTo>
                  <a:cubicBezTo>
                    <a:pt x="229" y="37"/>
                    <a:pt x="227" y="38"/>
                    <a:pt x="226" y="38"/>
                  </a:cubicBezTo>
                  <a:cubicBezTo>
                    <a:pt x="224" y="39"/>
                    <a:pt x="224" y="38"/>
                    <a:pt x="224" y="39"/>
                  </a:cubicBezTo>
                  <a:cubicBezTo>
                    <a:pt x="224" y="39"/>
                    <a:pt x="223" y="38"/>
                    <a:pt x="222" y="37"/>
                  </a:cubicBezTo>
                  <a:cubicBezTo>
                    <a:pt x="221" y="36"/>
                    <a:pt x="219" y="34"/>
                    <a:pt x="218" y="32"/>
                  </a:cubicBezTo>
                  <a:cubicBezTo>
                    <a:pt x="216" y="30"/>
                    <a:pt x="215" y="28"/>
                    <a:pt x="213" y="25"/>
                  </a:cubicBezTo>
                  <a:cubicBezTo>
                    <a:pt x="211" y="22"/>
                    <a:pt x="208" y="19"/>
                    <a:pt x="206" y="17"/>
                  </a:cubicBezTo>
                  <a:cubicBezTo>
                    <a:pt x="204" y="14"/>
                    <a:pt x="201" y="11"/>
                    <a:pt x="197" y="8"/>
                  </a:cubicBezTo>
                  <a:cubicBezTo>
                    <a:pt x="194" y="6"/>
                    <a:pt x="190" y="3"/>
                    <a:pt x="185" y="2"/>
                  </a:cubicBezTo>
                  <a:cubicBezTo>
                    <a:pt x="181" y="1"/>
                    <a:pt x="176" y="0"/>
                    <a:pt x="171" y="0"/>
                  </a:cubicBezTo>
                  <a:cubicBezTo>
                    <a:pt x="167" y="1"/>
                    <a:pt x="163" y="2"/>
                    <a:pt x="160" y="3"/>
                  </a:cubicBezTo>
                  <a:cubicBezTo>
                    <a:pt x="158" y="3"/>
                    <a:pt x="156" y="4"/>
                    <a:pt x="154" y="5"/>
                  </a:cubicBezTo>
                  <a:cubicBezTo>
                    <a:pt x="152" y="6"/>
                    <a:pt x="152" y="6"/>
                    <a:pt x="150" y="7"/>
                  </a:cubicBezTo>
                  <a:cubicBezTo>
                    <a:pt x="146" y="9"/>
                    <a:pt x="143" y="10"/>
                    <a:pt x="140" y="13"/>
                  </a:cubicBezTo>
                  <a:cubicBezTo>
                    <a:pt x="137" y="15"/>
                    <a:pt x="134" y="18"/>
                    <a:pt x="131" y="21"/>
                  </a:cubicBezTo>
                  <a:cubicBezTo>
                    <a:pt x="128" y="24"/>
                    <a:pt x="126" y="28"/>
                    <a:pt x="125" y="32"/>
                  </a:cubicBezTo>
                  <a:cubicBezTo>
                    <a:pt x="122" y="40"/>
                    <a:pt x="122" y="47"/>
                    <a:pt x="122" y="54"/>
                  </a:cubicBezTo>
                  <a:cubicBezTo>
                    <a:pt x="122" y="60"/>
                    <a:pt x="122" y="65"/>
                    <a:pt x="121" y="71"/>
                  </a:cubicBezTo>
                  <a:cubicBezTo>
                    <a:pt x="121" y="73"/>
                    <a:pt x="120" y="76"/>
                    <a:pt x="120" y="78"/>
                  </a:cubicBezTo>
                  <a:cubicBezTo>
                    <a:pt x="119" y="80"/>
                    <a:pt x="119" y="81"/>
                    <a:pt x="118" y="82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7" y="84"/>
                    <a:pt x="117" y="85"/>
                    <a:pt x="117" y="85"/>
                  </a:cubicBezTo>
                  <a:cubicBezTo>
                    <a:pt x="114" y="90"/>
                    <a:pt x="111" y="93"/>
                    <a:pt x="107" y="95"/>
                  </a:cubicBezTo>
                  <a:cubicBezTo>
                    <a:pt x="102" y="98"/>
                    <a:pt x="97" y="99"/>
                    <a:pt x="91" y="99"/>
                  </a:cubicBezTo>
                  <a:cubicBezTo>
                    <a:pt x="85" y="100"/>
                    <a:pt x="79" y="100"/>
                    <a:pt x="73" y="100"/>
                  </a:cubicBezTo>
                  <a:cubicBezTo>
                    <a:pt x="61" y="100"/>
                    <a:pt x="48" y="100"/>
                    <a:pt x="35" y="104"/>
                  </a:cubicBezTo>
                  <a:cubicBezTo>
                    <a:pt x="29" y="106"/>
                    <a:pt x="23" y="109"/>
                    <a:pt x="17" y="114"/>
                  </a:cubicBezTo>
                  <a:cubicBezTo>
                    <a:pt x="15" y="116"/>
                    <a:pt x="13" y="118"/>
                    <a:pt x="10" y="121"/>
                  </a:cubicBezTo>
                  <a:cubicBezTo>
                    <a:pt x="8" y="123"/>
                    <a:pt x="6" y="126"/>
                    <a:pt x="4" y="129"/>
                  </a:cubicBezTo>
                  <a:cubicBezTo>
                    <a:pt x="3" y="132"/>
                    <a:pt x="1" y="136"/>
                    <a:pt x="1" y="140"/>
                  </a:cubicBezTo>
                  <a:cubicBezTo>
                    <a:pt x="0" y="144"/>
                    <a:pt x="1" y="148"/>
                    <a:pt x="3" y="152"/>
                  </a:cubicBezTo>
                  <a:cubicBezTo>
                    <a:pt x="7" y="158"/>
                    <a:pt x="12" y="163"/>
                    <a:pt x="17" y="167"/>
                  </a:cubicBezTo>
                  <a:cubicBezTo>
                    <a:pt x="27" y="175"/>
                    <a:pt x="38" y="182"/>
                    <a:pt x="49" y="188"/>
                  </a:cubicBezTo>
                  <a:cubicBezTo>
                    <a:pt x="55" y="191"/>
                    <a:pt x="61" y="193"/>
                    <a:pt x="67" y="196"/>
                  </a:cubicBezTo>
                  <a:cubicBezTo>
                    <a:pt x="70" y="197"/>
                    <a:pt x="73" y="198"/>
                    <a:pt x="77" y="199"/>
                  </a:cubicBezTo>
                  <a:cubicBezTo>
                    <a:pt x="78" y="200"/>
                    <a:pt x="78" y="200"/>
                    <a:pt x="78" y="200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80" y="200"/>
                    <a:pt x="81" y="200"/>
                    <a:pt x="82" y="201"/>
                  </a:cubicBezTo>
                  <a:cubicBezTo>
                    <a:pt x="84" y="201"/>
                    <a:pt x="86" y="201"/>
                    <a:pt x="88" y="201"/>
                  </a:cubicBezTo>
                  <a:cubicBezTo>
                    <a:pt x="95" y="201"/>
                    <a:pt x="102" y="200"/>
                    <a:pt x="107" y="201"/>
                  </a:cubicBezTo>
                  <a:cubicBezTo>
                    <a:pt x="109" y="201"/>
                    <a:pt x="111" y="201"/>
                    <a:pt x="111" y="201"/>
                  </a:cubicBezTo>
                  <a:cubicBezTo>
                    <a:pt x="112" y="202"/>
                    <a:pt x="111" y="202"/>
                    <a:pt x="112" y="202"/>
                  </a:cubicBezTo>
                  <a:cubicBezTo>
                    <a:pt x="112" y="203"/>
                    <a:pt x="113" y="205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10"/>
                    <a:pt x="113" y="210"/>
                    <a:pt x="113" y="210"/>
                  </a:cubicBezTo>
                  <a:cubicBezTo>
                    <a:pt x="114" y="211"/>
                    <a:pt x="114" y="212"/>
                    <a:pt x="113" y="212"/>
                  </a:cubicBezTo>
                  <a:cubicBezTo>
                    <a:pt x="113" y="215"/>
                    <a:pt x="112" y="218"/>
                    <a:pt x="109" y="223"/>
                  </a:cubicBezTo>
                  <a:cubicBezTo>
                    <a:pt x="107" y="227"/>
                    <a:pt x="102" y="233"/>
                    <a:pt x="99" y="241"/>
                  </a:cubicBezTo>
                  <a:cubicBezTo>
                    <a:pt x="98" y="245"/>
                    <a:pt x="97" y="250"/>
                    <a:pt x="97" y="255"/>
                  </a:cubicBezTo>
                  <a:cubicBezTo>
                    <a:pt x="97" y="260"/>
                    <a:pt x="98" y="265"/>
                    <a:pt x="100" y="269"/>
                  </a:cubicBezTo>
                  <a:cubicBezTo>
                    <a:pt x="101" y="273"/>
                    <a:pt x="103" y="276"/>
                    <a:pt x="105" y="279"/>
                  </a:cubicBezTo>
                  <a:cubicBezTo>
                    <a:pt x="107" y="282"/>
                    <a:pt x="109" y="286"/>
                    <a:pt x="112" y="289"/>
                  </a:cubicBezTo>
                  <a:cubicBezTo>
                    <a:pt x="118" y="295"/>
                    <a:pt x="127" y="299"/>
                    <a:pt x="136" y="300"/>
                  </a:cubicBezTo>
                  <a:cubicBezTo>
                    <a:pt x="144" y="301"/>
                    <a:pt x="152" y="300"/>
                    <a:pt x="159" y="298"/>
                  </a:cubicBezTo>
                  <a:cubicBezTo>
                    <a:pt x="165" y="296"/>
                    <a:pt x="171" y="293"/>
                    <a:pt x="177" y="291"/>
                  </a:cubicBezTo>
                  <a:cubicBezTo>
                    <a:pt x="188" y="285"/>
                    <a:pt x="199" y="280"/>
                    <a:pt x="210" y="277"/>
                  </a:cubicBezTo>
                  <a:cubicBezTo>
                    <a:pt x="215" y="275"/>
                    <a:pt x="220" y="275"/>
                    <a:pt x="225" y="276"/>
                  </a:cubicBezTo>
                  <a:cubicBezTo>
                    <a:pt x="230" y="277"/>
                    <a:pt x="235" y="279"/>
                    <a:pt x="239" y="283"/>
                  </a:cubicBezTo>
                  <a:cubicBezTo>
                    <a:pt x="243" y="287"/>
                    <a:pt x="246" y="292"/>
                    <a:pt x="250" y="297"/>
                  </a:cubicBezTo>
                  <a:cubicBezTo>
                    <a:pt x="254" y="302"/>
                    <a:pt x="257" y="307"/>
                    <a:pt x="262" y="312"/>
                  </a:cubicBezTo>
                  <a:cubicBezTo>
                    <a:pt x="266" y="316"/>
                    <a:pt x="271" y="321"/>
                    <a:pt x="278" y="322"/>
                  </a:cubicBezTo>
                  <a:cubicBezTo>
                    <a:pt x="281" y="323"/>
                    <a:pt x="285" y="322"/>
                    <a:pt x="288" y="321"/>
                  </a:cubicBezTo>
                  <a:cubicBezTo>
                    <a:pt x="291" y="319"/>
                    <a:pt x="293" y="317"/>
                    <a:pt x="295" y="315"/>
                  </a:cubicBezTo>
                  <a:cubicBezTo>
                    <a:pt x="296" y="315"/>
                    <a:pt x="296" y="315"/>
                    <a:pt x="296" y="315"/>
                  </a:cubicBezTo>
                  <a:cubicBezTo>
                    <a:pt x="298" y="312"/>
                    <a:pt x="299" y="309"/>
                    <a:pt x="301" y="307"/>
                  </a:cubicBezTo>
                  <a:cubicBezTo>
                    <a:pt x="303" y="304"/>
                    <a:pt x="304" y="301"/>
                    <a:pt x="304" y="298"/>
                  </a:cubicBezTo>
                  <a:cubicBezTo>
                    <a:pt x="306" y="291"/>
                    <a:pt x="305" y="285"/>
                    <a:pt x="304" y="279"/>
                  </a:cubicBezTo>
                  <a:cubicBezTo>
                    <a:pt x="303" y="272"/>
                    <a:pt x="302" y="266"/>
                    <a:pt x="301" y="261"/>
                  </a:cubicBezTo>
                  <a:cubicBezTo>
                    <a:pt x="300" y="255"/>
                    <a:pt x="300" y="249"/>
                    <a:pt x="302" y="244"/>
                  </a:cubicBezTo>
                  <a:cubicBezTo>
                    <a:pt x="303" y="239"/>
                    <a:pt x="307" y="234"/>
                    <a:pt x="311" y="231"/>
                  </a:cubicBezTo>
                  <a:cubicBezTo>
                    <a:pt x="315" y="228"/>
                    <a:pt x="320" y="225"/>
                    <a:pt x="325" y="224"/>
                  </a:cubicBezTo>
                  <a:cubicBezTo>
                    <a:pt x="331" y="222"/>
                    <a:pt x="336" y="220"/>
                    <a:pt x="343" y="219"/>
                  </a:cubicBezTo>
                  <a:cubicBezTo>
                    <a:pt x="349" y="217"/>
                    <a:pt x="355" y="215"/>
                    <a:pt x="363" y="210"/>
                  </a:cubicBezTo>
                  <a:cubicBezTo>
                    <a:pt x="366" y="207"/>
                    <a:pt x="369" y="203"/>
                    <a:pt x="371" y="198"/>
                  </a:cubicBezTo>
                  <a:cubicBezTo>
                    <a:pt x="373" y="194"/>
                    <a:pt x="374" y="189"/>
                    <a:pt x="374" y="185"/>
                  </a:cubicBezTo>
                  <a:cubicBezTo>
                    <a:pt x="374" y="176"/>
                    <a:pt x="372" y="169"/>
                    <a:pt x="370" y="163"/>
                  </a:cubicBezTo>
                  <a:cubicBezTo>
                    <a:pt x="369" y="161"/>
                    <a:pt x="369" y="160"/>
                    <a:pt x="368" y="158"/>
                  </a:cubicBezTo>
                  <a:close/>
                  <a:moveTo>
                    <a:pt x="351" y="191"/>
                  </a:moveTo>
                  <a:cubicBezTo>
                    <a:pt x="350" y="192"/>
                    <a:pt x="350" y="193"/>
                    <a:pt x="349" y="194"/>
                  </a:cubicBezTo>
                  <a:cubicBezTo>
                    <a:pt x="347" y="197"/>
                    <a:pt x="342" y="200"/>
                    <a:pt x="337" y="202"/>
                  </a:cubicBezTo>
                  <a:cubicBezTo>
                    <a:pt x="331" y="205"/>
                    <a:pt x="325" y="207"/>
                    <a:pt x="319" y="211"/>
                  </a:cubicBezTo>
                  <a:cubicBezTo>
                    <a:pt x="314" y="214"/>
                    <a:pt x="308" y="218"/>
                    <a:pt x="303" y="223"/>
                  </a:cubicBezTo>
                  <a:cubicBezTo>
                    <a:pt x="299" y="228"/>
                    <a:pt x="295" y="235"/>
                    <a:pt x="294" y="242"/>
                  </a:cubicBezTo>
                  <a:cubicBezTo>
                    <a:pt x="293" y="249"/>
                    <a:pt x="294" y="255"/>
                    <a:pt x="295" y="262"/>
                  </a:cubicBezTo>
                  <a:cubicBezTo>
                    <a:pt x="297" y="268"/>
                    <a:pt x="298" y="274"/>
                    <a:pt x="300" y="280"/>
                  </a:cubicBezTo>
                  <a:cubicBezTo>
                    <a:pt x="301" y="285"/>
                    <a:pt x="302" y="291"/>
                    <a:pt x="301" y="297"/>
                  </a:cubicBezTo>
                  <a:cubicBezTo>
                    <a:pt x="301" y="300"/>
                    <a:pt x="300" y="303"/>
                    <a:pt x="298" y="305"/>
                  </a:cubicBezTo>
                  <a:cubicBezTo>
                    <a:pt x="297" y="308"/>
                    <a:pt x="295" y="310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3" y="312"/>
                    <a:pt x="293" y="312"/>
                    <a:pt x="293" y="312"/>
                  </a:cubicBezTo>
                  <a:cubicBezTo>
                    <a:pt x="291" y="315"/>
                    <a:pt x="289" y="317"/>
                    <a:pt x="287" y="318"/>
                  </a:cubicBezTo>
                  <a:cubicBezTo>
                    <a:pt x="284" y="319"/>
                    <a:pt x="281" y="320"/>
                    <a:pt x="279" y="319"/>
                  </a:cubicBezTo>
                  <a:cubicBezTo>
                    <a:pt x="273" y="318"/>
                    <a:pt x="269" y="314"/>
                    <a:pt x="265" y="309"/>
                  </a:cubicBezTo>
                  <a:cubicBezTo>
                    <a:pt x="261" y="304"/>
                    <a:pt x="258" y="299"/>
                    <a:pt x="255" y="294"/>
                  </a:cubicBezTo>
                  <a:cubicBezTo>
                    <a:pt x="250" y="286"/>
                    <a:pt x="250" y="286"/>
                    <a:pt x="250" y="286"/>
                  </a:cubicBezTo>
                  <a:cubicBezTo>
                    <a:pt x="249" y="285"/>
                    <a:pt x="249" y="283"/>
                    <a:pt x="248" y="282"/>
                  </a:cubicBezTo>
                  <a:cubicBezTo>
                    <a:pt x="247" y="281"/>
                    <a:pt x="246" y="279"/>
                    <a:pt x="245" y="278"/>
                  </a:cubicBezTo>
                  <a:cubicBezTo>
                    <a:pt x="241" y="273"/>
                    <a:pt x="235" y="268"/>
                    <a:pt x="228" y="266"/>
                  </a:cubicBezTo>
                  <a:cubicBezTo>
                    <a:pt x="221" y="263"/>
                    <a:pt x="214" y="263"/>
                    <a:pt x="207" y="263"/>
                  </a:cubicBezTo>
                  <a:cubicBezTo>
                    <a:pt x="194" y="265"/>
                    <a:pt x="182" y="269"/>
                    <a:pt x="170" y="272"/>
                  </a:cubicBezTo>
                  <a:cubicBezTo>
                    <a:pt x="164" y="274"/>
                    <a:pt x="159" y="275"/>
                    <a:pt x="153" y="276"/>
                  </a:cubicBezTo>
                  <a:cubicBezTo>
                    <a:pt x="148" y="277"/>
                    <a:pt x="143" y="277"/>
                    <a:pt x="140" y="276"/>
                  </a:cubicBezTo>
                  <a:cubicBezTo>
                    <a:pt x="136" y="275"/>
                    <a:pt x="134" y="274"/>
                    <a:pt x="132" y="271"/>
                  </a:cubicBezTo>
                  <a:cubicBezTo>
                    <a:pt x="129" y="268"/>
                    <a:pt x="127" y="263"/>
                    <a:pt x="125" y="259"/>
                  </a:cubicBezTo>
                  <a:cubicBezTo>
                    <a:pt x="125" y="257"/>
                    <a:pt x="124" y="256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6" y="248"/>
                    <a:pt x="129" y="243"/>
                    <a:pt x="133" y="237"/>
                  </a:cubicBezTo>
                  <a:cubicBezTo>
                    <a:pt x="135" y="234"/>
                    <a:pt x="137" y="230"/>
                    <a:pt x="138" y="226"/>
                  </a:cubicBezTo>
                  <a:cubicBezTo>
                    <a:pt x="140" y="222"/>
                    <a:pt x="140" y="218"/>
                    <a:pt x="140" y="213"/>
                  </a:cubicBezTo>
                  <a:cubicBezTo>
                    <a:pt x="140" y="211"/>
                    <a:pt x="140" y="208"/>
                    <a:pt x="140" y="206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9" y="203"/>
                    <a:pt x="139" y="202"/>
                    <a:pt x="139" y="201"/>
                  </a:cubicBezTo>
                  <a:cubicBezTo>
                    <a:pt x="138" y="197"/>
                    <a:pt x="136" y="192"/>
                    <a:pt x="133" y="188"/>
                  </a:cubicBezTo>
                  <a:cubicBezTo>
                    <a:pt x="131" y="186"/>
                    <a:pt x="129" y="184"/>
                    <a:pt x="127" y="182"/>
                  </a:cubicBezTo>
                  <a:cubicBezTo>
                    <a:pt x="125" y="180"/>
                    <a:pt x="122" y="179"/>
                    <a:pt x="119" y="178"/>
                  </a:cubicBezTo>
                  <a:cubicBezTo>
                    <a:pt x="114" y="176"/>
                    <a:pt x="110" y="176"/>
                    <a:pt x="106" y="177"/>
                  </a:cubicBezTo>
                  <a:cubicBezTo>
                    <a:pt x="98" y="177"/>
                    <a:pt x="93" y="179"/>
                    <a:pt x="88" y="179"/>
                  </a:cubicBezTo>
                  <a:cubicBezTo>
                    <a:pt x="86" y="179"/>
                    <a:pt x="85" y="179"/>
                    <a:pt x="84" y="179"/>
                  </a:cubicBezTo>
                  <a:cubicBezTo>
                    <a:pt x="84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79" y="179"/>
                    <a:pt x="76" y="178"/>
                    <a:pt x="73" y="178"/>
                  </a:cubicBezTo>
                  <a:cubicBezTo>
                    <a:pt x="67" y="176"/>
                    <a:pt x="62" y="174"/>
                    <a:pt x="56" y="172"/>
                  </a:cubicBezTo>
                  <a:cubicBezTo>
                    <a:pt x="45" y="168"/>
                    <a:pt x="34" y="163"/>
                    <a:pt x="25" y="157"/>
                  </a:cubicBezTo>
                  <a:cubicBezTo>
                    <a:pt x="20" y="154"/>
                    <a:pt x="15" y="150"/>
                    <a:pt x="13" y="146"/>
                  </a:cubicBezTo>
                  <a:cubicBezTo>
                    <a:pt x="12" y="144"/>
                    <a:pt x="11" y="142"/>
                    <a:pt x="11" y="140"/>
                  </a:cubicBezTo>
                  <a:cubicBezTo>
                    <a:pt x="11" y="138"/>
                    <a:pt x="12" y="136"/>
                    <a:pt x="13" y="134"/>
                  </a:cubicBezTo>
                  <a:cubicBezTo>
                    <a:pt x="15" y="129"/>
                    <a:pt x="20" y="125"/>
                    <a:pt x="24" y="121"/>
                  </a:cubicBezTo>
                  <a:cubicBezTo>
                    <a:pt x="28" y="117"/>
                    <a:pt x="33" y="115"/>
                    <a:pt x="38" y="113"/>
                  </a:cubicBezTo>
                  <a:cubicBezTo>
                    <a:pt x="49" y="110"/>
                    <a:pt x="61" y="110"/>
                    <a:pt x="73" y="111"/>
                  </a:cubicBezTo>
                  <a:cubicBezTo>
                    <a:pt x="79" y="111"/>
                    <a:pt x="85" y="111"/>
                    <a:pt x="92" y="111"/>
                  </a:cubicBezTo>
                  <a:cubicBezTo>
                    <a:pt x="98" y="111"/>
                    <a:pt x="105" y="110"/>
                    <a:pt x="112" y="107"/>
                  </a:cubicBezTo>
                  <a:cubicBezTo>
                    <a:pt x="119" y="105"/>
                    <a:pt x="125" y="99"/>
                    <a:pt x="129" y="93"/>
                  </a:cubicBezTo>
                  <a:cubicBezTo>
                    <a:pt x="130" y="93"/>
                    <a:pt x="130" y="92"/>
                    <a:pt x="131" y="91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3" y="87"/>
                    <a:pt x="134" y="86"/>
                    <a:pt x="134" y="84"/>
                  </a:cubicBezTo>
                  <a:cubicBezTo>
                    <a:pt x="136" y="81"/>
                    <a:pt x="137" y="77"/>
                    <a:pt x="138" y="74"/>
                  </a:cubicBezTo>
                  <a:cubicBezTo>
                    <a:pt x="140" y="67"/>
                    <a:pt x="140" y="60"/>
                    <a:pt x="141" y="55"/>
                  </a:cubicBezTo>
                  <a:cubicBezTo>
                    <a:pt x="141" y="49"/>
                    <a:pt x="142" y="43"/>
                    <a:pt x="144" y="40"/>
                  </a:cubicBezTo>
                  <a:cubicBezTo>
                    <a:pt x="146" y="37"/>
                    <a:pt x="149" y="34"/>
                    <a:pt x="153" y="32"/>
                  </a:cubicBezTo>
                  <a:cubicBezTo>
                    <a:pt x="155" y="31"/>
                    <a:pt x="157" y="30"/>
                    <a:pt x="159" y="29"/>
                  </a:cubicBezTo>
                  <a:cubicBezTo>
                    <a:pt x="160" y="29"/>
                    <a:pt x="162" y="28"/>
                    <a:pt x="163" y="28"/>
                  </a:cubicBezTo>
                  <a:cubicBezTo>
                    <a:pt x="164" y="27"/>
                    <a:pt x="165" y="27"/>
                    <a:pt x="166" y="27"/>
                  </a:cubicBezTo>
                  <a:cubicBezTo>
                    <a:pt x="169" y="26"/>
                    <a:pt x="171" y="26"/>
                    <a:pt x="173" y="26"/>
                  </a:cubicBezTo>
                  <a:cubicBezTo>
                    <a:pt x="174" y="26"/>
                    <a:pt x="176" y="26"/>
                    <a:pt x="177" y="27"/>
                  </a:cubicBezTo>
                  <a:cubicBezTo>
                    <a:pt x="179" y="28"/>
                    <a:pt x="182" y="30"/>
                    <a:pt x="185" y="34"/>
                  </a:cubicBezTo>
                  <a:cubicBezTo>
                    <a:pt x="186" y="36"/>
                    <a:pt x="188" y="38"/>
                    <a:pt x="189" y="41"/>
                  </a:cubicBezTo>
                  <a:cubicBezTo>
                    <a:pt x="191" y="43"/>
                    <a:pt x="193" y="46"/>
                    <a:pt x="195" y="49"/>
                  </a:cubicBezTo>
                  <a:cubicBezTo>
                    <a:pt x="197" y="52"/>
                    <a:pt x="199" y="55"/>
                    <a:pt x="202" y="58"/>
                  </a:cubicBezTo>
                  <a:cubicBezTo>
                    <a:pt x="205" y="61"/>
                    <a:pt x="209" y="64"/>
                    <a:pt x="215" y="66"/>
                  </a:cubicBezTo>
                  <a:cubicBezTo>
                    <a:pt x="218" y="67"/>
                    <a:pt x="221" y="68"/>
                    <a:pt x="224" y="68"/>
                  </a:cubicBezTo>
                  <a:cubicBezTo>
                    <a:pt x="227" y="68"/>
                    <a:pt x="230" y="68"/>
                    <a:pt x="232" y="67"/>
                  </a:cubicBezTo>
                  <a:cubicBezTo>
                    <a:pt x="236" y="66"/>
                    <a:pt x="240" y="65"/>
                    <a:pt x="243" y="64"/>
                  </a:cubicBezTo>
                  <a:cubicBezTo>
                    <a:pt x="250" y="61"/>
                    <a:pt x="255" y="59"/>
                    <a:pt x="261" y="56"/>
                  </a:cubicBezTo>
                  <a:cubicBezTo>
                    <a:pt x="271" y="52"/>
                    <a:pt x="281" y="49"/>
                    <a:pt x="289" y="49"/>
                  </a:cubicBezTo>
                  <a:cubicBezTo>
                    <a:pt x="293" y="50"/>
                    <a:pt x="295" y="51"/>
                    <a:pt x="298" y="52"/>
                  </a:cubicBezTo>
                  <a:cubicBezTo>
                    <a:pt x="299" y="53"/>
                    <a:pt x="300" y="54"/>
                    <a:pt x="301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9"/>
                    <a:pt x="304" y="60"/>
                    <a:pt x="304" y="60"/>
                  </a:cubicBezTo>
                  <a:cubicBezTo>
                    <a:pt x="305" y="61"/>
                    <a:pt x="305" y="62"/>
                    <a:pt x="305" y="62"/>
                  </a:cubicBezTo>
                  <a:cubicBezTo>
                    <a:pt x="305" y="63"/>
                    <a:pt x="305" y="63"/>
                    <a:pt x="305" y="64"/>
                  </a:cubicBezTo>
                  <a:cubicBezTo>
                    <a:pt x="304" y="66"/>
                    <a:pt x="301" y="70"/>
                    <a:pt x="297" y="75"/>
                  </a:cubicBezTo>
                  <a:cubicBezTo>
                    <a:pt x="293" y="80"/>
                    <a:pt x="288" y="87"/>
                    <a:pt x="285" y="96"/>
                  </a:cubicBezTo>
                  <a:cubicBezTo>
                    <a:pt x="285" y="97"/>
                    <a:pt x="285" y="98"/>
                    <a:pt x="285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1"/>
                    <a:pt x="284" y="101"/>
                    <a:pt x="284" y="101"/>
                  </a:cubicBezTo>
                  <a:cubicBezTo>
                    <a:pt x="284" y="102"/>
                    <a:pt x="284" y="103"/>
                    <a:pt x="284" y="104"/>
                  </a:cubicBezTo>
                  <a:cubicBezTo>
                    <a:pt x="284" y="108"/>
                    <a:pt x="284" y="112"/>
                    <a:pt x="285" y="115"/>
                  </a:cubicBezTo>
                  <a:cubicBezTo>
                    <a:pt x="287" y="121"/>
                    <a:pt x="290" y="125"/>
                    <a:pt x="293" y="128"/>
                  </a:cubicBezTo>
                  <a:cubicBezTo>
                    <a:pt x="299" y="135"/>
                    <a:pt x="304" y="139"/>
                    <a:pt x="310" y="143"/>
                  </a:cubicBezTo>
                  <a:cubicBezTo>
                    <a:pt x="315" y="146"/>
                    <a:pt x="320" y="150"/>
                    <a:pt x="325" y="153"/>
                  </a:cubicBezTo>
                  <a:cubicBezTo>
                    <a:pt x="330" y="156"/>
                    <a:pt x="335" y="159"/>
                    <a:pt x="338" y="162"/>
                  </a:cubicBezTo>
                  <a:cubicBezTo>
                    <a:pt x="340" y="164"/>
                    <a:pt x="341" y="165"/>
                    <a:pt x="342" y="166"/>
                  </a:cubicBezTo>
                  <a:cubicBezTo>
                    <a:pt x="342" y="166"/>
                    <a:pt x="342" y="166"/>
                    <a:pt x="342" y="166"/>
                  </a:cubicBezTo>
                  <a:cubicBezTo>
                    <a:pt x="343" y="167"/>
                    <a:pt x="343" y="167"/>
                    <a:pt x="343" y="167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348" y="177"/>
                    <a:pt x="350" y="182"/>
                    <a:pt x="350" y="186"/>
                  </a:cubicBezTo>
                  <a:cubicBezTo>
                    <a:pt x="351" y="188"/>
                    <a:pt x="351" y="190"/>
                    <a:pt x="351" y="19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2038351" y="42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5"/>
            <p:cNvSpPr/>
            <p:nvPr/>
          </p:nvSpPr>
          <p:spPr bwMode="auto">
            <a:xfrm>
              <a:off x="2333626" y="1084263"/>
              <a:ext cx="80963" cy="82550"/>
            </a:xfrm>
            <a:custGeom>
              <a:avLst/>
              <a:gdLst>
                <a:gd name="T0" fmla="*/ 25 w 77"/>
                <a:gd name="T1" fmla="*/ 8 h 77"/>
                <a:gd name="T2" fmla="*/ 7 w 77"/>
                <a:gd name="T3" fmla="*/ 53 h 77"/>
                <a:gd name="T4" fmla="*/ 52 w 77"/>
                <a:gd name="T5" fmla="*/ 70 h 77"/>
                <a:gd name="T6" fmla="*/ 69 w 77"/>
                <a:gd name="T7" fmla="*/ 25 h 77"/>
                <a:gd name="T8" fmla="*/ 25 w 77"/>
                <a:gd name="T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5" y="8"/>
                  </a:moveTo>
                  <a:cubicBezTo>
                    <a:pt x="8" y="15"/>
                    <a:pt x="0" y="35"/>
                    <a:pt x="7" y="53"/>
                  </a:cubicBezTo>
                  <a:cubicBezTo>
                    <a:pt x="15" y="70"/>
                    <a:pt x="35" y="77"/>
                    <a:pt x="52" y="70"/>
                  </a:cubicBezTo>
                  <a:cubicBezTo>
                    <a:pt x="69" y="62"/>
                    <a:pt x="77" y="42"/>
                    <a:pt x="69" y="25"/>
                  </a:cubicBezTo>
                  <a:cubicBezTo>
                    <a:pt x="62" y="8"/>
                    <a:pt x="42" y="0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6"/>
            <p:cNvSpPr/>
            <p:nvPr/>
          </p:nvSpPr>
          <p:spPr bwMode="auto">
            <a:xfrm>
              <a:off x="2563813" y="693738"/>
              <a:ext cx="80963" cy="80963"/>
            </a:xfrm>
            <a:custGeom>
              <a:avLst/>
              <a:gdLst>
                <a:gd name="T0" fmla="*/ 24 w 76"/>
                <a:gd name="T1" fmla="*/ 8 h 76"/>
                <a:gd name="T2" fmla="*/ 7 w 76"/>
                <a:gd name="T3" fmla="*/ 52 h 76"/>
                <a:gd name="T4" fmla="*/ 51 w 76"/>
                <a:gd name="T5" fmla="*/ 69 h 76"/>
                <a:gd name="T6" fmla="*/ 68 w 76"/>
                <a:gd name="T7" fmla="*/ 25 h 76"/>
                <a:gd name="T8" fmla="*/ 24 w 76"/>
                <a:gd name="T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4" y="8"/>
                  </a:moveTo>
                  <a:cubicBezTo>
                    <a:pt x="7" y="15"/>
                    <a:pt x="0" y="35"/>
                    <a:pt x="7" y="52"/>
                  </a:cubicBezTo>
                  <a:cubicBezTo>
                    <a:pt x="14" y="69"/>
                    <a:pt x="34" y="76"/>
                    <a:pt x="51" y="69"/>
                  </a:cubicBezTo>
                  <a:cubicBezTo>
                    <a:pt x="68" y="61"/>
                    <a:pt x="76" y="42"/>
                    <a:pt x="68" y="25"/>
                  </a:cubicBezTo>
                  <a:cubicBezTo>
                    <a:pt x="61" y="8"/>
                    <a:pt x="41" y="0"/>
                    <a:pt x="24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57"/>
            <p:cNvSpPr/>
            <p:nvPr/>
          </p:nvSpPr>
          <p:spPr bwMode="auto">
            <a:xfrm>
              <a:off x="2168526" y="666751"/>
              <a:ext cx="76200" cy="74613"/>
            </a:xfrm>
            <a:custGeom>
              <a:avLst/>
              <a:gdLst>
                <a:gd name="T0" fmla="*/ 23 w 71"/>
                <a:gd name="T1" fmla="*/ 7 h 71"/>
                <a:gd name="T2" fmla="*/ 7 w 71"/>
                <a:gd name="T3" fmla="*/ 48 h 71"/>
                <a:gd name="T4" fmla="*/ 48 w 71"/>
                <a:gd name="T5" fmla="*/ 64 h 71"/>
                <a:gd name="T6" fmla="*/ 64 w 71"/>
                <a:gd name="T7" fmla="*/ 23 h 71"/>
                <a:gd name="T8" fmla="*/ 23 w 71"/>
                <a:gd name="T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23" y="7"/>
                  </a:moveTo>
                  <a:cubicBezTo>
                    <a:pt x="7" y="14"/>
                    <a:pt x="0" y="32"/>
                    <a:pt x="7" y="48"/>
                  </a:cubicBezTo>
                  <a:cubicBezTo>
                    <a:pt x="14" y="64"/>
                    <a:pt x="33" y="71"/>
                    <a:pt x="48" y="64"/>
                  </a:cubicBezTo>
                  <a:cubicBezTo>
                    <a:pt x="64" y="57"/>
                    <a:pt x="71" y="38"/>
                    <a:pt x="64" y="23"/>
                  </a:cubicBezTo>
                  <a:cubicBezTo>
                    <a:pt x="57" y="7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8"/>
            <p:cNvSpPr/>
            <p:nvPr/>
          </p:nvSpPr>
          <p:spPr bwMode="auto">
            <a:xfrm>
              <a:off x="1916113" y="238126"/>
              <a:ext cx="76200" cy="76200"/>
            </a:xfrm>
            <a:custGeom>
              <a:avLst/>
              <a:gdLst>
                <a:gd name="T0" fmla="*/ 23 w 72"/>
                <a:gd name="T1" fmla="*/ 7 h 72"/>
                <a:gd name="T2" fmla="*/ 7 w 72"/>
                <a:gd name="T3" fmla="*/ 49 h 72"/>
                <a:gd name="T4" fmla="*/ 49 w 72"/>
                <a:gd name="T5" fmla="*/ 65 h 72"/>
                <a:gd name="T6" fmla="*/ 65 w 72"/>
                <a:gd name="T7" fmla="*/ 23 h 72"/>
                <a:gd name="T8" fmla="*/ 23 w 72"/>
                <a:gd name="T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23" y="7"/>
                  </a:moveTo>
                  <a:cubicBezTo>
                    <a:pt x="8" y="14"/>
                    <a:pt x="0" y="33"/>
                    <a:pt x="7" y="49"/>
                  </a:cubicBezTo>
                  <a:cubicBezTo>
                    <a:pt x="14" y="65"/>
                    <a:pt x="33" y="72"/>
                    <a:pt x="49" y="65"/>
                  </a:cubicBezTo>
                  <a:cubicBezTo>
                    <a:pt x="65" y="58"/>
                    <a:pt x="72" y="39"/>
                    <a:pt x="65" y="23"/>
                  </a:cubicBezTo>
                  <a:cubicBezTo>
                    <a:pt x="58" y="8"/>
                    <a:pt x="39" y="0"/>
                    <a:pt x="23" y="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9"/>
            <p:cNvSpPr/>
            <p:nvPr/>
          </p:nvSpPr>
          <p:spPr bwMode="auto">
            <a:xfrm>
              <a:off x="2293938" y="338138"/>
              <a:ext cx="63500" cy="63500"/>
            </a:xfrm>
            <a:custGeom>
              <a:avLst/>
              <a:gdLst>
                <a:gd name="T0" fmla="*/ 19 w 59"/>
                <a:gd name="T1" fmla="*/ 6 h 59"/>
                <a:gd name="T2" fmla="*/ 6 w 59"/>
                <a:gd name="T3" fmla="*/ 40 h 59"/>
                <a:gd name="T4" fmla="*/ 40 w 59"/>
                <a:gd name="T5" fmla="*/ 53 h 59"/>
                <a:gd name="T6" fmla="*/ 53 w 59"/>
                <a:gd name="T7" fmla="*/ 19 h 59"/>
                <a:gd name="T8" fmla="*/ 19 w 59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19" y="6"/>
                  </a:moveTo>
                  <a:cubicBezTo>
                    <a:pt x="6" y="12"/>
                    <a:pt x="0" y="27"/>
                    <a:pt x="6" y="40"/>
                  </a:cubicBezTo>
                  <a:cubicBezTo>
                    <a:pt x="12" y="53"/>
                    <a:pt x="27" y="59"/>
                    <a:pt x="40" y="53"/>
                  </a:cubicBezTo>
                  <a:cubicBezTo>
                    <a:pt x="53" y="48"/>
                    <a:pt x="59" y="32"/>
                    <a:pt x="53" y="19"/>
                  </a:cubicBezTo>
                  <a:cubicBezTo>
                    <a:pt x="47" y="6"/>
                    <a:pt x="32" y="0"/>
                    <a:pt x="19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774624" y="938864"/>
            <a:ext cx="993776" cy="1403350"/>
            <a:chOff x="11113" y="2765426"/>
            <a:chExt cx="993776" cy="1403350"/>
          </a:xfrm>
        </p:grpSpPr>
        <p:sp>
          <p:nvSpPr>
            <p:cNvPr id="413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9" name="组合 548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396" name="Freeform 60"/>
              <p:cNvSpPr/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2"/>
              <p:cNvSpPr/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63"/>
              <p:cNvSpPr/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64"/>
              <p:cNvSpPr/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7"/>
              <p:cNvSpPr/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9"/>
              <p:cNvSpPr/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70"/>
              <p:cNvSpPr/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71"/>
              <p:cNvSpPr/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72"/>
              <p:cNvSpPr/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74"/>
              <p:cNvSpPr/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75"/>
              <p:cNvSpPr/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76"/>
              <p:cNvSpPr/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78"/>
              <p:cNvSpPr/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79"/>
              <p:cNvSpPr/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80"/>
              <p:cNvSpPr/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81"/>
              <p:cNvSpPr/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82"/>
              <p:cNvSpPr/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83"/>
              <p:cNvSpPr/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64" name="组合 563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514" name="Freeform 178"/>
            <p:cNvSpPr/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79"/>
            <p:cNvSpPr/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80"/>
            <p:cNvSpPr/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81"/>
            <p:cNvSpPr/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82"/>
            <p:cNvSpPr/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83"/>
            <p:cNvSpPr/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84"/>
            <p:cNvSpPr/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85"/>
            <p:cNvSpPr/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86"/>
            <p:cNvSpPr/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87"/>
            <p:cNvSpPr/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88"/>
            <p:cNvSpPr/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5" name="Freeform 189"/>
          <p:cNvSpPr>
            <a:spLocks noEditPoints="1"/>
          </p:cNvSpPr>
          <p:nvPr/>
        </p:nvSpPr>
        <p:spPr bwMode="auto">
          <a:xfrm>
            <a:off x="533881" y="361950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Oval 190"/>
          <p:cNvSpPr>
            <a:spLocks noChangeArrowheads="1"/>
          </p:cNvSpPr>
          <p:nvPr/>
        </p:nvSpPr>
        <p:spPr bwMode="auto">
          <a:xfrm>
            <a:off x="150813" y="2278063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Oval 191"/>
          <p:cNvSpPr>
            <a:spLocks noChangeArrowheads="1"/>
          </p:cNvSpPr>
          <p:nvPr/>
        </p:nvSpPr>
        <p:spPr bwMode="auto">
          <a:xfrm>
            <a:off x="360363" y="247808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Oval 192"/>
          <p:cNvSpPr>
            <a:spLocks noChangeArrowheads="1"/>
          </p:cNvSpPr>
          <p:nvPr/>
        </p:nvSpPr>
        <p:spPr bwMode="auto">
          <a:xfrm>
            <a:off x="3759133" y="5623373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Oval 193"/>
          <p:cNvSpPr>
            <a:spLocks noChangeArrowheads="1"/>
          </p:cNvSpPr>
          <p:nvPr/>
        </p:nvSpPr>
        <p:spPr bwMode="auto">
          <a:xfrm>
            <a:off x="231776" y="1598613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Oval 194"/>
          <p:cNvSpPr>
            <a:spLocks noChangeArrowheads="1"/>
          </p:cNvSpPr>
          <p:nvPr/>
        </p:nvSpPr>
        <p:spPr bwMode="auto">
          <a:xfrm>
            <a:off x="1704976" y="89058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Oval 195"/>
          <p:cNvSpPr>
            <a:spLocks noChangeArrowheads="1"/>
          </p:cNvSpPr>
          <p:nvPr/>
        </p:nvSpPr>
        <p:spPr bwMode="auto">
          <a:xfrm>
            <a:off x="1384301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Oval 197"/>
          <p:cNvSpPr>
            <a:spLocks noChangeArrowheads="1"/>
          </p:cNvSpPr>
          <p:nvPr/>
        </p:nvSpPr>
        <p:spPr bwMode="auto">
          <a:xfrm>
            <a:off x="2671763" y="165100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Oval 198"/>
          <p:cNvSpPr>
            <a:spLocks noChangeArrowheads="1"/>
          </p:cNvSpPr>
          <p:nvPr/>
        </p:nvSpPr>
        <p:spPr bwMode="auto">
          <a:xfrm>
            <a:off x="-78997" y="5029994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Oval 200"/>
          <p:cNvSpPr>
            <a:spLocks noChangeArrowheads="1"/>
          </p:cNvSpPr>
          <p:nvPr/>
        </p:nvSpPr>
        <p:spPr bwMode="auto">
          <a:xfrm>
            <a:off x="10580688" y="492126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1" name="组合 560"/>
          <p:cNvGrpSpPr/>
          <p:nvPr/>
        </p:nvGrpSpPr>
        <p:grpSpPr>
          <a:xfrm>
            <a:off x="6917425" y="230187"/>
            <a:ext cx="955675" cy="917575"/>
            <a:chOff x="9471025" y="60326"/>
            <a:chExt cx="955675" cy="917575"/>
          </a:xfrm>
        </p:grpSpPr>
        <p:sp>
          <p:nvSpPr>
            <p:cNvPr id="538" name="Freeform 202"/>
            <p:cNvSpPr/>
            <p:nvPr/>
          </p:nvSpPr>
          <p:spPr bwMode="auto">
            <a:xfrm>
              <a:off x="10212388" y="185738"/>
              <a:ext cx="28575" cy="25400"/>
            </a:xfrm>
            <a:custGeom>
              <a:avLst/>
              <a:gdLst>
                <a:gd name="T0" fmla="*/ 5 w 27"/>
                <a:gd name="T1" fmla="*/ 24 h 24"/>
                <a:gd name="T2" fmla="*/ 5 w 27"/>
                <a:gd name="T3" fmla="*/ 24 h 24"/>
                <a:gd name="T4" fmla="*/ 22 w 27"/>
                <a:gd name="T5" fmla="*/ 8 h 24"/>
                <a:gd name="T6" fmla="*/ 27 w 27"/>
                <a:gd name="T7" fmla="*/ 0 h 24"/>
                <a:gd name="T8" fmla="*/ 0 w 27"/>
                <a:gd name="T9" fmla="*/ 16 h 24"/>
                <a:gd name="T10" fmla="*/ 5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5" y="24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11" y="20"/>
                    <a:pt x="17" y="14"/>
                    <a:pt x="22" y="8"/>
                  </a:cubicBezTo>
                  <a:cubicBezTo>
                    <a:pt x="23" y="6"/>
                    <a:pt x="25" y="3"/>
                    <a:pt x="27" y="0"/>
                  </a:cubicBezTo>
                  <a:cubicBezTo>
                    <a:pt x="17" y="4"/>
                    <a:pt x="7" y="9"/>
                    <a:pt x="0" y="16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03"/>
            <p:cNvSpPr/>
            <p:nvPr/>
          </p:nvSpPr>
          <p:spPr bwMode="auto">
            <a:xfrm>
              <a:off x="9772651" y="60326"/>
              <a:ext cx="644525" cy="433388"/>
            </a:xfrm>
            <a:custGeom>
              <a:avLst/>
              <a:gdLst>
                <a:gd name="T0" fmla="*/ 524 w 607"/>
                <a:gd name="T1" fmla="*/ 124 h 409"/>
                <a:gd name="T2" fmla="*/ 441 w 607"/>
                <a:gd name="T3" fmla="*/ 118 h 409"/>
                <a:gd name="T4" fmla="*/ 419 w 607"/>
                <a:gd name="T5" fmla="*/ 142 h 409"/>
                <a:gd name="T6" fmla="*/ 414 w 607"/>
                <a:gd name="T7" fmla="*/ 134 h 409"/>
                <a:gd name="T8" fmla="*/ 446 w 607"/>
                <a:gd name="T9" fmla="*/ 104 h 409"/>
                <a:gd name="T10" fmla="*/ 438 w 607"/>
                <a:gd name="T11" fmla="*/ 56 h 409"/>
                <a:gd name="T12" fmla="*/ 361 w 607"/>
                <a:gd name="T13" fmla="*/ 4 h 409"/>
                <a:gd name="T14" fmla="*/ 270 w 607"/>
                <a:gd name="T15" fmla="*/ 23 h 409"/>
                <a:gd name="T16" fmla="*/ 239 w 607"/>
                <a:gd name="T17" fmla="*/ 84 h 409"/>
                <a:gd name="T18" fmla="*/ 237 w 607"/>
                <a:gd name="T19" fmla="*/ 107 h 409"/>
                <a:gd name="T20" fmla="*/ 233 w 607"/>
                <a:gd name="T21" fmla="*/ 75 h 409"/>
                <a:gd name="T22" fmla="*/ 179 w 607"/>
                <a:gd name="T23" fmla="*/ 34 h 409"/>
                <a:gd name="T24" fmla="*/ 78 w 607"/>
                <a:gd name="T25" fmla="*/ 41 h 409"/>
                <a:gd name="T26" fmla="*/ 1 w 607"/>
                <a:gd name="T27" fmla="*/ 146 h 409"/>
                <a:gd name="T28" fmla="*/ 12 w 607"/>
                <a:gd name="T29" fmla="*/ 211 h 409"/>
                <a:gd name="T30" fmla="*/ 95 w 607"/>
                <a:gd name="T31" fmla="*/ 304 h 409"/>
                <a:gd name="T32" fmla="*/ 26 w 607"/>
                <a:gd name="T33" fmla="*/ 206 h 409"/>
                <a:gd name="T34" fmla="*/ 21 w 607"/>
                <a:gd name="T35" fmla="*/ 149 h 409"/>
                <a:gd name="T36" fmla="*/ 143 w 607"/>
                <a:gd name="T37" fmla="*/ 56 h 409"/>
                <a:gd name="T38" fmla="*/ 216 w 607"/>
                <a:gd name="T39" fmla="*/ 90 h 409"/>
                <a:gd name="T40" fmla="*/ 245 w 607"/>
                <a:gd name="T41" fmla="*/ 118 h 409"/>
                <a:gd name="T42" fmla="*/ 261 w 607"/>
                <a:gd name="T43" fmla="*/ 70 h 409"/>
                <a:gd name="T44" fmla="*/ 318 w 607"/>
                <a:gd name="T45" fmla="*/ 27 h 409"/>
                <a:gd name="T46" fmla="*/ 391 w 607"/>
                <a:gd name="T47" fmla="*/ 43 h 409"/>
                <a:gd name="T48" fmla="*/ 429 w 607"/>
                <a:gd name="T49" fmla="*/ 101 h 409"/>
                <a:gd name="T50" fmla="*/ 413 w 607"/>
                <a:gd name="T51" fmla="*/ 135 h 409"/>
                <a:gd name="T52" fmla="*/ 418 w 607"/>
                <a:gd name="T53" fmla="*/ 143 h 409"/>
                <a:gd name="T54" fmla="*/ 482 w 607"/>
                <a:gd name="T55" fmla="*/ 140 h 409"/>
                <a:gd name="T56" fmla="*/ 537 w 607"/>
                <a:gd name="T57" fmla="*/ 167 h 409"/>
                <a:gd name="T58" fmla="*/ 553 w 607"/>
                <a:gd name="T59" fmla="*/ 342 h 409"/>
                <a:gd name="T60" fmla="*/ 517 w 607"/>
                <a:gd name="T61" fmla="*/ 375 h 409"/>
                <a:gd name="T62" fmla="*/ 471 w 607"/>
                <a:gd name="T63" fmla="*/ 394 h 409"/>
                <a:gd name="T64" fmla="*/ 366 w 607"/>
                <a:gd name="T65" fmla="*/ 402 h 409"/>
                <a:gd name="T66" fmla="*/ 437 w 607"/>
                <a:gd name="T67" fmla="*/ 409 h 409"/>
                <a:gd name="T68" fmla="*/ 509 w 607"/>
                <a:gd name="T69" fmla="*/ 398 h 409"/>
                <a:gd name="T70" fmla="*/ 542 w 607"/>
                <a:gd name="T71" fmla="*/ 380 h 409"/>
                <a:gd name="T72" fmla="*/ 590 w 607"/>
                <a:gd name="T73" fmla="*/ 323 h 409"/>
                <a:gd name="T74" fmla="*/ 597 w 607"/>
                <a:gd name="T75" fmla="*/ 21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7" h="409">
                  <a:moveTo>
                    <a:pt x="556" y="146"/>
                  </a:moveTo>
                  <a:cubicBezTo>
                    <a:pt x="547" y="137"/>
                    <a:pt x="536" y="130"/>
                    <a:pt x="524" y="124"/>
                  </a:cubicBezTo>
                  <a:cubicBezTo>
                    <a:pt x="512" y="118"/>
                    <a:pt x="500" y="114"/>
                    <a:pt x="486" y="112"/>
                  </a:cubicBezTo>
                  <a:cubicBezTo>
                    <a:pt x="471" y="110"/>
                    <a:pt x="455" y="113"/>
                    <a:pt x="441" y="118"/>
                  </a:cubicBezTo>
                  <a:cubicBezTo>
                    <a:pt x="439" y="121"/>
                    <a:pt x="437" y="124"/>
                    <a:pt x="436" y="126"/>
                  </a:cubicBezTo>
                  <a:cubicBezTo>
                    <a:pt x="431" y="132"/>
                    <a:pt x="425" y="138"/>
                    <a:pt x="419" y="142"/>
                  </a:cubicBezTo>
                  <a:cubicBezTo>
                    <a:pt x="419" y="142"/>
                    <a:pt x="419" y="142"/>
                    <a:pt x="419" y="142"/>
                  </a:cubicBezTo>
                  <a:cubicBezTo>
                    <a:pt x="414" y="134"/>
                    <a:pt x="414" y="134"/>
                    <a:pt x="414" y="134"/>
                  </a:cubicBezTo>
                  <a:cubicBezTo>
                    <a:pt x="421" y="127"/>
                    <a:pt x="431" y="122"/>
                    <a:pt x="441" y="118"/>
                  </a:cubicBezTo>
                  <a:cubicBezTo>
                    <a:pt x="443" y="114"/>
                    <a:pt x="445" y="109"/>
                    <a:pt x="446" y="104"/>
                  </a:cubicBezTo>
                  <a:cubicBezTo>
                    <a:pt x="448" y="96"/>
                    <a:pt x="448" y="87"/>
                    <a:pt x="447" y="79"/>
                  </a:cubicBezTo>
                  <a:cubicBezTo>
                    <a:pt x="445" y="71"/>
                    <a:pt x="442" y="63"/>
                    <a:pt x="438" y="56"/>
                  </a:cubicBezTo>
                  <a:cubicBezTo>
                    <a:pt x="429" y="42"/>
                    <a:pt x="417" y="31"/>
                    <a:pt x="404" y="22"/>
                  </a:cubicBezTo>
                  <a:cubicBezTo>
                    <a:pt x="391" y="14"/>
                    <a:pt x="376" y="7"/>
                    <a:pt x="361" y="4"/>
                  </a:cubicBezTo>
                  <a:cubicBezTo>
                    <a:pt x="346" y="0"/>
                    <a:pt x="330" y="0"/>
                    <a:pt x="314" y="2"/>
                  </a:cubicBezTo>
                  <a:cubicBezTo>
                    <a:pt x="298" y="5"/>
                    <a:pt x="282" y="12"/>
                    <a:pt x="270" y="23"/>
                  </a:cubicBezTo>
                  <a:cubicBezTo>
                    <a:pt x="258" y="34"/>
                    <a:pt x="249" y="48"/>
                    <a:pt x="244" y="63"/>
                  </a:cubicBezTo>
                  <a:cubicBezTo>
                    <a:pt x="241" y="70"/>
                    <a:pt x="240" y="77"/>
                    <a:pt x="239" y="84"/>
                  </a:cubicBezTo>
                  <a:cubicBezTo>
                    <a:pt x="242" y="91"/>
                    <a:pt x="245" y="98"/>
                    <a:pt x="247" y="105"/>
                  </a:cubicBezTo>
                  <a:cubicBezTo>
                    <a:pt x="237" y="107"/>
                    <a:pt x="237" y="107"/>
                    <a:pt x="237" y="107"/>
                  </a:cubicBezTo>
                  <a:cubicBezTo>
                    <a:pt x="237" y="100"/>
                    <a:pt x="237" y="92"/>
                    <a:pt x="239" y="84"/>
                  </a:cubicBezTo>
                  <a:cubicBezTo>
                    <a:pt x="237" y="81"/>
                    <a:pt x="235" y="78"/>
                    <a:pt x="233" y="75"/>
                  </a:cubicBezTo>
                  <a:cubicBezTo>
                    <a:pt x="227" y="66"/>
                    <a:pt x="219" y="57"/>
                    <a:pt x="209" y="50"/>
                  </a:cubicBezTo>
                  <a:cubicBezTo>
                    <a:pt x="200" y="43"/>
                    <a:pt x="190" y="37"/>
                    <a:pt x="179" y="34"/>
                  </a:cubicBezTo>
                  <a:cubicBezTo>
                    <a:pt x="168" y="30"/>
                    <a:pt x="156" y="28"/>
                    <a:pt x="145" y="27"/>
                  </a:cubicBezTo>
                  <a:cubicBezTo>
                    <a:pt x="121" y="26"/>
                    <a:pt x="98" y="31"/>
                    <a:pt x="78" y="41"/>
                  </a:cubicBezTo>
                  <a:cubicBezTo>
                    <a:pt x="58" y="51"/>
                    <a:pt x="39" y="66"/>
                    <a:pt x="26" y="84"/>
                  </a:cubicBezTo>
                  <a:cubicBezTo>
                    <a:pt x="12" y="102"/>
                    <a:pt x="4" y="124"/>
                    <a:pt x="1" y="146"/>
                  </a:cubicBezTo>
                  <a:cubicBezTo>
                    <a:pt x="0" y="157"/>
                    <a:pt x="1" y="169"/>
                    <a:pt x="3" y="180"/>
                  </a:cubicBezTo>
                  <a:cubicBezTo>
                    <a:pt x="5" y="190"/>
                    <a:pt x="8" y="201"/>
                    <a:pt x="12" y="211"/>
                  </a:cubicBezTo>
                  <a:cubicBezTo>
                    <a:pt x="20" y="231"/>
                    <a:pt x="33" y="248"/>
                    <a:pt x="47" y="264"/>
                  </a:cubicBezTo>
                  <a:cubicBezTo>
                    <a:pt x="62" y="279"/>
                    <a:pt x="78" y="293"/>
                    <a:pt x="95" y="304"/>
                  </a:cubicBezTo>
                  <a:cubicBezTo>
                    <a:pt x="80" y="290"/>
                    <a:pt x="66" y="275"/>
                    <a:pt x="54" y="259"/>
                  </a:cubicBezTo>
                  <a:cubicBezTo>
                    <a:pt x="42" y="242"/>
                    <a:pt x="32" y="224"/>
                    <a:pt x="26" y="206"/>
                  </a:cubicBezTo>
                  <a:cubicBezTo>
                    <a:pt x="23" y="196"/>
                    <a:pt x="21" y="187"/>
                    <a:pt x="20" y="177"/>
                  </a:cubicBezTo>
                  <a:cubicBezTo>
                    <a:pt x="19" y="168"/>
                    <a:pt x="19" y="158"/>
                    <a:pt x="21" y="149"/>
                  </a:cubicBezTo>
                  <a:cubicBezTo>
                    <a:pt x="24" y="130"/>
                    <a:pt x="33" y="113"/>
                    <a:pt x="45" y="99"/>
                  </a:cubicBezTo>
                  <a:cubicBezTo>
                    <a:pt x="68" y="70"/>
                    <a:pt x="107" y="53"/>
                    <a:pt x="143" y="56"/>
                  </a:cubicBezTo>
                  <a:cubicBezTo>
                    <a:pt x="161" y="57"/>
                    <a:pt x="178" y="64"/>
                    <a:pt x="194" y="73"/>
                  </a:cubicBezTo>
                  <a:cubicBezTo>
                    <a:pt x="201" y="78"/>
                    <a:pt x="209" y="83"/>
                    <a:pt x="216" y="90"/>
                  </a:cubicBezTo>
                  <a:cubicBezTo>
                    <a:pt x="223" y="96"/>
                    <a:pt x="230" y="103"/>
                    <a:pt x="237" y="110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51" y="95"/>
                    <a:pt x="255" y="81"/>
                    <a:pt x="261" y="70"/>
                  </a:cubicBezTo>
                  <a:cubicBezTo>
                    <a:pt x="267" y="58"/>
                    <a:pt x="274" y="48"/>
                    <a:pt x="284" y="41"/>
                  </a:cubicBezTo>
                  <a:cubicBezTo>
                    <a:pt x="294" y="33"/>
                    <a:pt x="306" y="29"/>
                    <a:pt x="318" y="27"/>
                  </a:cubicBezTo>
                  <a:cubicBezTo>
                    <a:pt x="330" y="25"/>
                    <a:pt x="343" y="26"/>
                    <a:pt x="355" y="29"/>
                  </a:cubicBezTo>
                  <a:cubicBezTo>
                    <a:pt x="368" y="32"/>
                    <a:pt x="380" y="36"/>
                    <a:pt x="391" y="43"/>
                  </a:cubicBezTo>
                  <a:cubicBezTo>
                    <a:pt x="402" y="50"/>
                    <a:pt x="412" y="58"/>
                    <a:pt x="419" y="68"/>
                  </a:cubicBezTo>
                  <a:cubicBezTo>
                    <a:pt x="426" y="78"/>
                    <a:pt x="430" y="89"/>
                    <a:pt x="429" y="101"/>
                  </a:cubicBezTo>
                  <a:cubicBezTo>
                    <a:pt x="428" y="113"/>
                    <a:pt x="421" y="125"/>
                    <a:pt x="413" y="135"/>
                  </a:cubicBezTo>
                  <a:cubicBezTo>
                    <a:pt x="413" y="135"/>
                    <a:pt x="413" y="135"/>
                    <a:pt x="413" y="135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418" y="143"/>
                    <a:pt x="418" y="143"/>
                    <a:pt x="418" y="143"/>
                  </a:cubicBezTo>
                  <a:cubicBezTo>
                    <a:pt x="430" y="141"/>
                    <a:pt x="441" y="139"/>
                    <a:pt x="451" y="138"/>
                  </a:cubicBezTo>
                  <a:cubicBezTo>
                    <a:pt x="462" y="138"/>
                    <a:pt x="472" y="139"/>
                    <a:pt x="482" y="140"/>
                  </a:cubicBezTo>
                  <a:cubicBezTo>
                    <a:pt x="492" y="142"/>
                    <a:pt x="502" y="145"/>
                    <a:pt x="512" y="149"/>
                  </a:cubicBezTo>
                  <a:cubicBezTo>
                    <a:pt x="521" y="154"/>
                    <a:pt x="530" y="160"/>
                    <a:pt x="537" y="167"/>
                  </a:cubicBezTo>
                  <a:cubicBezTo>
                    <a:pt x="569" y="195"/>
                    <a:pt x="586" y="240"/>
                    <a:pt x="579" y="283"/>
                  </a:cubicBezTo>
                  <a:cubicBezTo>
                    <a:pt x="576" y="304"/>
                    <a:pt x="567" y="324"/>
                    <a:pt x="553" y="342"/>
                  </a:cubicBezTo>
                  <a:cubicBezTo>
                    <a:pt x="546" y="350"/>
                    <a:pt x="539" y="358"/>
                    <a:pt x="530" y="365"/>
                  </a:cubicBezTo>
                  <a:cubicBezTo>
                    <a:pt x="526" y="369"/>
                    <a:pt x="521" y="372"/>
                    <a:pt x="517" y="375"/>
                  </a:cubicBezTo>
                  <a:cubicBezTo>
                    <a:pt x="512" y="378"/>
                    <a:pt x="507" y="381"/>
                    <a:pt x="502" y="383"/>
                  </a:cubicBezTo>
                  <a:cubicBezTo>
                    <a:pt x="492" y="388"/>
                    <a:pt x="482" y="392"/>
                    <a:pt x="471" y="394"/>
                  </a:cubicBezTo>
                  <a:cubicBezTo>
                    <a:pt x="460" y="397"/>
                    <a:pt x="448" y="399"/>
                    <a:pt x="437" y="400"/>
                  </a:cubicBezTo>
                  <a:cubicBezTo>
                    <a:pt x="413" y="402"/>
                    <a:pt x="390" y="402"/>
                    <a:pt x="366" y="402"/>
                  </a:cubicBezTo>
                  <a:cubicBezTo>
                    <a:pt x="378" y="403"/>
                    <a:pt x="390" y="405"/>
                    <a:pt x="401" y="406"/>
                  </a:cubicBezTo>
                  <a:cubicBezTo>
                    <a:pt x="413" y="408"/>
                    <a:pt x="425" y="409"/>
                    <a:pt x="437" y="409"/>
                  </a:cubicBezTo>
                  <a:cubicBezTo>
                    <a:pt x="449" y="409"/>
                    <a:pt x="461" y="409"/>
                    <a:pt x="473" y="407"/>
                  </a:cubicBezTo>
                  <a:cubicBezTo>
                    <a:pt x="485" y="405"/>
                    <a:pt x="497" y="402"/>
                    <a:pt x="509" y="398"/>
                  </a:cubicBezTo>
                  <a:cubicBezTo>
                    <a:pt x="515" y="396"/>
                    <a:pt x="520" y="393"/>
                    <a:pt x="526" y="390"/>
                  </a:cubicBezTo>
                  <a:cubicBezTo>
                    <a:pt x="531" y="387"/>
                    <a:pt x="536" y="384"/>
                    <a:pt x="542" y="380"/>
                  </a:cubicBezTo>
                  <a:cubicBezTo>
                    <a:pt x="552" y="373"/>
                    <a:pt x="561" y="364"/>
                    <a:pt x="569" y="355"/>
                  </a:cubicBezTo>
                  <a:cubicBezTo>
                    <a:pt x="577" y="345"/>
                    <a:pt x="584" y="335"/>
                    <a:pt x="590" y="323"/>
                  </a:cubicBezTo>
                  <a:cubicBezTo>
                    <a:pt x="596" y="312"/>
                    <a:pt x="600" y="299"/>
                    <a:pt x="602" y="287"/>
                  </a:cubicBezTo>
                  <a:cubicBezTo>
                    <a:pt x="607" y="262"/>
                    <a:pt x="605" y="235"/>
                    <a:pt x="597" y="211"/>
                  </a:cubicBezTo>
                  <a:cubicBezTo>
                    <a:pt x="589" y="187"/>
                    <a:pt x="575" y="164"/>
                    <a:pt x="556" y="14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04"/>
            <p:cNvSpPr/>
            <p:nvPr/>
          </p:nvSpPr>
          <p:spPr bwMode="auto">
            <a:xfrm>
              <a:off x="10023476" y="149226"/>
              <a:ext cx="11113" cy="23813"/>
            </a:xfrm>
            <a:custGeom>
              <a:avLst/>
              <a:gdLst>
                <a:gd name="T0" fmla="*/ 10 w 10"/>
                <a:gd name="T1" fmla="*/ 21 h 23"/>
                <a:gd name="T2" fmla="*/ 2 w 10"/>
                <a:gd name="T3" fmla="*/ 0 h 23"/>
                <a:gd name="T4" fmla="*/ 0 w 10"/>
                <a:gd name="T5" fmla="*/ 23 h 23"/>
                <a:gd name="T6" fmla="*/ 10 w 10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3">
                  <a:moveTo>
                    <a:pt x="10" y="21"/>
                  </a:moveTo>
                  <a:cubicBezTo>
                    <a:pt x="8" y="14"/>
                    <a:pt x="5" y="7"/>
                    <a:pt x="2" y="0"/>
                  </a:cubicBezTo>
                  <a:cubicBezTo>
                    <a:pt x="0" y="8"/>
                    <a:pt x="0" y="16"/>
                    <a:pt x="0" y="23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6"/>
            <p:cNvSpPr/>
            <p:nvPr/>
          </p:nvSpPr>
          <p:spPr bwMode="auto">
            <a:xfrm>
              <a:off x="10264775" y="730251"/>
              <a:ext cx="23813" cy="12700"/>
            </a:xfrm>
            <a:custGeom>
              <a:avLst/>
              <a:gdLst>
                <a:gd name="T0" fmla="*/ 0 w 23"/>
                <a:gd name="T1" fmla="*/ 8 h 12"/>
                <a:gd name="T2" fmla="*/ 23 w 23"/>
                <a:gd name="T3" fmla="*/ 12 h 12"/>
                <a:gd name="T4" fmla="*/ 2 w 23"/>
                <a:gd name="T5" fmla="*/ 0 h 12"/>
                <a:gd name="T6" fmla="*/ 0 w 2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cubicBezTo>
                    <a:pt x="7" y="10"/>
                    <a:pt x="15" y="11"/>
                    <a:pt x="23" y="12"/>
                  </a:cubicBezTo>
                  <a:cubicBezTo>
                    <a:pt x="16" y="7"/>
                    <a:pt x="9" y="3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07"/>
            <p:cNvSpPr/>
            <p:nvPr/>
          </p:nvSpPr>
          <p:spPr bwMode="auto">
            <a:xfrm>
              <a:off x="10102850" y="869951"/>
              <a:ext cx="11113" cy="17463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3 h 17"/>
                <a:gd name="T4" fmla="*/ 0 w 10"/>
                <a:gd name="T5" fmla="*/ 3 h 17"/>
                <a:gd name="T6" fmla="*/ 10 w 10"/>
                <a:gd name="T7" fmla="*/ 17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6" y="12"/>
                    <a:pt x="10" y="17"/>
                  </a:cubicBezTo>
                  <a:cubicBezTo>
                    <a:pt x="10" y="11"/>
                    <a:pt x="9" y="6"/>
                    <a:pt x="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08"/>
            <p:cNvSpPr/>
            <p:nvPr/>
          </p:nvSpPr>
          <p:spPr bwMode="auto">
            <a:xfrm>
              <a:off x="9850437" y="479426"/>
              <a:ext cx="576263" cy="498475"/>
            </a:xfrm>
            <a:custGeom>
              <a:avLst/>
              <a:gdLst>
                <a:gd name="T0" fmla="*/ 488 w 544"/>
                <a:gd name="T1" fmla="*/ 24 h 470"/>
                <a:gd name="T2" fmla="*/ 383 w 544"/>
                <a:gd name="T3" fmla="*/ 2 h 470"/>
                <a:gd name="T4" fmla="*/ 478 w 544"/>
                <a:gd name="T5" fmla="*/ 38 h 470"/>
                <a:gd name="T6" fmla="*/ 517 w 544"/>
                <a:gd name="T7" fmla="*/ 96 h 470"/>
                <a:gd name="T8" fmla="*/ 481 w 544"/>
                <a:gd name="T9" fmla="*/ 203 h 470"/>
                <a:gd name="T10" fmla="*/ 391 w 544"/>
                <a:gd name="T11" fmla="*/ 235 h 470"/>
                <a:gd name="T12" fmla="*/ 388 w 544"/>
                <a:gd name="T13" fmla="*/ 244 h 470"/>
                <a:gd name="T14" fmla="*/ 432 w 544"/>
                <a:gd name="T15" fmla="*/ 292 h 470"/>
                <a:gd name="T16" fmla="*/ 423 w 544"/>
                <a:gd name="T17" fmla="*/ 352 h 470"/>
                <a:gd name="T18" fmla="*/ 356 w 544"/>
                <a:gd name="T19" fmla="*/ 405 h 470"/>
                <a:gd name="T20" fmla="*/ 326 w 544"/>
                <a:gd name="T21" fmla="*/ 411 h 470"/>
                <a:gd name="T22" fmla="*/ 294 w 544"/>
                <a:gd name="T23" fmla="*/ 412 h 470"/>
                <a:gd name="T24" fmla="*/ 245 w 544"/>
                <a:gd name="T25" fmla="*/ 367 h 470"/>
                <a:gd name="T26" fmla="*/ 239 w 544"/>
                <a:gd name="T27" fmla="*/ 350 h 470"/>
                <a:gd name="T28" fmla="*/ 230 w 544"/>
                <a:gd name="T29" fmla="*/ 395 h 470"/>
                <a:gd name="T30" fmla="*/ 165 w 544"/>
                <a:gd name="T31" fmla="*/ 432 h 470"/>
                <a:gd name="T32" fmla="*/ 54 w 544"/>
                <a:gd name="T33" fmla="*/ 381 h 470"/>
                <a:gd name="T34" fmla="*/ 39 w 544"/>
                <a:gd name="T35" fmla="*/ 306 h 470"/>
                <a:gd name="T36" fmla="*/ 63 w 544"/>
                <a:gd name="T37" fmla="*/ 190 h 470"/>
                <a:gd name="T38" fmla="*/ 5 w 544"/>
                <a:gd name="T39" fmla="*/ 301 h 470"/>
                <a:gd name="T40" fmla="*/ 19 w 544"/>
                <a:gd name="T41" fmla="*/ 402 h 470"/>
                <a:gd name="T42" fmla="*/ 70 w 544"/>
                <a:gd name="T43" fmla="*/ 450 h 470"/>
                <a:gd name="T44" fmla="*/ 170 w 544"/>
                <a:gd name="T45" fmla="*/ 465 h 470"/>
                <a:gd name="T46" fmla="*/ 229 w 544"/>
                <a:gd name="T47" fmla="*/ 432 h 470"/>
                <a:gd name="T48" fmla="*/ 248 w 544"/>
                <a:gd name="T49" fmla="*/ 385 h 470"/>
                <a:gd name="T50" fmla="*/ 238 w 544"/>
                <a:gd name="T51" fmla="*/ 371 h 470"/>
                <a:gd name="T52" fmla="*/ 248 w 544"/>
                <a:gd name="T53" fmla="*/ 385 h 470"/>
                <a:gd name="T54" fmla="*/ 289 w 544"/>
                <a:gd name="T55" fmla="*/ 422 h 470"/>
                <a:gd name="T56" fmla="*/ 326 w 544"/>
                <a:gd name="T57" fmla="*/ 435 h 470"/>
                <a:gd name="T58" fmla="*/ 365 w 544"/>
                <a:gd name="T59" fmla="*/ 429 h 470"/>
                <a:gd name="T60" fmla="*/ 440 w 544"/>
                <a:gd name="T61" fmla="*/ 362 h 470"/>
                <a:gd name="T62" fmla="*/ 446 w 544"/>
                <a:gd name="T63" fmla="*/ 287 h 470"/>
                <a:gd name="T64" fmla="*/ 413 w 544"/>
                <a:gd name="T65" fmla="*/ 248 h 470"/>
                <a:gd name="T66" fmla="*/ 392 w 544"/>
                <a:gd name="T67" fmla="*/ 236 h 470"/>
                <a:gd name="T68" fmla="*/ 445 w 544"/>
                <a:gd name="T69" fmla="*/ 246 h 470"/>
                <a:gd name="T70" fmla="*/ 532 w 544"/>
                <a:gd name="T71" fmla="*/ 176 h 470"/>
                <a:gd name="T72" fmla="*/ 544 w 544"/>
                <a:gd name="T73" fmla="*/ 119 h 470"/>
                <a:gd name="T74" fmla="*/ 528 w 544"/>
                <a:gd name="T75" fmla="*/ 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4" h="470">
                  <a:moveTo>
                    <a:pt x="528" y="64"/>
                  </a:moveTo>
                  <a:cubicBezTo>
                    <a:pt x="518" y="47"/>
                    <a:pt x="504" y="33"/>
                    <a:pt x="488" y="24"/>
                  </a:cubicBezTo>
                  <a:cubicBezTo>
                    <a:pt x="472" y="14"/>
                    <a:pt x="454" y="8"/>
                    <a:pt x="436" y="4"/>
                  </a:cubicBezTo>
                  <a:cubicBezTo>
                    <a:pt x="419" y="1"/>
                    <a:pt x="401" y="0"/>
                    <a:pt x="383" y="2"/>
                  </a:cubicBezTo>
                  <a:cubicBezTo>
                    <a:pt x="401" y="5"/>
                    <a:pt x="418" y="8"/>
                    <a:pt x="434" y="14"/>
                  </a:cubicBezTo>
                  <a:cubicBezTo>
                    <a:pt x="450" y="20"/>
                    <a:pt x="465" y="28"/>
                    <a:pt x="478" y="38"/>
                  </a:cubicBezTo>
                  <a:cubicBezTo>
                    <a:pt x="491" y="48"/>
                    <a:pt x="502" y="60"/>
                    <a:pt x="509" y="74"/>
                  </a:cubicBezTo>
                  <a:cubicBezTo>
                    <a:pt x="513" y="81"/>
                    <a:pt x="515" y="89"/>
                    <a:pt x="517" y="96"/>
                  </a:cubicBezTo>
                  <a:cubicBezTo>
                    <a:pt x="519" y="104"/>
                    <a:pt x="520" y="112"/>
                    <a:pt x="520" y="120"/>
                  </a:cubicBezTo>
                  <a:cubicBezTo>
                    <a:pt x="519" y="151"/>
                    <a:pt x="505" y="182"/>
                    <a:pt x="481" y="203"/>
                  </a:cubicBezTo>
                  <a:cubicBezTo>
                    <a:pt x="470" y="214"/>
                    <a:pt x="456" y="222"/>
                    <a:pt x="440" y="228"/>
                  </a:cubicBezTo>
                  <a:cubicBezTo>
                    <a:pt x="425" y="233"/>
                    <a:pt x="408" y="235"/>
                    <a:pt x="391" y="235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402" y="251"/>
                    <a:pt x="414" y="261"/>
                    <a:pt x="422" y="273"/>
                  </a:cubicBezTo>
                  <a:cubicBezTo>
                    <a:pt x="426" y="279"/>
                    <a:pt x="430" y="285"/>
                    <a:pt x="432" y="292"/>
                  </a:cubicBezTo>
                  <a:cubicBezTo>
                    <a:pt x="434" y="298"/>
                    <a:pt x="435" y="305"/>
                    <a:pt x="435" y="312"/>
                  </a:cubicBezTo>
                  <a:cubicBezTo>
                    <a:pt x="435" y="326"/>
                    <a:pt x="430" y="340"/>
                    <a:pt x="423" y="352"/>
                  </a:cubicBezTo>
                  <a:cubicBezTo>
                    <a:pt x="415" y="365"/>
                    <a:pt x="405" y="376"/>
                    <a:pt x="394" y="385"/>
                  </a:cubicBezTo>
                  <a:cubicBezTo>
                    <a:pt x="382" y="394"/>
                    <a:pt x="370" y="400"/>
                    <a:pt x="356" y="405"/>
                  </a:cubicBezTo>
                  <a:cubicBezTo>
                    <a:pt x="349" y="407"/>
                    <a:pt x="343" y="408"/>
                    <a:pt x="336" y="410"/>
                  </a:cubicBezTo>
                  <a:cubicBezTo>
                    <a:pt x="333" y="410"/>
                    <a:pt x="329" y="411"/>
                    <a:pt x="326" y="411"/>
                  </a:cubicBezTo>
                  <a:cubicBezTo>
                    <a:pt x="315" y="412"/>
                    <a:pt x="315" y="412"/>
                    <a:pt x="315" y="412"/>
                  </a:cubicBezTo>
                  <a:cubicBezTo>
                    <a:pt x="308" y="413"/>
                    <a:pt x="301" y="414"/>
                    <a:pt x="294" y="412"/>
                  </a:cubicBezTo>
                  <a:cubicBezTo>
                    <a:pt x="286" y="410"/>
                    <a:pt x="280" y="406"/>
                    <a:pt x="274" y="402"/>
                  </a:cubicBezTo>
                  <a:cubicBezTo>
                    <a:pt x="261" y="393"/>
                    <a:pt x="251" y="381"/>
                    <a:pt x="245" y="367"/>
                  </a:cubicBezTo>
                  <a:cubicBezTo>
                    <a:pt x="245" y="367"/>
                    <a:pt x="245" y="367"/>
                    <a:pt x="245" y="367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7" y="369"/>
                    <a:pt x="237" y="369"/>
                    <a:pt x="237" y="369"/>
                  </a:cubicBezTo>
                  <a:cubicBezTo>
                    <a:pt x="236" y="379"/>
                    <a:pt x="234" y="388"/>
                    <a:pt x="230" y="395"/>
                  </a:cubicBezTo>
                  <a:cubicBezTo>
                    <a:pt x="226" y="403"/>
                    <a:pt x="220" y="410"/>
                    <a:pt x="213" y="415"/>
                  </a:cubicBezTo>
                  <a:cubicBezTo>
                    <a:pt x="199" y="425"/>
                    <a:pt x="182" y="430"/>
                    <a:pt x="165" y="432"/>
                  </a:cubicBezTo>
                  <a:cubicBezTo>
                    <a:pt x="130" y="435"/>
                    <a:pt x="93" y="423"/>
                    <a:pt x="70" y="400"/>
                  </a:cubicBezTo>
                  <a:cubicBezTo>
                    <a:pt x="64" y="394"/>
                    <a:pt x="59" y="388"/>
                    <a:pt x="54" y="381"/>
                  </a:cubicBezTo>
                  <a:cubicBezTo>
                    <a:pt x="50" y="374"/>
                    <a:pt x="47" y="366"/>
                    <a:pt x="44" y="358"/>
                  </a:cubicBezTo>
                  <a:cubicBezTo>
                    <a:pt x="39" y="342"/>
                    <a:pt x="38" y="324"/>
                    <a:pt x="39" y="306"/>
                  </a:cubicBezTo>
                  <a:cubicBezTo>
                    <a:pt x="39" y="287"/>
                    <a:pt x="43" y="268"/>
                    <a:pt x="47" y="249"/>
                  </a:cubicBezTo>
                  <a:cubicBezTo>
                    <a:pt x="51" y="230"/>
                    <a:pt x="57" y="210"/>
                    <a:pt x="63" y="190"/>
                  </a:cubicBezTo>
                  <a:cubicBezTo>
                    <a:pt x="49" y="206"/>
                    <a:pt x="37" y="223"/>
                    <a:pt x="27" y="241"/>
                  </a:cubicBezTo>
                  <a:cubicBezTo>
                    <a:pt x="17" y="260"/>
                    <a:pt x="9" y="280"/>
                    <a:pt x="5" y="301"/>
                  </a:cubicBezTo>
                  <a:cubicBezTo>
                    <a:pt x="1" y="323"/>
                    <a:pt x="0" y="346"/>
                    <a:pt x="6" y="369"/>
                  </a:cubicBezTo>
                  <a:cubicBezTo>
                    <a:pt x="9" y="380"/>
                    <a:pt x="13" y="391"/>
                    <a:pt x="19" y="402"/>
                  </a:cubicBezTo>
                  <a:cubicBezTo>
                    <a:pt x="25" y="412"/>
                    <a:pt x="33" y="421"/>
                    <a:pt x="41" y="430"/>
                  </a:cubicBezTo>
                  <a:cubicBezTo>
                    <a:pt x="50" y="438"/>
                    <a:pt x="59" y="445"/>
                    <a:pt x="70" y="450"/>
                  </a:cubicBezTo>
                  <a:cubicBezTo>
                    <a:pt x="80" y="456"/>
                    <a:pt x="91" y="460"/>
                    <a:pt x="102" y="463"/>
                  </a:cubicBezTo>
                  <a:cubicBezTo>
                    <a:pt x="124" y="469"/>
                    <a:pt x="147" y="470"/>
                    <a:pt x="170" y="465"/>
                  </a:cubicBezTo>
                  <a:cubicBezTo>
                    <a:pt x="181" y="462"/>
                    <a:pt x="192" y="459"/>
                    <a:pt x="202" y="453"/>
                  </a:cubicBezTo>
                  <a:cubicBezTo>
                    <a:pt x="212" y="448"/>
                    <a:pt x="222" y="441"/>
                    <a:pt x="229" y="432"/>
                  </a:cubicBezTo>
                  <a:cubicBezTo>
                    <a:pt x="237" y="423"/>
                    <a:pt x="243" y="412"/>
                    <a:pt x="246" y="401"/>
                  </a:cubicBezTo>
                  <a:cubicBezTo>
                    <a:pt x="247" y="396"/>
                    <a:pt x="248" y="390"/>
                    <a:pt x="248" y="385"/>
                  </a:cubicBezTo>
                  <a:cubicBezTo>
                    <a:pt x="244" y="380"/>
                    <a:pt x="241" y="375"/>
                    <a:pt x="238" y="371"/>
                  </a:cubicBezTo>
                  <a:cubicBezTo>
                    <a:pt x="238" y="371"/>
                    <a:pt x="238" y="371"/>
                    <a:pt x="238" y="371"/>
                  </a:cubicBezTo>
                  <a:cubicBezTo>
                    <a:pt x="246" y="368"/>
                    <a:pt x="246" y="368"/>
                    <a:pt x="246" y="368"/>
                  </a:cubicBezTo>
                  <a:cubicBezTo>
                    <a:pt x="247" y="374"/>
                    <a:pt x="248" y="379"/>
                    <a:pt x="248" y="385"/>
                  </a:cubicBezTo>
                  <a:cubicBezTo>
                    <a:pt x="254" y="393"/>
                    <a:pt x="261" y="401"/>
                    <a:pt x="269" y="408"/>
                  </a:cubicBezTo>
                  <a:cubicBezTo>
                    <a:pt x="275" y="413"/>
                    <a:pt x="282" y="418"/>
                    <a:pt x="289" y="422"/>
                  </a:cubicBezTo>
                  <a:cubicBezTo>
                    <a:pt x="297" y="426"/>
                    <a:pt x="304" y="430"/>
                    <a:pt x="313" y="433"/>
                  </a:cubicBezTo>
                  <a:cubicBezTo>
                    <a:pt x="317" y="434"/>
                    <a:pt x="322" y="435"/>
                    <a:pt x="326" y="435"/>
                  </a:cubicBezTo>
                  <a:cubicBezTo>
                    <a:pt x="331" y="436"/>
                    <a:pt x="335" y="436"/>
                    <a:pt x="339" y="435"/>
                  </a:cubicBezTo>
                  <a:cubicBezTo>
                    <a:pt x="348" y="434"/>
                    <a:pt x="357" y="432"/>
                    <a:pt x="365" y="429"/>
                  </a:cubicBezTo>
                  <a:cubicBezTo>
                    <a:pt x="381" y="422"/>
                    <a:pt x="396" y="413"/>
                    <a:pt x="408" y="402"/>
                  </a:cubicBezTo>
                  <a:cubicBezTo>
                    <a:pt x="421" y="390"/>
                    <a:pt x="432" y="377"/>
                    <a:pt x="440" y="362"/>
                  </a:cubicBezTo>
                  <a:cubicBezTo>
                    <a:pt x="447" y="347"/>
                    <a:pt x="452" y="329"/>
                    <a:pt x="451" y="312"/>
                  </a:cubicBezTo>
                  <a:cubicBezTo>
                    <a:pt x="451" y="303"/>
                    <a:pt x="449" y="295"/>
                    <a:pt x="446" y="287"/>
                  </a:cubicBezTo>
                  <a:cubicBezTo>
                    <a:pt x="442" y="278"/>
                    <a:pt x="438" y="271"/>
                    <a:pt x="432" y="265"/>
                  </a:cubicBezTo>
                  <a:cubicBezTo>
                    <a:pt x="426" y="258"/>
                    <a:pt x="420" y="252"/>
                    <a:pt x="413" y="248"/>
                  </a:cubicBezTo>
                  <a:cubicBezTo>
                    <a:pt x="405" y="247"/>
                    <a:pt x="397" y="246"/>
                    <a:pt x="390" y="244"/>
                  </a:cubicBezTo>
                  <a:cubicBezTo>
                    <a:pt x="392" y="236"/>
                    <a:pt x="392" y="236"/>
                    <a:pt x="392" y="236"/>
                  </a:cubicBezTo>
                  <a:cubicBezTo>
                    <a:pt x="399" y="239"/>
                    <a:pt x="406" y="243"/>
                    <a:pt x="413" y="248"/>
                  </a:cubicBezTo>
                  <a:cubicBezTo>
                    <a:pt x="424" y="248"/>
                    <a:pt x="434" y="248"/>
                    <a:pt x="445" y="246"/>
                  </a:cubicBezTo>
                  <a:cubicBezTo>
                    <a:pt x="464" y="242"/>
                    <a:pt x="482" y="234"/>
                    <a:pt x="497" y="221"/>
                  </a:cubicBezTo>
                  <a:cubicBezTo>
                    <a:pt x="512" y="209"/>
                    <a:pt x="524" y="194"/>
                    <a:pt x="532" y="176"/>
                  </a:cubicBezTo>
                  <a:cubicBezTo>
                    <a:pt x="536" y="167"/>
                    <a:pt x="539" y="158"/>
                    <a:pt x="541" y="148"/>
                  </a:cubicBezTo>
                  <a:cubicBezTo>
                    <a:pt x="543" y="139"/>
                    <a:pt x="544" y="129"/>
                    <a:pt x="544" y="119"/>
                  </a:cubicBezTo>
                  <a:cubicBezTo>
                    <a:pt x="544" y="110"/>
                    <a:pt x="542" y="100"/>
                    <a:pt x="540" y="91"/>
                  </a:cubicBezTo>
                  <a:cubicBezTo>
                    <a:pt x="537" y="81"/>
                    <a:pt x="533" y="72"/>
                    <a:pt x="528" y="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9"/>
            <p:cNvSpPr/>
            <p:nvPr/>
          </p:nvSpPr>
          <p:spPr bwMode="auto">
            <a:xfrm>
              <a:off x="9585325" y="449263"/>
              <a:ext cx="26988" cy="20638"/>
            </a:xfrm>
            <a:custGeom>
              <a:avLst/>
              <a:gdLst>
                <a:gd name="T0" fmla="*/ 25 w 25"/>
                <a:gd name="T1" fmla="*/ 12 h 20"/>
                <a:gd name="T2" fmla="*/ 2 w 25"/>
                <a:gd name="T3" fmla="*/ 0 h 20"/>
                <a:gd name="T4" fmla="*/ 0 w 25"/>
                <a:gd name="T5" fmla="*/ 0 h 20"/>
                <a:gd name="T6" fmla="*/ 18 w 25"/>
                <a:gd name="T7" fmla="*/ 20 h 20"/>
                <a:gd name="T8" fmla="*/ 25 w 2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2"/>
                  </a:moveTo>
                  <a:cubicBezTo>
                    <a:pt x="18" y="7"/>
                    <a:pt x="10" y="3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7"/>
                    <a:pt x="11" y="14"/>
                    <a:pt x="18" y="20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10"/>
            <p:cNvSpPr/>
            <p:nvPr/>
          </p:nvSpPr>
          <p:spPr bwMode="auto">
            <a:xfrm>
              <a:off x="9471025" y="241301"/>
              <a:ext cx="393700" cy="658813"/>
            </a:xfrm>
            <a:custGeom>
              <a:avLst/>
              <a:gdLst>
                <a:gd name="T0" fmla="*/ 225 w 371"/>
                <a:gd name="T1" fmla="*/ 587 h 620"/>
                <a:gd name="T2" fmla="*/ 167 w 371"/>
                <a:gd name="T3" fmla="*/ 549 h 620"/>
                <a:gd name="T4" fmla="*/ 145 w 371"/>
                <a:gd name="T5" fmla="*/ 507 h 620"/>
                <a:gd name="T6" fmla="*/ 140 w 371"/>
                <a:gd name="T7" fmla="*/ 438 h 620"/>
                <a:gd name="T8" fmla="*/ 162 w 371"/>
                <a:gd name="T9" fmla="*/ 389 h 620"/>
                <a:gd name="T10" fmla="*/ 76 w 371"/>
                <a:gd name="T11" fmla="*/ 374 h 620"/>
                <a:gd name="T12" fmla="*/ 33 w 371"/>
                <a:gd name="T13" fmla="*/ 287 h 620"/>
                <a:gd name="T14" fmla="*/ 52 w 371"/>
                <a:gd name="T15" fmla="*/ 230 h 620"/>
                <a:gd name="T16" fmla="*/ 129 w 371"/>
                <a:gd name="T17" fmla="*/ 217 h 620"/>
                <a:gd name="T18" fmla="*/ 136 w 371"/>
                <a:gd name="T19" fmla="*/ 209 h 620"/>
                <a:gd name="T20" fmla="*/ 105 w 371"/>
                <a:gd name="T21" fmla="*/ 124 h 620"/>
                <a:gd name="T22" fmla="*/ 125 w 371"/>
                <a:gd name="T23" fmla="*/ 70 h 620"/>
                <a:gd name="T24" fmla="*/ 178 w 371"/>
                <a:gd name="T25" fmla="*/ 41 h 620"/>
                <a:gd name="T26" fmla="*/ 264 w 371"/>
                <a:gd name="T27" fmla="*/ 44 h 620"/>
                <a:gd name="T28" fmla="*/ 297 w 371"/>
                <a:gd name="T29" fmla="*/ 53 h 620"/>
                <a:gd name="T30" fmla="*/ 303 w 371"/>
                <a:gd name="T31" fmla="*/ 46 h 620"/>
                <a:gd name="T32" fmla="*/ 275 w 371"/>
                <a:gd name="T33" fmla="*/ 18 h 620"/>
                <a:gd name="T34" fmla="*/ 170 w 371"/>
                <a:gd name="T35" fmla="*/ 6 h 620"/>
                <a:gd name="T36" fmla="*/ 99 w 371"/>
                <a:gd name="T37" fmla="*/ 47 h 620"/>
                <a:gd name="T38" fmla="*/ 77 w 371"/>
                <a:gd name="T39" fmla="*/ 99 h 620"/>
                <a:gd name="T40" fmla="*/ 96 w 371"/>
                <a:gd name="T41" fmla="*/ 176 h 620"/>
                <a:gd name="T42" fmla="*/ 111 w 371"/>
                <a:gd name="T43" fmla="*/ 195 h 620"/>
                <a:gd name="T44" fmla="*/ 127 w 371"/>
                <a:gd name="T45" fmla="*/ 215 h 620"/>
                <a:gd name="T46" fmla="*/ 84 w 371"/>
                <a:gd name="T47" fmla="*/ 190 h 620"/>
                <a:gd name="T48" fmla="*/ 32 w 371"/>
                <a:gd name="T49" fmla="*/ 211 h 620"/>
                <a:gd name="T50" fmla="*/ 1 w 371"/>
                <a:gd name="T51" fmla="*/ 286 h 620"/>
                <a:gd name="T52" fmla="*/ 8 w 371"/>
                <a:gd name="T53" fmla="*/ 339 h 620"/>
                <a:gd name="T54" fmla="*/ 62 w 371"/>
                <a:gd name="T55" fmla="*/ 401 h 620"/>
                <a:gd name="T56" fmla="*/ 121 w 371"/>
                <a:gd name="T57" fmla="*/ 410 h 620"/>
                <a:gd name="T58" fmla="*/ 161 w 371"/>
                <a:gd name="T59" fmla="*/ 389 h 620"/>
                <a:gd name="T60" fmla="*/ 121 w 371"/>
                <a:gd name="T61" fmla="*/ 410 h 620"/>
                <a:gd name="T62" fmla="*/ 100 w 371"/>
                <a:gd name="T63" fmla="*/ 457 h 620"/>
                <a:gd name="T64" fmla="*/ 120 w 371"/>
                <a:gd name="T65" fmla="*/ 548 h 620"/>
                <a:gd name="T66" fmla="*/ 161 w 371"/>
                <a:gd name="T67" fmla="*/ 595 h 620"/>
                <a:gd name="T68" fmla="*/ 281 w 371"/>
                <a:gd name="T69" fmla="*/ 609 h 620"/>
                <a:gd name="T70" fmla="*/ 371 w 371"/>
                <a:gd name="T71" fmla="*/ 541 h 620"/>
                <a:gd name="T72" fmla="*/ 274 w 371"/>
                <a:gd name="T73" fmla="*/ 58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620">
                  <a:moveTo>
                    <a:pt x="274" y="586"/>
                  </a:moveTo>
                  <a:cubicBezTo>
                    <a:pt x="257" y="590"/>
                    <a:pt x="241" y="590"/>
                    <a:pt x="225" y="587"/>
                  </a:cubicBezTo>
                  <a:cubicBezTo>
                    <a:pt x="210" y="583"/>
                    <a:pt x="196" y="576"/>
                    <a:pt x="184" y="566"/>
                  </a:cubicBezTo>
                  <a:cubicBezTo>
                    <a:pt x="178" y="561"/>
                    <a:pt x="172" y="555"/>
                    <a:pt x="167" y="549"/>
                  </a:cubicBezTo>
                  <a:cubicBezTo>
                    <a:pt x="163" y="543"/>
                    <a:pt x="158" y="536"/>
                    <a:pt x="155" y="529"/>
                  </a:cubicBezTo>
                  <a:cubicBezTo>
                    <a:pt x="151" y="522"/>
                    <a:pt x="148" y="515"/>
                    <a:pt x="145" y="507"/>
                  </a:cubicBezTo>
                  <a:cubicBezTo>
                    <a:pt x="143" y="499"/>
                    <a:pt x="141" y="492"/>
                    <a:pt x="140" y="484"/>
                  </a:cubicBezTo>
                  <a:cubicBezTo>
                    <a:pt x="137" y="468"/>
                    <a:pt x="136" y="452"/>
                    <a:pt x="140" y="438"/>
                  </a:cubicBezTo>
                  <a:cubicBezTo>
                    <a:pt x="143" y="423"/>
                    <a:pt x="150" y="410"/>
                    <a:pt x="164" y="399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46" y="390"/>
                    <a:pt x="130" y="390"/>
                    <a:pt x="116" y="388"/>
                  </a:cubicBezTo>
                  <a:cubicBezTo>
                    <a:pt x="101" y="386"/>
                    <a:pt x="88" y="381"/>
                    <a:pt x="76" y="374"/>
                  </a:cubicBezTo>
                  <a:cubicBezTo>
                    <a:pt x="53" y="360"/>
                    <a:pt x="39" y="335"/>
                    <a:pt x="35" y="308"/>
                  </a:cubicBezTo>
                  <a:cubicBezTo>
                    <a:pt x="34" y="301"/>
                    <a:pt x="33" y="294"/>
                    <a:pt x="33" y="287"/>
                  </a:cubicBezTo>
                  <a:cubicBezTo>
                    <a:pt x="34" y="280"/>
                    <a:pt x="34" y="273"/>
                    <a:pt x="36" y="266"/>
                  </a:cubicBezTo>
                  <a:cubicBezTo>
                    <a:pt x="39" y="253"/>
                    <a:pt x="44" y="240"/>
                    <a:pt x="52" y="230"/>
                  </a:cubicBezTo>
                  <a:cubicBezTo>
                    <a:pt x="61" y="220"/>
                    <a:pt x="72" y="213"/>
                    <a:pt x="86" y="212"/>
                  </a:cubicBezTo>
                  <a:cubicBezTo>
                    <a:pt x="99" y="210"/>
                    <a:pt x="114" y="212"/>
                    <a:pt x="129" y="217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36" y="209"/>
                    <a:pt x="136" y="209"/>
                    <a:pt x="136" y="209"/>
                  </a:cubicBezTo>
                  <a:cubicBezTo>
                    <a:pt x="128" y="195"/>
                    <a:pt x="120" y="181"/>
                    <a:pt x="115" y="167"/>
                  </a:cubicBezTo>
                  <a:cubicBezTo>
                    <a:pt x="109" y="152"/>
                    <a:pt x="106" y="138"/>
                    <a:pt x="105" y="124"/>
                  </a:cubicBezTo>
                  <a:cubicBezTo>
                    <a:pt x="104" y="110"/>
                    <a:pt x="107" y="97"/>
                    <a:pt x="113" y="85"/>
                  </a:cubicBezTo>
                  <a:cubicBezTo>
                    <a:pt x="116" y="80"/>
                    <a:pt x="120" y="74"/>
                    <a:pt x="125" y="70"/>
                  </a:cubicBezTo>
                  <a:cubicBezTo>
                    <a:pt x="129" y="65"/>
                    <a:pt x="134" y="61"/>
                    <a:pt x="140" y="57"/>
                  </a:cubicBezTo>
                  <a:cubicBezTo>
                    <a:pt x="151" y="49"/>
                    <a:pt x="165" y="44"/>
                    <a:pt x="178" y="41"/>
                  </a:cubicBezTo>
                  <a:cubicBezTo>
                    <a:pt x="192" y="38"/>
                    <a:pt x="207" y="36"/>
                    <a:pt x="221" y="37"/>
                  </a:cubicBezTo>
                  <a:cubicBezTo>
                    <a:pt x="235" y="39"/>
                    <a:pt x="249" y="41"/>
                    <a:pt x="264" y="44"/>
                  </a:cubicBezTo>
                  <a:cubicBezTo>
                    <a:pt x="271" y="45"/>
                    <a:pt x="278" y="47"/>
                    <a:pt x="285" y="50"/>
                  </a:cubicBezTo>
                  <a:cubicBezTo>
                    <a:pt x="289" y="51"/>
                    <a:pt x="293" y="52"/>
                    <a:pt x="297" y="53"/>
                  </a:cubicBezTo>
                  <a:cubicBezTo>
                    <a:pt x="309" y="58"/>
                    <a:pt x="309" y="58"/>
                    <a:pt x="309" y="58"/>
                  </a:cubicBezTo>
                  <a:cubicBezTo>
                    <a:pt x="307" y="54"/>
                    <a:pt x="305" y="50"/>
                    <a:pt x="303" y="46"/>
                  </a:cubicBezTo>
                  <a:cubicBezTo>
                    <a:pt x="301" y="42"/>
                    <a:pt x="298" y="39"/>
                    <a:pt x="295" y="35"/>
                  </a:cubicBezTo>
                  <a:cubicBezTo>
                    <a:pt x="289" y="29"/>
                    <a:pt x="282" y="23"/>
                    <a:pt x="275" y="18"/>
                  </a:cubicBezTo>
                  <a:cubicBezTo>
                    <a:pt x="259" y="9"/>
                    <a:pt x="241" y="3"/>
                    <a:pt x="224" y="2"/>
                  </a:cubicBezTo>
                  <a:cubicBezTo>
                    <a:pt x="206" y="0"/>
                    <a:pt x="188" y="1"/>
                    <a:pt x="170" y="6"/>
                  </a:cubicBezTo>
                  <a:cubicBezTo>
                    <a:pt x="153" y="10"/>
                    <a:pt x="135" y="17"/>
                    <a:pt x="120" y="28"/>
                  </a:cubicBezTo>
                  <a:cubicBezTo>
                    <a:pt x="113" y="33"/>
                    <a:pt x="106" y="40"/>
                    <a:pt x="99" y="47"/>
                  </a:cubicBezTo>
                  <a:cubicBezTo>
                    <a:pt x="93" y="54"/>
                    <a:pt x="88" y="62"/>
                    <a:pt x="84" y="71"/>
                  </a:cubicBezTo>
                  <a:cubicBezTo>
                    <a:pt x="80" y="80"/>
                    <a:pt x="78" y="90"/>
                    <a:pt x="77" y="99"/>
                  </a:cubicBezTo>
                  <a:cubicBezTo>
                    <a:pt x="75" y="108"/>
                    <a:pt x="76" y="118"/>
                    <a:pt x="77" y="127"/>
                  </a:cubicBezTo>
                  <a:cubicBezTo>
                    <a:pt x="80" y="145"/>
                    <a:pt x="87" y="161"/>
                    <a:pt x="96" y="176"/>
                  </a:cubicBezTo>
                  <a:cubicBezTo>
                    <a:pt x="100" y="183"/>
                    <a:pt x="104" y="189"/>
                    <a:pt x="109" y="195"/>
                  </a:cubicBezTo>
                  <a:cubicBezTo>
                    <a:pt x="109" y="195"/>
                    <a:pt x="110" y="195"/>
                    <a:pt x="111" y="195"/>
                  </a:cubicBezTo>
                  <a:cubicBezTo>
                    <a:pt x="119" y="198"/>
                    <a:pt x="127" y="202"/>
                    <a:pt x="134" y="207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20" y="209"/>
                    <a:pt x="114" y="202"/>
                    <a:pt x="109" y="195"/>
                  </a:cubicBezTo>
                  <a:cubicBezTo>
                    <a:pt x="101" y="192"/>
                    <a:pt x="93" y="190"/>
                    <a:pt x="84" y="190"/>
                  </a:cubicBezTo>
                  <a:cubicBezTo>
                    <a:pt x="75" y="190"/>
                    <a:pt x="66" y="192"/>
                    <a:pt x="57" y="195"/>
                  </a:cubicBezTo>
                  <a:cubicBezTo>
                    <a:pt x="48" y="199"/>
                    <a:pt x="39" y="204"/>
                    <a:pt x="32" y="211"/>
                  </a:cubicBezTo>
                  <a:cubicBezTo>
                    <a:pt x="18" y="224"/>
                    <a:pt x="10" y="241"/>
                    <a:pt x="5" y="259"/>
                  </a:cubicBezTo>
                  <a:cubicBezTo>
                    <a:pt x="3" y="268"/>
                    <a:pt x="1" y="277"/>
                    <a:pt x="1" y="286"/>
                  </a:cubicBezTo>
                  <a:cubicBezTo>
                    <a:pt x="0" y="295"/>
                    <a:pt x="0" y="304"/>
                    <a:pt x="2" y="313"/>
                  </a:cubicBezTo>
                  <a:cubicBezTo>
                    <a:pt x="3" y="322"/>
                    <a:pt x="5" y="331"/>
                    <a:pt x="8" y="339"/>
                  </a:cubicBezTo>
                  <a:cubicBezTo>
                    <a:pt x="11" y="348"/>
                    <a:pt x="15" y="356"/>
                    <a:pt x="20" y="364"/>
                  </a:cubicBezTo>
                  <a:cubicBezTo>
                    <a:pt x="30" y="380"/>
                    <a:pt x="45" y="393"/>
                    <a:pt x="62" y="401"/>
                  </a:cubicBezTo>
                  <a:cubicBezTo>
                    <a:pt x="79" y="409"/>
                    <a:pt x="97" y="412"/>
                    <a:pt x="115" y="411"/>
                  </a:cubicBezTo>
                  <a:cubicBezTo>
                    <a:pt x="117" y="411"/>
                    <a:pt x="119" y="411"/>
                    <a:pt x="121" y="410"/>
                  </a:cubicBezTo>
                  <a:cubicBezTo>
                    <a:pt x="124" y="407"/>
                    <a:pt x="127" y="403"/>
                    <a:pt x="131" y="401"/>
                  </a:cubicBezTo>
                  <a:cubicBezTo>
                    <a:pt x="140" y="394"/>
                    <a:pt x="151" y="390"/>
                    <a:pt x="161" y="389"/>
                  </a:cubicBezTo>
                  <a:cubicBezTo>
                    <a:pt x="164" y="399"/>
                    <a:pt x="164" y="399"/>
                    <a:pt x="164" y="399"/>
                  </a:cubicBezTo>
                  <a:cubicBezTo>
                    <a:pt x="151" y="405"/>
                    <a:pt x="136" y="409"/>
                    <a:pt x="121" y="410"/>
                  </a:cubicBezTo>
                  <a:cubicBezTo>
                    <a:pt x="117" y="415"/>
                    <a:pt x="113" y="420"/>
                    <a:pt x="110" y="426"/>
                  </a:cubicBezTo>
                  <a:cubicBezTo>
                    <a:pt x="105" y="436"/>
                    <a:pt x="102" y="447"/>
                    <a:pt x="100" y="457"/>
                  </a:cubicBezTo>
                  <a:cubicBezTo>
                    <a:pt x="99" y="468"/>
                    <a:pt x="98" y="479"/>
                    <a:pt x="100" y="489"/>
                  </a:cubicBezTo>
                  <a:cubicBezTo>
                    <a:pt x="102" y="510"/>
                    <a:pt x="109" y="530"/>
                    <a:pt x="120" y="548"/>
                  </a:cubicBezTo>
                  <a:cubicBezTo>
                    <a:pt x="125" y="557"/>
                    <a:pt x="131" y="566"/>
                    <a:pt x="138" y="574"/>
                  </a:cubicBezTo>
                  <a:cubicBezTo>
                    <a:pt x="145" y="582"/>
                    <a:pt x="153" y="589"/>
                    <a:pt x="161" y="595"/>
                  </a:cubicBezTo>
                  <a:cubicBezTo>
                    <a:pt x="179" y="608"/>
                    <a:pt x="199" y="616"/>
                    <a:pt x="220" y="618"/>
                  </a:cubicBezTo>
                  <a:cubicBezTo>
                    <a:pt x="242" y="620"/>
                    <a:pt x="262" y="617"/>
                    <a:pt x="281" y="609"/>
                  </a:cubicBezTo>
                  <a:cubicBezTo>
                    <a:pt x="300" y="602"/>
                    <a:pt x="316" y="592"/>
                    <a:pt x="331" y="580"/>
                  </a:cubicBezTo>
                  <a:cubicBezTo>
                    <a:pt x="346" y="569"/>
                    <a:pt x="360" y="555"/>
                    <a:pt x="371" y="541"/>
                  </a:cubicBezTo>
                  <a:cubicBezTo>
                    <a:pt x="356" y="551"/>
                    <a:pt x="340" y="560"/>
                    <a:pt x="324" y="568"/>
                  </a:cubicBezTo>
                  <a:cubicBezTo>
                    <a:pt x="308" y="576"/>
                    <a:pt x="291" y="583"/>
                    <a:pt x="274" y="58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11"/>
            <p:cNvSpPr/>
            <p:nvPr/>
          </p:nvSpPr>
          <p:spPr bwMode="auto">
            <a:xfrm>
              <a:off x="9598025" y="654051"/>
              <a:ext cx="46038" cy="22225"/>
            </a:xfrm>
            <a:custGeom>
              <a:avLst/>
              <a:gdLst>
                <a:gd name="T0" fmla="*/ 40 w 43"/>
                <a:gd name="T1" fmla="*/ 0 h 21"/>
                <a:gd name="T2" fmla="*/ 10 w 43"/>
                <a:gd name="T3" fmla="*/ 12 h 21"/>
                <a:gd name="T4" fmla="*/ 0 w 43"/>
                <a:gd name="T5" fmla="*/ 21 h 21"/>
                <a:gd name="T6" fmla="*/ 43 w 43"/>
                <a:gd name="T7" fmla="*/ 10 h 21"/>
                <a:gd name="T8" fmla="*/ 40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0" y="0"/>
                  </a:moveTo>
                  <a:cubicBezTo>
                    <a:pt x="30" y="1"/>
                    <a:pt x="19" y="5"/>
                    <a:pt x="10" y="12"/>
                  </a:cubicBezTo>
                  <a:cubicBezTo>
                    <a:pt x="6" y="14"/>
                    <a:pt x="3" y="18"/>
                    <a:pt x="0" y="21"/>
                  </a:cubicBezTo>
                  <a:cubicBezTo>
                    <a:pt x="15" y="20"/>
                    <a:pt x="30" y="16"/>
                    <a:pt x="43" y="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12"/>
            <p:cNvSpPr>
              <a:spLocks noChangeArrowheads="1"/>
            </p:cNvSpPr>
            <p:nvPr/>
          </p:nvSpPr>
          <p:spPr bwMode="auto">
            <a:xfrm>
              <a:off x="9788525" y="508001"/>
              <a:ext cx="22225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213"/>
            <p:cNvSpPr>
              <a:spLocks noChangeArrowheads="1"/>
            </p:cNvSpPr>
            <p:nvPr/>
          </p:nvSpPr>
          <p:spPr bwMode="auto">
            <a:xfrm>
              <a:off x="9788525" y="552451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214"/>
            <p:cNvSpPr>
              <a:spLocks noChangeArrowheads="1"/>
            </p:cNvSpPr>
            <p:nvPr/>
          </p:nvSpPr>
          <p:spPr bwMode="auto">
            <a:xfrm>
              <a:off x="9759950" y="519113"/>
              <a:ext cx="17463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15"/>
            <p:cNvSpPr>
              <a:spLocks noChangeArrowheads="1"/>
            </p:cNvSpPr>
            <p:nvPr/>
          </p:nvSpPr>
          <p:spPr bwMode="auto">
            <a:xfrm>
              <a:off x="9777412" y="461963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216"/>
            <p:cNvSpPr>
              <a:spLocks noChangeArrowheads="1"/>
            </p:cNvSpPr>
            <p:nvPr/>
          </p:nvSpPr>
          <p:spPr bwMode="auto">
            <a:xfrm>
              <a:off x="9767887" y="487363"/>
              <a:ext cx="9525" cy="79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Oval 217"/>
            <p:cNvSpPr>
              <a:spLocks noChangeArrowheads="1"/>
            </p:cNvSpPr>
            <p:nvPr/>
          </p:nvSpPr>
          <p:spPr bwMode="auto">
            <a:xfrm>
              <a:off x="9880600" y="333376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18"/>
            <p:cNvSpPr>
              <a:spLocks noChangeArrowheads="1"/>
            </p:cNvSpPr>
            <p:nvPr/>
          </p:nvSpPr>
          <p:spPr bwMode="auto">
            <a:xfrm>
              <a:off x="9920287" y="317501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219"/>
            <p:cNvSpPr>
              <a:spLocks noChangeArrowheads="1"/>
            </p:cNvSpPr>
            <p:nvPr/>
          </p:nvSpPr>
          <p:spPr bwMode="auto">
            <a:xfrm>
              <a:off x="10083800" y="355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220"/>
            <p:cNvSpPr>
              <a:spLocks noChangeArrowheads="1"/>
            </p:cNvSpPr>
            <p:nvPr/>
          </p:nvSpPr>
          <p:spPr bwMode="auto">
            <a:xfrm>
              <a:off x="10061575" y="322263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221"/>
            <p:cNvSpPr>
              <a:spLocks noChangeArrowheads="1"/>
            </p:cNvSpPr>
            <p:nvPr/>
          </p:nvSpPr>
          <p:spPr bwMode="auto">
            <a:xfrm>
              <a:off x="10018712" y="301626"/>
              <a:ext cx="30163" cy="317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Oval 222"/>
            <p:cNvSpPr>
              <a:spLocks noChangeArrowheads="1"/>
            </p:cNvSpPr>
            <p:nvPr/>
          </p:nvSpPr>
          <p:spPr bwMode="auto">
            <a:xfrm>
              <a:off x="10150475" y="538163"/>
              <a:ext cx="20638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Oval 223"/>
            <p:cNvSpPr>
              <a:spLocks noChangeArrowheads="1"/>
            </p:cNvSpPr>
            <p:nvPr/>
          </p:nvSpPr>
          <p:spPr bwMode="auto">
            <a:xfrm>
              <a:off x="10160000" y="598488"/>
              <a:ext cx="23813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Oval 224"/>
            <p:cNvSpPr>
              <a:spLocks noChangeArrowheads="1"/>
            </p:cNvSpPr>
            <p:nvPr/>
          </p:nvSpPr>
          <p:spPr bwMode="auto">
            <a:xfrm>
              <a:off x="10140950" y="644526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Oval 225"/>
            <p:cNvSpPr>
              <a:spLocks noChangeArrowheads="1"/>
            </p:cNvSpPr>
            <p:nvPr/>
          </p:nvSpPr>
          <p:spPr bwMode="auto">
            <a:xfrm>
              <a:off x="10083800" y="679451"/>
              <a:ext cx="15875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Oval 226"/>
            <p:cNvSpPr>
              <a:spLocks noChangeArrowheads="1"/>
            </p:cNvSpPr>
            <p:nvPr/>
          </p:nvSpPr>
          <p:spPr bwMode="auto">
            <a:xfrm>
              <a:off x="10048875" y="679451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227"/>
            <p:cNvSpPr>
              <a:spLocks noChangeArrowheads="1"/>
            </p:cNvSpPr>
            <p:nvPr/>
          </p:nvSpPr>
          <p:spPr bwMode="auto">
            <a:xfrm>
              <a:off x="10018712" y="7191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28"/>
            <p:cNvSpPr>
              <a:spLocks noChangeArrowheads="1"/>
            </p:cNvSpPr>
            <p:nvPr/>
          </p:nvSpPr>
          <p:spPr bwMode="auto">
            <a:xfrm>
              <a:off x="9953625" y="719138"/>
              <a:ext cx="9525" cy="95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29"/>
            <p:cNvSpPr>
              <a:spLocks noChangeArrowheads="1"/>
            </p:cNvSpPr>
            <p:nvPr/>
          </p:nvSpPr>
          <p:spPr bwMode="auto">
            <a:xfrm>
              <a:off x="9891712" y="669926"/>
              <a:ext cx="17463" cy="1587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Oval 230"/>
            <p:cNvSpPr>
              <a:spLocks noChangeArrowheads="1"/>
            </p:cNvSpPr>
            <p:nvPr/>
          </p:nvSpPr>
          <p:spPr bwMode="auto">
            <a:xfrm>
              <a:off x="9852025" y="693738"/>
              <a:ext cx="12700" cy="127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Oval 231"/>
            <p:cNvSpPr>
              <a:spLocks noChangeArrowheads="1"/>
            </p:cNvSpPr>
            <p:nvPr/>
          </p:nvSpPr>
          <p:spPr bwMode="auto">
            <a:xfrm>
              <a:off x="9813925" y="6492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Oval 232"/>
            <p:cNvSpPr>
              <a:spLocks noChangeArrowheads="1"/>
            </p:cNvSpPr>
            <p:nvPr/>
          </p:nvSpPr>
          <p:spPr bwMode="auto">
            <a:xfrm>
              <a:off x="9767887" y="6096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233"/>
            <p:cNvSpPr>
              <a:spLocks noChangeArrowheads="1"/>
            </p:cNvSpPr>
            <p:nvPr/>
          </p:nvSpPr>
          <p:spPr bwMode="auto">
            <a:xfrm>
              <a:off x="9813925" y="365126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234"/>
            <p:cNvSpPr>
              <a:spLocks noChangeArrowheads="1"/>
            </p:cNvSpPr>
            <p:nvPr/>
          </p:nvSpPr>
          <p:spPr bwMode="auto">
            <a:xfrm>
              <a:off x="9777412" y="420688"/>
              <a:ext cx="11113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235"/>
            <p:cNvSpPr>
              <a:spLocks noChangeArrowheads="1"/>
            </p:cNvSpPr>
            <p:nvPr/>
          </p:nvSpPr>
          <p:spPr bwMode="auto">
            <a:xfrm>
              <a:off x="10145712" y="376238"/>
              <a:ext cx="22225" cy="22225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236"/>
            <p:cNvSpPr>
              <a:spLocks noChangeArrowheads="1"/>
            </p:cNvSpPr>
            <p:nvPr/>
          </p:nvSpPr>
          <p:spPr bwMode="auto">
            <a:xfrm>
              <a:off x="10183812" y="4318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237"/>
            <p:cNvSpPr>
              <a:spLocks noChangeArrowheads="1"/>
            </p:cNvSpPr>
            <p:nvPr/>
          </p:nvSpPr>
          <p:spPr bwMode="auto">
            <a:xfrm>
              <a:off x="10150475" y="685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238"/>
            <p:cNvSpPr>
              <a:spLocks noChangeArrowheads="1"/>
            </p:cNvSpPr>
            <p:nvPr/>
          </p:nvSpPr>
          <p:spPr bwMode="auto">
            <a:xfrm>
              <a:off x="9707562" y="490538"/>
              <a:ext cx="19050" cy="1905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239"/>
            <p:cNvSpPr>
              <a:spLocks noChangeArrowheads="1"/>
            </p:cNvSpPr>
            <p:nvPr/>
          </p:nvSpPr>
          <p:spPr bwMode="auto">
            <a:xfrm>
              <a:off x="9739312" y="431801"/>
              <a:ext cx="20638" cy="2063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240"/>
            <p:cNvSpPr>
              <a:spLocks noChangeArrowheads="1"/>
            </p:cNvSpPr>
            <p:nvPr/>
          </p:nvSpPr>
          <p:spPr bwMode="auto">
            <a:xfrm>
              <a:off x="9782175" y="677863"/>
              <a:ext cx="14288" cy="14288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Oval 241"/>
            <p:cNvSpPr>
              <a:spLocks noChangeArrowheads="1"/>
            </p:cNvSpPr>
            <p:nvPr/>
          </p:nvSpPr>
          <p:spPr bwMode="auto">
            <a:xfrm>
              <a:off x="9739312" y="557213"/>
              <a:ext cx="9525" cy="111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Oval 242"/>
            <p:cNvSpPr>
              <a:spLocks noChangeArrowheads="1"/>
            </p:cNvSpPr>
            <p:nvPr/>
          </p:nvSpPr>
          <p:spPr bwMode="auto">
            <a:xfrm>
              <a:off x="10128250" y="317501"/>
              <a:ext cx="17463" cy="1746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Oval 243"/>
            <p:cNvSpPr>
              <a:spLocks noChangeArrowheads="1"/>
            </p:cNvSpPr>
            <p:nvPr/>
          </p:nvSpPr>
          <p:spPr bwMode="auto">
            <a:xfrm>
              <a:off x="9953625" y="277813"/>
              <a:ext cx="25400" cy="23813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44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45"/>
            <p:cNvSpPr/>
            <p:nvPr/>
          </p:nvSpPr>
          <p:spPr bwMode="auto">
            <a:xfrm>
              <a:off x="9915525" y="414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46"/>
            <p:cNvSpPr/>
            <p:nvPr/>
          </p:nvSpPr>
          <p:spPr bwMode="auto">
            <a:xfrm>
              <a:off x="9915525" y="414338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47"/>
            <p:cNvSpPr/>
            <p:nvPr/>
          </p:nvSpPr>
          <p:spPr bwMode="auto">
            <a:xfrm>
              <a:off x="9915525" y="407988"/>
              <a:ext cx="19050" cy="11113"/>
            </a:xfrm>
            <a:custGeom>
              <a:avLst/>
              <a:gdLst>
                <a:gd name="T0" fmla="*/ 0 w 17"/>
                <a:gd name="T1" fmla="*/ 5 h 10"/>
                <a:gd name="T2" fmla="*/ 2 w 17"/>
                <a:gd name="T3" fmla="*/ 8 h 10"/>
                <a:gd name="T4" fmla="*/ 10 w 17"/>
                <a:gd name="T5" fmla="*/ 10 h 10"/>
                <a:gd name="T6" fmla="*/ 17 w 17"/>
                <a:gd name="T7" fmla="*/ 0 h 10"/>
                <a:gd name="T8" fmla="*/ 0 w 17"/>
                <a:gd name="T9" fmla="*/ 5 h 10"/>
                <a:gd name="T10" fmla="*/ 0 w 17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5"/>
                  </a:moveTo>
                  <a:cubicBezTo>
                    <a:pt x="1" y="6"/>
                    <a:pt x="1" y="7"/>
                    <a:pt x="2" y="8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4" y="8"/>
                    <a:pt x="17" y="5"/>
                    <a:pt x="17" y="0"/>
                  </a:cubicBezTo>
                  <a:cubicBezTo>
                    <a:pt x="11" y="2"/>
                    <a:pt x="6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48"/>
            <p:cNvSpPr/>
            <p:nvPr/>
          </p:nvSpPr>
          <p:spPr bwMode="auto">
            <a:xfrm>
              <a:off x="9915525" y="414338"/>
              <a:ext cx="3175" cy="3175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49"/>
            <p:cNvSpPr/>
            <p:nvPr/>
          </p:nvSpPr>
          <p:spPr bwMode="auto">
            <a:xfrm>
              <a:off x="10039350" y="403226"/>
              <a:ext cx="20638" cy="19050"/>
            </a:xfrm>
            <a:custGeom>
              <a:avLst/>
              <a:gdLst>
                <a:gd name="T0" fmla="*/ 9 w 19"/>
                <a:gd name="T1" fmla="*/ 18 h 18"/>
                <a:gd name="T2" fmla="*/ 19 w 19"/>
                <a:gd name="T3" fmla="*/ 0 h 18"/>
                <a:gd name="T4" fmla="*/ 0 w 19"/>
                <a:gd name="T5" fmla="*/ 5 h 18"/>
                <a:gd name="T6" fmla="*/ 9 w 19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14" y="12"/>
                    <a:pt x="17" y="6"/>
                    <a:pt x="19" y="0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3" y="10"/>
                    <a:pt x="6" y="14"/>
                    <a:pt x="9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50"/>
            <p:cNvSpPr/>
            <p:nvPr/>
          </p:nvSpPr>
          <p:spPr bwMode="auto">
            <a:xfrm>
              <a:off x="9915525" y="411163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0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51"/>
            <p:cNvSpPr/>
            <p:nvPr/>
          </p:nvSpPr>
          <p:spPr bwMode="auto">
            <a:xfrm>
              <a:off x="9917112" y="415926"/>
              <a:ext cx="3175" cy="317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52"/>
            <p:cNvSpPr/>
            <p:nvPr/>
          </p:nvSpPr>
          <p:spPr bwMode="auto">
            <a:xfrm>
              <a:off x="9918700" y="417513"/>
              <a:ext cx="7938" cy="1588"/>
            </a:xfrm>
            <a:custGeom>
              <a:avLst/>
              <a:gdLst>
                <a:gd name="T0" fmla="*/ 0 w 8"/>
                <a:gd name="T1" fmla="*/ 0 h 2"/>
                <a:gd name="T2" fmla="*/ 2 w 8"/>
                <a:gd name="T3" fmla="*/ 2 h 2"/>
                <a:gd name="T4" fmla="*/ 8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53"/>
            <p:cNvSpPr/>
            <p:nvPr/>
          </p:nvSpPr>
          <p:spPr bwMode="auto">
            <a:xfrm>
              <a:off x="9920287" y="411163"/>
              <a:ext cx="14288" cy="11113"/>
            </a:xfrm>
            <a:custGeom>
              <a:avLst/>
              <a:gdLst>
                <a:gd name="T0" fmla="*/ 6 w 13"/>
                <a:gd name="T1" fmla="*/ 8 h 11"/>
                <a:gd name="T2" fmla="*/ 0 w 13"/>
                <a:gd name="T3" fmla="*/ 8 h 11"/>
                <a:gd name="T4" fmla="*/ 13 w 13"/>
                <a:gd name="T5" fmla="*/ 0 h 11"/>
                <a:gd name="T6" fmla="*/ 6 w 13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8"/>
                  </a:moveTo>
                  <a:cubicBezTo>
                    <a:pt x="4" y="8"/>
                    <a:pt x="2" y="8"/>
                    <a:pt x="0" y="8"/>
                  </a:cubicBezTo>
                  <a:cubicBezTo>
                    <a:pt x="5" y="11"/>
                    <a:pt x="13" y="7"/>
                    <a:pt x="13" y="0"/>
                  </a:cubicBezTo>
                  <a:cubicBezTo>
                    <a:pt x="12" y="4"/>
                    <a:pt x="10" y="7"/>
                    <a:pt x="6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4"/>
            <p:cNvSpPr/>
            <p:nvPr/>
          </p:nvSpPr>
          <p:spPr bwMode="auto">
            <a:xfrm>
              <a:off x="9915525" y="407988"/>
              <a:ext cx="19050" cy="6350"/>
            </a:xfrm>
            <a:custGeom>
              <a:avLst/>
              <a:gdLst>
                <a:gd name="T0" fmla="*/ 17 w 17"/>
                <a:gd name="T1" fmla="*/ 1 h 6"/>
                <a:gd name="T2" fmla="*/ 17 w 17"/>
                <a:gd name="T3" fmla="*/ 1 h 6"/>
                <a:gd name="T4" fmla="*/ 16 w 17"/>
                <a:gd name="T5" fmla="*/ 0 h 6"/>
                <a:gd name="T6" fmla="*/ 0 w 17"/>
                <a:gd name="T7" fmla="*/ 4 h 6"/>
                <a:gd name="T8" fmla="*/ 0 w 17"/>
                <a:gd name="T9" fmla="*/ 6 h 6"/>
                <a:gd name="T10" fmla="*/ 0 w 17"/>
                <a:gd name="T11" fmla="*/ 6 h 6"/>
                <a:gd name="T12" fmla="*/ 17 w 17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1"/>
                    <a:pt x="5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3"/>
                    <a:pt x="17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55"/>
            <p:cNvSpPr/>
            <p:nvPr/>
          </p:nvSpPr>
          <p:spPr bwMode="auto">
            <a:xfrm>
              <a:off x="10020300" y="631826"/>
              <a:ext cx="17463" cy="19050"/>
            </a:xfrm>
            <a:custGeom>
              <a:avLst/>
              <a:gdLst>
                <a:gd name="T0" fmla="*/ 0 w 16"/>
                <a:gd name="T1" fmla="*/ 4 h 19"/>
                <a:gd name="T2" fmla="*/ 14 w 16"/>
                <a:gd name="T3" fmla="*/ 19 h 19"/>
                <a:gd name="T4" fmla="*/ 16 w 16"/>
                <a:gd name="T5" fmla="*/ 0 h 19"/>
                <a:gd name="T6" fmla="*/ 0 w 1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0" y="4"/>
                  </a:moveTo>
                  <a:cubicBezTo>
                    <a:pt x="4" y="10"/>
                    <a:pt x="9" y="15"/>
                    <a:pt x="14" y="19"/>
                  </a:cubicBezTo>
                  <a:cubicBezTo>
                    <a:pt x="15" y="13"/>
                    <a:pt x="16" y="6"/>
                    <a:pt x="16" y="0"/>
                  </a:cubicBezTo>
                  <a:cubicBezTo>
                    <a:pt x="11" y="1"/>
                    <a:pt x="6" y="3"/>
                    <a:pt x="0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256"/>
            <p:cNvSpPr/>
            <p:nvPr/>
          </p:nvSpPr>
          <p:spPr bwMode="auto">
            <a:xfrm>
              <a:off x="9909175" y="609601"/>
              <a:ext cx="25400" cy="26988"/>
            </a:xfrm>
            <a:custGeom>
              <a:avLst/>
              <a:gdLst>
                <a:gd name="T0" fmla="*/ 12 w 24"/>
                <a:gd name="T1" fmla="*/ 0 h 26"/>
                <a:gd name="T2" fmla="*/ 0 w 24"/>
                <a:gd name="T3" fmla="*/ 26 h 26"/>
                <a:gd name="T4" fmla="*/ 24 w 24"/>
                <a:gd name="T5" fmla="*/ 12 h 26"/>
                <a:gd name="T6" fmla="*/ 12 w 24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7" y="8"/>
                    <a:pt x="3" y="17"/>
                    <a:pt x="0" y="26"/>
                  </a:cubicBezTo>
                  <a:cubicBezTo>
                    <a:pt x="9" y="22"/>
                    <a:pt x="17" y="17"/>
                    <a:pt x="24" y="12"/>
                  </a:cubicBezTo>
                  <a:cubicBezTo>
                    <a:pt x="20" y="8"/>
                    <a:pt x="16" y="4"/>
                    <a:pt x="1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257"/>
            <p:cNvSpPr/>
            <p:nvPr/>
          </p:nvSpPr>
          <p:spPr bwMode="auto">
            <a:xfrm>
              <a:off x="9915525" y="395288"/>
              <a:ext cx="12700" cy="19050"/>
            </a:xfrm>
            <a:custGeom>
              <a:avLst/>
              <a:gdLst>
                <a:gd name="T0" fmla="*/ 1 w 13"/>
                <a:gd name="T1" fmla="*/ 18 h 18"/>
                <a:gd name="T2" fmla="*/ 1 w 13"/>
                <a:gd name="T3" fmla="*/ 18 h 18"/>
                <a:gd name="T4" fmla="*/ 1 w 13"/>
                <a:gd name="T5" fmla="*/ 18 h 18"/>
                <a:gd name="T6" fmla="*/ 1 w 13"/>
                <a:gd name="T7" fmla="*/ 17 h 18"/>
                <a:gd name="T8" fmla="*/ 1 w 13"/>
                <a:gd name="T9" fmla="*/ 16 h 18"/>
                <a:gd name="T10" fmla="*/ 13 w 13"/>
                <a:gd name="T11" fmla="*/ 6 h 18"/>
                <a:gd name="T12" fmla="*/ 4 w 13"/>
                <a:gd name="T13" fmla="*/ 0 h 18"/>
                <a:gd name="T14" fmla="*/ 1 w 13"/>
                <a:gd name="T15" fmla="*/ 15 h 18"/>
                <a:gd name="T16" fmla="*/ 1 w 13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0" y="9"/>
                    <a:pt x="8" y="4"/>
                    <a:pt x="13" y="6"/>
                  </a:cubicBezTo>
                  <a:cubicBezTo>
                    <a:pt x="10" y="4"/>
                    <a:pt x="7" y="2"/>
                    <a:pt x="4" y="0"/>
                  </a:cubicBezTo>
                  <a:cubicBezTo>
                    <a:pt x="2" y="5"/>
                    <a:pt x="1" y="10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58"/>
            <p:cNvSpPr/>
            <p:nvPr/>
          </p:nvSpPr>
          <p:spPr bwMode="auto">
            <a:xfrm>
              <a:off x="9844087" y="501651"/>
              <a:ext cx="25400" cy="17463"/>
            </a:xfrm>
            <a:custGeom>
              <a:avLst/>
              <a:gdLst>
                <a:gd name="T0" fmla="*/ 24 w 24"/>
                <a:gd name="T1" fmla="*/ 0 h 16"/>
                <a:gd name="T2" fmla="*/ 0 w 24"/>
                <a:gd name="T3" fmla="*/ 9 h 16"/>
                <a:gd name="T4" fmla="*/ 24 w 24"/>
                <a:gd name="T5" fmla="*/ 16 h 16"/>
                <a:gd name="T6" fmla="*/ 24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cubicBezTo>
                    <a:pt x="15" y="2"/>
                    <a:pt x="7" y="5"/>
                    <a:pt x="0" y="9"/>
                  </a:cubicBezTo>
                  <a:cubicBezTo>
                    <a:pt x="8" y="12"/>
                    <a:pt x="16" y="14"/>
                    <a:pt x="24" y="1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259"/>
            <p:cNvSpPr/>
            <p:nvPr/>
          </p:nvSpPr>
          <p:spPr bwMode="auto">
            <a:xfrm>
              <a:off x="10091737" y="531813"/>
              <a:ext cx="22225" cy="17463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1 h 17"/>
                <a:gd name="T4" fmla="*/ 2 w 21"/>
                <a:gd name="T5" fmla="*/ 0 h 17"/>
                <a:gd name="T6" fmla="*/ 0 w 2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cubicBezTo>
                    <a:pt x="7" y="16"/>
                    <a:pt x="15" y="14"/>
                    <a:pt x="21" y="11"/>
                  </a:cubicBezTo>
                  <a:cubicBezTo>
                    <a:pt x="15" y="7"/>
                    <a:pt x="9" y="3"/>
                    <a:pt x="2" y="0"/>
                  </a:cubicBezTo>
                  <a:cubicBezTo>
                    <a:pt x="1" y="6"/>
                    <a:pt x="0" y="12"/>
                    <a:pt x="0" y="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60"/>
            <p:cNvSpPr/>
            <p:nvPr/>
          </p:nvSpPr>
          <p:spPr bwMode="auto">
            <a:xfrm>
              <a:off x="9793287" y="336551"/>
              <a:ext cx="376238" cy="371475"/>
            </a:xfrm>
            <a:custGeom>
              <a:avLst/>
              <a:gdLst>
                <a:gd name="T0" fmla="*/ 241 w 354"/>
                <a:gd name="T1" fmla="*/ 81 h 350"/>
                <a:gd name="T2" fmla="*/ 251 w 354"/>
                <a:gd name="T3" fmla="*/ 63 h 350"/>
                <a:gd name="T4" fmla="*/ 205 w 354"/>
                <a:gd name="T5" fmla="*/ 3 h 350"/>
                <a:gd name="T6" fmla="*/ 118 w 354"/>
                <a:gd name="T7" fmla="*/ 55 h 350"/>
                <a:gd name="T8" fmla="*/ 132 w 354"/>
                <a:gd name="T9" fmla="*/ 67 h 350"/>
                <a:gd name="T10" fmla="*/ 132 w 354"/>
                <a:gd name="T11" fmla="*/ 70 h 350"/>
                <a:gd name="T12" fmla="*/ 200 w 354"/>
                <a:gd name="T13" fmla="*/ 20 h 350"/>
                <a:gd name="T14" fmla="*/ 227 w 354"/>
                <a:gd name="T15" fmla="*/ 72 h 350"/>
                <a:gd name="T16" fmla="*/ 320 w 354"/>
                <a:gd name="T17" fmla="*/ 101 h 350"/>
                <a:gd name="T18" fmla="*/ 278 w 354"/>
                <a:gd name="T19" fmla="*/ 201 h 350"/>
                <a:gd name="T20" fmla="*/ 291 w 354"/>
                <a:gd name="T21" fmla="*/ 269 h 350"/>
                <a:gd name="T22" fmla="*/ 229 w 354"/>
                <a:gd name="T23" fmla="*/ 273 h 350"/>
                <a:gd name="T24" fmla="*/ 189 w 354"/>
                <a:gd name="T25" fmla="*/ 326 h 350"/>
                <a:gd name="T26" fmla="*/ 136 w 354"/>
                <a:gd name="T27" fmla="*/ 266 h 350"/>
                <a:gd name="T28" fmla="*/ 82 w 354"/>
                <a:gd name="T29" fmla="*/ 274 h 350"/>
                <a:gd name="T30" fmla="*/ 76 w 354"/>
                <a:gd name="T31" fmla="*/ 172 h 350"/>
                <a:gd name="T32" fmla="*/ 33 w 354"/>
                <a:gd name="T33" fmla="*/ 132 h 350"/>
                <a:gd name="T34" fmla="*/ 69 w 354"/>
                <a:gd name="T35" fmla="*/ 64 h 350"/>
                <a:gd name="T36" fmla="*/ 105 w 354"/>
                <a:gd name="T37" fmla="*/ 68 h 350"/>
                <a:gd name="T38" fmla="*/ 115 w 354"/>
                <a:gd name="T39" fmla="*/ 70 h 350"/>
                <a:gd name="T40" fmla="*/ 109 w 354"/>
                <a:gd name="T41" fmla="*/ 51 h 350"/>
                <a:gd name="T42" fmla="*/ 20 w 354"/>
                <a:gd name="T43" fmla="*/ 79 h 350"/>
                <a:gd name="T44" fmla="*/ 47 w 354"/>
                <a:gd name="T45" fmla="*/ 165 h 350"/>
                <a:gd name="T46" fmla="*/ 71 w 354"/>
                <a:gd name="T47" fmla="*/ 172 h 350"/>
                <a:gd name="T48" fmla="*/ 20 w 354"/>
                <a:gd name="T49" fmla="*/ 255 h 350"/>
                <a:gd name="T50" fmla="*/ 109 w 354"/>
                <a:gd name="T51" fmla="*/ 283 h 350"/>
                <a:gd name="T52" fmla="*/ 133 w 354"/>
                <a:gd name="T53" fmla="*/ 269 h 350"/>
                <a:gd name="T54" fmla="*/ 127 w 354"/>
                <a:gd name="T55" fmla="*/ 334 h 350"/>
                <a:gd name="T56" fmla="*/ 228 w 354"/>
                <a:gd name="T57" fmla="*/ 297 h 350"/>
                <a:gd name="T58" fmla="*/ 230 w 354"/>
                <a:gd name="T59" fmla="*/ 278 h 350"/>
                <a:gd name="T60" fmla="*/ 251 w 354"/>
                <a:gd name="T61" fmla="*/ 307 h 350"/>
                <a:gd name="T62" fmla="*/ 322 w 354"/>
                <a:gd name="T63" fmla="*/ 224 h 350"/>
                <a:gd name="T64" fmla="*/ 281 w 354"/>
                <a:gd name="T65" fmla="*/ 201 h 350"/>
                <a:gd name="T66" fmla="*/ 302 w 354"/>
                <a:gd name="T67" fmla="*/ 195 h 350"/>
                <a:gd name="T68" fmla="*/ 251 w 354"/>
                <a:gd name="T69" fmla="*/ 6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350">
                  <a:moveTo>
                    <a:pt x="251" y="63"/>
                  </a:moveTo>
                  <a:cubicBezTo>
                    <a:pt x="249" y="69"/>
                    <a:pt x="246" y="75"/>
                    <a:pt x="241" y="81"/>
                  </a:cubicBezTo>
                  <a:cubicBezTo>
                    <a:pt x="238" y="77"/>
                    <a:pt x="235" y="73"/>
                    <a:pt x="232" y="68"/>
                  </a:cubicBezTo>
                  <a:cubicBezTo>
                    <a:pt x="238" y="66"/>
                    <a:pt x="244" y="64"/>
                    <a:pt x="251" y="63"/>
                  </a:cubicBezTo>
                  <a:cubicBezTo>
                    <a:pt x="255" y="52"/>
                    <a:pt x="255" y="41"/>
                    <a:pt x="249" y="30"/>
                  </a:cubicBezTo>
                  <a:cubicBezTo>
                    <a:pt x="241" y="14"/>
                    <a:pt x="222" y="6"/>
                    <a:pt x="205" y="3"/>
                  </a:cubicBezTo>
                  <a:cubicBezTo>
                    <a:pt x="185" y="0"/>
                    <a:pt x="164" y="3"/>
                    <a:pt x="147" y="14"/>
                  </a:cubicBezTo>
                  <a:cubicBezTo>
                    <a:pt x="131" y="23"/>
                    <a:pt x="122" y="38"/>
                    <a:pt x="118" y="55"/>
                  </a:cubicBezTo>
                  <a:cubicBezTo>
                    <a:pt x="121" y="57"/>
                    <a:pt x="124" y="59"/>
                    <a:pt x="127" y="61"/>
                  </a:cubicBezTo>
                  <a:cubicBezTo>
                    <a:pt x="129" y="62"/>
                    <a:pt x="131" y="64"/>
                    <a:pt x="132" y="67"/>
                  </a:cubicBezTo>
                  <a:cubicBezTo>
                    <a:pt x="132" y="67"/>
                    <a:pt x="132" y="68"/>
                    <a:pt x="132" y="68"/>
                  </a:cubicBezTo>
                  <a:cubicBezTo>
                    <a:pt x="132" y="69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5" y="34"/>
                    <a:pt x="166" y="16"/>
                    <a:pt x="200" y="20"/>
                  </a:cubicBezTo>
                  <a:cubicBezTo>
                    <a:pt x="212" y="21"/>
                    <a:pt x="226" y="26"/>
                    <a:pt x="233" y="36"/>
                  </a:cubicBezTo>
                  <a:cubicBezTo>
                    <a:pt x="241" y="48"/>
                    <a:pt x="234" y="62"/>
                    <a:pt x="227" y="72"/>
                  </a:cubicBezTo>
                  <a:cubicBezTo>
                    <a:pt x="222" y="78"/>
                    <a:pt x="230" y="88"/>
                    <a:pt x="236" y="85"/>
                  </a:cubicBezTo>
                  <a:cubicBezTo>
                    <a:pt x="263" y="74"/>
                    <a:pt x="302" y="75"/>
                    <a:pt x="320" y="101"/>
                  </a:cubicBezTo>
                  <a:cubicBezTo>
                    <a:pt x="341" y="133"/>
                    <a:pt x="318" y="180"/>
                    <a:pt x="281" y="184"/>
                  </a:cubicBezTo>
                  <a:cubicBezTo>
                    <a:pt x="271" y="185"/>
                    <a:pt x="269" y="197"/>
                    <a:pt x="278" y="201"/>
                  </a:cubicBezTo>
                  <a:cubicBezTo>
                    <a:pt x="290" y="206"/>
                    <a:pt x="300" y="214"/>
                    <a:pt x="305" y="226"/>
                  </a:cubicBezTo>
                  <a:cubicBezTo>
                    <a:pt x="310" y="242"/>
                    <a:pt x="300" y="258"/>
                    <a:pt x="291" y="269"/>
                  </a:cubicBezTo>
                  <a:cubicBezTo>
                    <a:pt x="281" y="280"/>
                    <a:pt x="269" y="290"/>
                    <a:pt x="253" y="290"/>
                  </a:cubicBezTo>
                  <a:cubicBezTo>
                    <a:pt x="243" y="289"/>
                    <a:pt x="235" y="281"/>
                    <a:pt x="229" y="273"/>
                  </a:cubicBezTo>
                  <a:cubicBezTo>
                    <a:pt x="224" y="266"/>
                    <a:pt x="214" y="269"/>
                    <a:pt x="213" y="278"/>
                  </a:cubicBezTo>
                  <a:cubicBezTo>
                    <a:pt x="212" y="296"/>
                    <a:pt x="209" y="320"/>
                    <a:pt x="189" y="326"/>
                  </a:cubicBezTo>
                  <a:cubicBezTo>
                    <a:pt x="171" y="332"/>
                    <a:pt x="147" y="328"/>
                    <a:pt x="133" y="316"/>
                  </a:cubicBezTo>
                  <a:cubicBezTo>
                    <a:pt x="118" y="303"/>
                    <a:pt x="126" y="280"/>
                    <a:pt x="136" y="266"/>
                  </a:cubicBezTo>
                  <a:cubicBezTo>
                    <a:pt x="141" y="259"/>
                    <a:pt x="131" y="249"/>
                    <a:pt x="124" y="254"/>
                  </a:cubicBezTo>
                  <a:cubicBezTo>
                    <a:pt x="111" y="263"/>
                    <a:pt x="98" y="271"/>
                    <a:pt x="82" y="274"/>
                  </a:cubicBezTo>
                  <a:cubicBezTo>
                    <a:pt x="63" y="277"/>
                    <a:pt x="47" y="265"/>
                    <a:pt x="36" y="250"/>
                  </a:cubicBezTo>
                  <a:cubicBezTo>
                    <a:pt x="12" y="216"/>
                    <a:pt x="40" y="179"/>
                    <a:pt x="76" y="172"/>
                  </a:cubicBezTo>
                  <a:cubicBezTo>
                    <a:pt x="84" y="171"/>
                    <a:pt x="84" y="158"/>
                    <a:pt x="76" y="156"/>
                  </a:cubicBezTo>
                  <a:cubicBezTo>
                    <a:pt x="60" y="152"/>
                    <a:pt x="42" y="146"/>
                    <a:pt x="33" y="132"/>
                  </a:cubicBezTo>
                  <a:cubicBezTo>
                    <a:pt x="26" y="120"/>
                    <a:pt x="28" y="103"/>
                    <a:pt x="33" y="92"/>
                  </a:cubicBezTo>
                  <a:cubicBezTo>
                    <a:pt x="39" y="77"/>
                    <a:pt x="54" y="68"/>
                    <a:pt x="69" y="64"/>
                  </a:cubicBezTo>
                  <a:cubicBezTo>
                    <a:pt x="77" y="62"/>
                    <a:pt x="86" y="62"/>
                    <a:pt x="94" y="64"/>
                  </a:cubicBezTo>
                  <a:cubicBezTo>
                    <a:pt x="97" y="65"/>
                    <a:pt x="101" y="66"/>
                    <a:pt x="105" y="68"/>
                  </a:cubicBezTo>
                  <a:cubicBezTo>
                    <a:pt x="106" y="68"/>
                    <a:pt x="114" y="73"/>
                    <a:pt x="115" y="73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5" y="65"/>
                    <a:pt x="116" y="60"/>
                    <a:pt x="118" y="55"/>
                  </a:cubicBezTo>
                  <a:cubicBezTo>
                    <a:pt x="114" y="53"/>
                    <a:pt x="111" y="52"/>
                    <a:pt x="109" y="51"/>
                  </a:cubicBezTo>
                  <a:cubicBezTo>
                    <a:pt x="98" y="46"/>
                    <a:pt x="86" y="45"/>
                    <a:pt x="75" y="46"/>
                  </a:cubicBezTo>
                  <a:cubicBezTo>
                    <a:pt x="53" y="48"/>
                    <a:pt x="32" y="60"/>
                    <a:pt x="20" y="79"/>
                  </a:cubicBezTo>
                  <a:cubicBezTo>
                    <a:pt x="10" y="95"/>
                    <a:pt x="9" y="119"/>
                    <a:pt x="17" y="136"/>
                  </a:cubicBezTo>
                  <a:cubicBezTo>
                    <a:pt x="23" y="150"/>
                    <a:pt x="34" y="159"/>
                    <a:pt x="47" y="165"/>
                  </a:cubicBezTo>
                  <a:cubicBezTo>
                    <a:pt x="54" y="161"/>
                    <a:pt x="62" y="158"/>
                    <a:pt x="71" y="156"/>
                  </a:cubicBezTo>
                  <a:cubicBezTo>
                    <a:pt x="71" y="172"/>
                    <a:pt x="71" y="172"/>
                    <a:pt x="71" y="172"/>
                  </a:cubicBezTo>
                  <a:cubicBezTo>
                    <a:pt x="63" y="170"/>
                    <a:pt x="55" y="168"/>
                    <a:pt x="47" y="165"/>
                  </a:cubicBezTo>
                  <a:cubicBezTo>
                    <a:pt x="16" y="182"/>
                    <a:pt x="0" y="220"/>
                    <a:pt x="20" y="255"/>
                  </a:cubicBezTo>
                  <a:cubicBezTo>
                    <a:pt x="31" y="275"/>
                    <a:pt x="51" y="290"/>
                    <a:pt x="74" y="291"/>
                  </a:cubicBezTo>
                  <a:cubicBezTo>
                    <a:pt x="86" y="292"/>
                    <a:pt x="98" y="288"/>
                    <a:pt x="109" y="283"/>
                  </a:cubicBezTo>
                  <a:cubicBezTo>
                    <a:pt x="112" y="274"/>
                    <a:pt x="116" y="265"/>
                    <a:pt x="121" y="257"/>
                  </a:cubicBezTo>
                  <a:cubicBezTo>
                    <a:pt x="125" y="261"/>
                    <a:pt x="129" y="265"/>
                    <a:pt x="133" y="269"/>
                  </a:cubicBezTo>
                  <a:cubicBezTo>
                    <a:pt x="126" y="274"/>
                    <a:pt x="118" y="279"/>
                    <a:pt x="109" y="283"/>
                  </a:cubicBezTo>
                  <a:cubicBezTo>
                    <a:pt x="105" y="302"/>
                    <a:pt x="109" y="321"/>
                    <a:pt x="127" y="334"/>
                  </a:cubicBezTo>
                  <a:cubicBezTo>
                    <a:pt x="146" y="347"/>
                    <a:pt x="177" y="350"/>
                    <a:pt x="199" y="341"/>
                  </a:cubicBezTo>
                  <a:cubicBezTo>
                    <a:pt x="217" y="333"/>
                    <a:pt x="225" y="315"/>
                    <a:pt x="228" y="297"/>
                  </a:cubicBezTo>
                  <a:cubicBezTo>
                    <a:pt x="223" y="293"/>
                    <a:pt x="218" y="288"/>
                    <a:pt x="214" y="282"/>
                  </a:cubicBezTo>
                  <a:cubicBezTo>
                    <a:pt x="220" y="281"/>
                    <a:pt x="225" y="279"/>
                    <a:pt x="230" y="278"/>
                  </a:cubicBezTo>
                  <a:cubicBezTo>
                    <a:pt x="230" y="284"/>
                    <a:pt x="229" y="291"/>
                    <a:pt x="228" y="297"/>
                  </a:cubicBezTo>
                  <a:cubicBezTo>
                    <a:pt x="235" y="302"/>
                    <a:pt x="242" y="306"/>
                    <a:pt x="251" y="307"/>
                  </a:cubicBezTo>
                  <a:cubicBezTo>
                    <a:pt x="272" y="308"/>
                    <a:pt x="289" y="295"/>
                    <a:pt x="303" y="281"/>
                  </a:cubicBezTo>
                  <a:cubicBezTo>
                    <a:pt x="317" y="265"/>
                    <a:pt x="325" y="245"/>
                    <a:pt x="322" y="224"/>
                  </a:cubicBezTo>
                  <a:cubicBezTo>
                    <a:pt x="320" y="212"/>
                    <a:pt x="312" y="202"/>
                    <a:pt x="302" y="195"/>
                  </a:cubicBezTo>
                  <a:cubicBezTo>
                    <a:pt x="296" y="198"/>
                    <a:pt x="288" y="200"/>
                    <a:pt x="281" y="201"/>
                  </a:cubicBezTo>
                  <a:cubicBezTo>
                    <a:pt x="281" y="196"/>
                    <a:pt x="282" y="190"/>
                    <a:pt x="283" y="184"/>
                  </a:cubicBezTo>
                  <a:cubicBezTo>
                    <a:pt x="290" y="187"/>
                    <a:pt x="296" y="191"/>
                    <a:pt x="302" y="195"/>
                  </a:cubicBezTo>
                  <a:cubicBezTo>
                    <a:pt x="336" y="180"/>
                    <a:pt x="354" y="139"/>
                    <a:pt x="339" y="102"/>
                  </a:cubicBezTo>
                  <a:cubicBezTo>
                    <a:pt x="325" y="67"/>
                    <a:pt x="285" y="57"/>
                    <a:pt x="251" y="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61"/>
            <p:cNvSpPr/>
            <p:nvPr/>
          </p:nvSpPr>
          <p:spPr bwMode="auto">
            <a:xfrm>
              <a:off x="9928225" y="401638"/>
              <a:ext cx="6350" cy="6350"/>
            </a:xfrm>
            <a:custGeom>
              <a:avLst/>
              <a:gdLst>
                <a:gd name="T0" fmla="*/ 4 w 5"/>
                <a:gd name="T1" fmla="*/ 6 h 6"/>
                <a:gd name="T2" fmla="*/ 5 w 5"/>
                <a:gd name="T3" fmla="*/ 6 h 6"/>
                <a:gd name="T4" fmla="*/ 0 w 5"/>
                <a:gd name="T5" fmla="*/ 0 h 6"/>
                <a:gd name="T6" fmla="*/ 4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4" y="3"/>
                    <a:pt x="2" y="1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62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63"/>
            <p:cNvSpPr/>
            <p:nvPr/>
          </p:nvSpPr>
          <p:spPr bwMode="auto">
            <a:xfrm>
              <a:off x="9934575" y="407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64"/>
            <p:cNvSpPr/>
            <p:nvPr/>
          </p:nvSpPr>
          <p:spPr bwMode="auto">
            <a:xfrm>
              <a:off x="9915525" y="398463"/>
              <a:ext cx="17463" cy="12700"/>
            </a:xfrm>
            <a:custGeom>
              <a:avLst/>
              <a:gdLst>
                <a:gd name="T0" fmla="*/ 1 w 17"/>
                <a:gd name="T1" fmla="*/ 12 h 12"/>
                <a:gd name="T2" fmla="*/ 17 w 17"/>
                <a:gd name="T3" fmla="*/ 8 h 12"/>
                <a:gd name="T4" fmla="*/ 13 w 17"/>
                <a:gd name="T5" fmla="*/ 2 h 12"/>
                <a:gd name="T6" fmla="*/ 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" y="12"/>
                  </a:moveTo>
                  <a:cubicBezTo>
                    <a:pt x="6" y="11"/>
                    <a:pt x="12" y="9"/>
                    <a:pt x="17" y="8"/>
                  </a:cubicBezTo>
                  <a:cubicBezTo>
                    <a:pt x="16" y="6"/>
                    <a:pt x="15" y="4"/>
                    <a:pt x="13" y="2"/>
                  </a:cubicBezTo>
                  <a:cubicBezTo>
                    <a:pt x="8" y="0"/>
                    <a:pt x="0" y="5"/>
                    <a:pt x="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65"/>
            <p:cNvSpPr/>
            <p:nvPr/>
          </p:nvSpPr>
          <p:spPr bwMode="auto">
            <a:xfrm>
              <a:off x="9926637" y="407988"/>
              <a:ext cx="7938" cy="11113"/>
            </a:xfrm>
            <a:custGeom>
              <a:avLst/>
              <a:gdLst>
                <a:gd name="T0" fmla="*/ 0 w 7"/>
                <a:gd name="T1" fmla="*/ 10 h 10"/>
                <a:gd name="T2" fmla="*/ 7 w 7"/>
                <a:gd name="T3" fmla="*/ 2 h 10"/>
                <a:gd name="T4" fmla="*/ 7 w 7"/>
                <a:gd name="T5" fmla="*/ 0 h 10"/>
                <a:gd name="T6" fmla="*/ 7 w 7"/>
                <a:gd name="T7" fmla="*/ 0 h 10"/>
                <a:gd name="T8" fmla="*/ 0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4" y="9"/>
                    <a:pt x="6" y="6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66"/>
            <p:cNvSpPr/>
            <p:nvPr/>
          </p:nvSpPr>
          <p:spPr bwMode="auto">
            <a:xfrm>
              <a:off x="9932987" y="40798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267"/>
            <p:cNvSpPr>
              <a:spLocks noChangeArrowheads="1"/>
            </p:cNvSpPr>
            <p:nvPr/>
          </p:nvSpPr>
          <p:spPr bwMode="auto">
            <a:xfrm>
              <a:off x="9929812" y="474663"/>
              <a:ext cx="88900" cy="88900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4" name="组合 543"/>
          <p:cNvGrpSpPr/>
          <p:nvPr/>
        </p:nvGrpSpPr>
        <p:grpSpPr>
          <a:xfrm rot="20243200">
            <a:off x="2454792" y="5506045"/>
            <a:ext cx="951267" cy="1195617"/>
            <a:chOff x="-1588" y="5322888"/>
            <a:chExt cx="1155700" cy="1452563"/>
          </a:xfrm>
        </p:grpSpPr>
        <p:sp>
          <p:nvSpPr>
            <p:cNvPr id="203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3" name="组合 552"/>
          <p:cNvGrpSpPr/>
          <p:nvPr/>
        </p:nvGrpSpPr>
        <p:grpSpPr>
          <a:xfrm>
            <a:off x="563562" y="3036888"/>
            <a:ext cx="1374776" cy="1397000"/>
            <a:chOff x="563562" y="3036888"/>
            <a:chExt cx="1374776" cy="1397000"/>
          </a:xfrm>
        </p:grpSpPr>
        <p:sp>
          <p:nvSpPr>
            <p:cNvPr id="208" name="Freeform 27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83"/>
            <p:cNvSpPr/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8" name="组合 547"/>
          <p:cNvGrpSpPr/>
          <p:nvPr/>
        </p:nvGrpSpPr>
        <p:grpSpPr>
          <a:xfrm>
            <a:off x="10028342" y="4196896"/>
            <a:ext cx="928688" cy="434975"/>
            <a:chOff x="411162" y="4692651"/>
            <a:chExt cx="928688" cy="434975"/>
          </a:xfrm>
        </p:grpSpPr>
        <p:sp>
          <p:nvSpPr>
            <p:cNvPr id="236" name="Freeform 301"/>
            <p:cNvSpPr/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03"/>
            <p:cNvSpPr/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04"/>
            <p:cNvSpPr/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05"/>
            <p:cNvSpPr/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06"/>
            <p:cNvSpPr/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07"/>
            <p:cNvSpPr/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08"/>
            <p:cNvSpPr/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09"/>
            <p:cNvSpPr/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10"/>
            <p:cNvSpPr/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11"/>
            <p:cNvSpPr/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12"/>
            <p:cNvSpPr/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13"/>
            <p:cNvSpPr/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1" name="组合 540"/>
          <p:cNvGrpSpPr/>
          <p:nvPr/>
        </p:nvGrpSpPr>
        <p:grpSpPr>
          <a:xfrm>
            <a:off x="11112501" y="1747694"/>
            <a:ext cx="511175" cy="938213"/>
            <a:chOff x="2219325" y="6711951"/>
            <a:chExt cx="511175" cy="938213"/>
          </a:xfrm>
        </p:grpSpPr>
        <p:sp>
          <p:nvSpPr>
            <p:cNvPr id="249" name="Freeform 314"/>
            <p:cNvSpPr/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15"/>
            <p:cNvSpPr/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16"/>
            <p:cNvSpPr/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17"/>
            <p:cNvSpPr/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19"/>
            <p:cNvSpPr/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320"/>
            <p:cNvSpPr/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21"/>
            <p:cNvSpPr/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22"/>
            <p:cNvSpPr/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23"/>
            <p:cNvSpPr/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24"/>
            <p:cNvSpPr/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25"/>
            <p:cNvSpPr/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5" name="组合 554"/>
          <p:cNvGrpSpPr/>
          <p:nvPr/>
        </p:nvGrpSpPr>
        <p:grpSpPr>
          <a:xfrm>
            <a:off x="9302229" y="180180"/>
            <a:ext cx="512763" cy="938213"/>
            <a:chOff x="9569450" y="4583113"/>
            <a:chExt cx="512763" cy="938213"/>
          </a:xfrm>
        </p:grpSpPr>
        <p:sp>
          <p:nvSpPr>
            <p:cNvPr id="261" name="Freeform 326"/>
            <p:cNvSpPr/>
            <p:nvPr/>
          </p:nvSpPr>
          <p:spPr bwMode="auto">
            <a:xfrm>
              <a:off x="9837737" y="4964113"/>
              <a:ext cx="19050" cy="41275"/>
            </a:xfrm>
            <a:custGeom>
              <a:avLst/>
              <a:gdLst>
                <a:gd name="T0" fmla="*/ 0 w 18"/>
                <a:gd name="T1" fmla="*/ 37 h 39"/>
                <a:gd name="T2" fmla="*/ 0 w 18"/>
                <a:gd name="T3" fmla="*/ 39 h 39"/>
                <a:gd name="T4" fmla="*/ 0 w 18"/>
                <a:gd name="T5" fmla="*/ 39 h 39"/>
                <a:gd name="T6" fmla="*/ 1 w 18"/>
                <a:gd name="T7" fmla="*/ 38 h 39"/>
                <a:gd name="T8" fmla="*/ 1 w 18"/>
                <a:gd name="T9" fmla="*/ 37 h 39"/>
                <a:gd name="T10" fmla="*/ 2 w 18"/>
                <a:gd name="T11" fmla="*/ 36 h 39"/>
                <a:gd name="T12" fmla="*/ 3 w 18"/>
                <a:gd name="T13" fmla="*/ 35 h 39"/>
                <a:gd name="T14" fmla="*/ 3 w 18"/>
                <a:gd name="T15" fmla="*/ 35 h 39"/>
                <a:gd name="T16" fmla="*/ 3 w 18"/>
                <a:gd name="T17" fmla="*/ 35 h 39"/>
                <a:gd name="T18" fmla="*/ 3 w 18"/>
                <a:gd name="T19" fmla="*/ 35 h 39"/>
                <a:gd name="T20" fmla="*/ 3 w 18"/>
                <a:gd name="T21" fmla="*/ 35 h 39"/>
                <a:gd name="T22" fmla="*/ 3 w 18"/>
                <a:gd name="T23" fmla="*/ 35 h 39"/>
                <a:gd name="T24" fmla="*/ 3 w 18"/>
                <a:gd name="T25" fmla="*/ 35 h 39"/>
                <a:gd name="T26" fmla="*/ 3 w 18"/>
                <a:gd name="T27" fmla="*/ 35 h 39"/>
                <a:gd name="T28" fmla="*/ 4 w 18"/>
                <a:gd name="T29" fmla="*/ 35 h 39"/>
                <a:gd name="T30" fmla="*/ 6 w 18"/>
                <a:gd name="T31" fmla="*/ 34 h 39"/>
                <a:gd name="T32" fmla="*/ 7 w 18"/>
                <a:gd name="T33" fmla="*/ 33 h 39"/>
                <a:gd name="T34" fmla="*/ 11 w 18"/>
                <a:gd name="T35" fmla="*/ 33 h 39"/>
                <a:gd name="T36" fmla="*/ 16 w 18"/>
                <a:gd name="T37" fmla="*/ 34 h 39"/>
                <a:gd name="T38" fmla="*/ 17 w 18"/>
                <a:gd name="T39" fmla="*/ 35 h 39"/>
                <a:gd name="T40" fmla="*/ 17 w 18"/>
                <a:gd name="T41" fmla="*/ 35 h 39"/>
                <a:gd name="T42" fmla="*/ 18 w 18"/>
                <a:gd name="T43" fmla="*/ 35 h 39"/>
                <a:gd name="T44" fmla="*/ 17 w 18"/>
                <a:gd name="T45" fmla="*/ 34 h 39"/>
                <a:gd name="T46" fmla="*/ 15 w 18"/>
                <a:gd name="T47" fmla="*/ 30 h 39"/>
                <a:gd name="T48" fmla="*/ 11 w 18"/>
                <a:gd name="T49" fmla="*/ 20 h 39"/>
                <a:gd name="T50" fmla="*/ 6 w 18"/>
                <a:gd name="T51" fmla="*/ 0 h 39"/>
                <a:gd name="T52" fmla="*/ 2 w 18"/>
                <a:gd name="T53" fmla="*/ 26 h 39"/>
                <a:gd name="T54" fmla="*/ 0 w 18"/>
                <a:gd name="T55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9">
                  <a:moveTo>
                    <a:pt x="0" y="37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2" y="36"/>
                  </a:cubicBezTo>
                  <a:cubicBezTo>
                    <a:pt x="2" y="36"/>
                    <a:pt x="1" y="37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4" y="34"/>
                    <a:pt x="5" y="34"/>
                    <a:pt x="6" y="34"/>
                  </a:cubicBezTo>
                  <a:cubicBezTo>
                    <a:pt x="6" y="33"/>
                    <a:pt x="7" y="33"/>
                    <a:pt x="7" y="33"/>
                  </a:cubicBezTo>
                  <a:cubicBezTo>
                    <a:pt x="8" y="33"/>
                    <a:pt x="9" y="33"/>
                    <a:pt x="11" y="33"/>
                  </a:cubicBezTo>
                  <a:cubicBezTo>
                    <a:pt x="13" y="33"/>
                    <a:pt x="15" y="33"/>
                    <a:pt x="16" y="34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4"/>
                  </a:cubicBezTo>
                  <a:cubicBezTo>
                    <a:pt x="16" y="33"/>
                    <a:pt x="16" y="32"/>
                    <a:pt x="15" y="30"/>
                  </a:cubicBezTo>
                  <a:cubicBezTo>
                    <a:pt x="14" y="27"/>
                    <a:pt x="12" y="24"/>
                    <a:pt x="11" y="20"/>
                  </a:cubicBezTo>
                  <a:cubicBezTo>
                    <a:pt x="9" y="14"/>
                    <a:pt x="7" y="7"/>
                    <a:pt x="6" y="0"/>
                  </a:cubicBezTo>
                  <a:cubicBezTo>
                    <a:pt x="5" y="9"/>
                    <a:pt x="4" y="17"/>
                    <a:pt x="2" y="26"/>
                  </a:cubicBezTo>
                  <a:cubicBezTo>
                    <a:pt x="2" y="30"/>
                    <a:pt x="1" y="34"/>
                    <a:pt x="0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27"/>
            <p:cNvSpPr/>
            <p:nvPr/>
          </p:nvSpPr>
          <p:spPr bwMode="auto">
            <a:xfrm>
              <a:off x="9937750" y="4641851"/>
              <a:ext cx="41275" cy="76200"/>
            </a:xfrm>
            <a:custGeom>
              <a:avLst/>
              <a:gdLst>
                <a:gd name="T0" fmla="*/ 40 w 40"/>
                <a:gd name="T1" fmla="*/ 26 h 71"/>
                <a:gd name="T2" fmla="*/ 5 w 40"/>
                <a:gd name="T3" fmla="*/ 0 h 71"/>
                <a:gd name="T4" fmla="*/ 0 w 40"/>
                <a:gd name="T5" fmla="*/ 30 h 71"/>
                <a:gd name="T6" fmla="*/ 3 w 40"/>
                <a:gd name="T7" fmla="*/ 57 h 71"/>
                <a:gd name="T8" fmla="*/ 6 w 40"/>
                <a:gd name="T9" fmla="*/ 71 h 71"/>
                <a:gd name="T10" fmla="*/ 14 w 40"/>
                <a:gd name="T11" fmla="*/ 56 h 71"/>
                <a:gd name="T12" fmla="*/ 40 w 40"/>
                <a:gd name="T13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0"/>
                    <a:pt x="0" y="20"/>
                    <a:pt x="0" y="30"/>
                  </a:cubicBezTo>
                  <a:cubicBezTo>
                    <a:pt x="0" y="39"/>
                    <a:pt x="1" y="48"/>
                    <a:pt x="3" y="57"/>
                  </a:cubicBezTo>
                  <a:cubicBezTo>
                    <a:pt x="4" y="62"/>
                    <a:pt x="5" y="67"/>
                    <a:pt x="6" y="71"/>
                  </a:cubicBezTo>
                  <a:cubicBezTo>
                    <a:pt x="9" y="66"/>
                    <a:pt x="12" y="61"/>
                    <a:pt x="14" y="56"/>
                  </a:cubicBezTo>
                  <a:cubicBezTo>
                    <a:pt x="22" y="44"/>
                    <a:pt x="31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28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329"/>
            <p:cNvSpPr>
              <a:spLocks noChangeArrowheads="1"/>
            </p:cNvSpPr>
            <p:nvPr/>
          </p:nvSpPr>
          <p:spPr bwMode="auto">
            <a:xfrm>
              <a:off x="9840912" y="5002213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30"/>
            <p:cNvSpPr/>
            <p:nvPr/>
          </p:nvSpPr>
          <p:spPr bwMode="auto">
            <a:xfrm>
              <a:off x="9840912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31"/>
            <p:cNvSpPr/>
            <p:nvPr/>
          </p:nvSpPr>
          <p:spPr bwMode="auto">
            <a:xfrm>
              <a:off x="9991725" y="5006976"/>
              <a:ext cx="25400" cy="31750"/>
            </a:xfrm>
            <a:custGeom>
              <a:avLst/>
              <a:gdLst>
                <a:gd name="T0" fmla="*/ 24 w 25"/>
                <a:gd name="T1" fmla="*/ 4 h 30"/>
                <a:gd name="T2" fmla="*/ 24 w 25"/>
                <a:gd name="T3" fmla="*/ 1 h 30"/>
                <a:gd name="T4" fmla="*/ 24 w 25"/>
                <a:gd name="T5" fmla="*/ 0 h 30"/>
                <a:gd name="T6" fmla="*/ 23 w 25"/>
                <a:gd name="T7" fmla="*/ 3 h 30"/>
                <a:gd name="T8" fmla="*/ 19 w 25"/>
                <a:gd name="T9" fmla="*/ 9 h 30"/>
                <a:gd name="T10" fmla="*/ 10 w 25"/>
                <a:gd name="T11" fmla="*/ 15 h 30"/>
                <a:gd name="T12" fmla="*/ 3 w 25"/>
                <a:gd name="T13" fmla="*/ 15 h 30"/>
                <a:gd name="T14" fmla="*/ 0 w 25"/>
                <a:gd name="T15" fmla="*/ 15 h 30"/>
                <a:gd name="T16" fmla="*/ 2 w 25"/>
                <a:gd name="T17" fmla="*/ 16 h 30"/>
                <a:gd name="T18" fmla="*/ 8 w 25"/>
                <a:gd name="T19" fmla="*/ 19 h 30"/>
                <a:gd name="T20" fmla="*/ 24 w 25"/>
                <a:gd name="T21" fmla="*/ 29 h 30"/>
                <a:gd name="T22" fmla="*/ 24 w 25"/>
                <a:gd name="T23" fmla="*/ 30 h 30"/>
                <a:gd name="T24" fmla="*/ 24 w 25"/>
                <a:gd name="T25" fmla="*/ 24 h 30"/>
                <a:gd name="T26" fmla="*/ 24 w 25"/>
                <a:gd name="T2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30">
                  <a:moveTo>
                    <a:pt x="24" y="4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0"/>
                    <a:pt x="25" y="0"/>
                    <a:pt x="24" y="0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3" y="4"/>
                    <a:pt x="22" y="7"/>
                    <a:pt x="19" y="9"/>
                  </a:cubicBezTo>
                  <a:cubicBezTo>
                    <a:pt x="17" y="12"/>
                    <a:pt x="13" y="14"/>
                    <a:pt x="10" y="15"/>
                  </a:cubicBezTo>
                  <a:cubicBezTo>
                    <a:pt x="7" y="15"/>
                    <a:pt x="4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2" y="16"/>
                  </a:cubicBezTo>
                  <a:cubicBezTo>
                    <a:pt x="4" y="16"/>
                    <a:pt x="6" y="18"/>
                    <a:pt x="8" y="19"/>
                  </a:cubicBezTo>
                  <a:cubicBezTo>
                    <a:pt x="13" y="22"/>
                    <a:pt x="18" y="26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32"/>
            <p:cNvSpPr/>
            <p:nvPr/>
          </p:nvSpPr>
          <p:spPr bwMode="auto">
            <a:xfrm>
              <a:off x="9569450" y="4583113"/>
              <a:ext cx="512763" cy="938213"/>
            </a:xfrm>
            <a:custGeom>
              <a:avLst/>
              <a:gdLst>
                <a:gd name="T0" fmla="*/ 396 w 483"/>
                <a:gd name="T1" fmla="*/ 71 h 884"/>
                <a:gd name="T2" fmla="*/ 323 w 483"/>
                <a:gd name="T3" fmla="*/ 90 h 884"/>
                <a:gd name="T4" fmla="*/ 259 w 483"/>
                <a:gd name="T5" fmla="*/ 360 h 884"/>
                <a:gd name="T6" fmla="*/ 271 w 483"/>
                <a:gd name="T7" fmla="*/ 395 h 884"/>
                <a:gd name="T8" fmla="*/ 270 w 483"/>
                <a:gd name="T9" fmla="*/ 395 h 884"/>
                <a:gd name="T10" fmla="*/ 259 w 483"/>
                <a:gd name="T11" fmla="*/ 394 h 884"/>
                <a:gd name="T12" fmla="*/ 254 w 483"/>
                <a:gd name="T13" fmla="*/ 397 h 884"/>
                <a:gd name="T14" fmla="*/ 253 w 483"/>
                <a:gd name="T15" fmla="*/ 397 h 884"/>
                <a:gd name="T16" fmla="*/ 254 w 483"/>
                <a:gd name="T17" fmla="*/ 335 h 884"/>
                <a:gd name="T18" fmla="*/ 274 w 483"/>
                <a:gd name="T19" fmla="*/ 194 h 884"/>
                <a:gd name="T20" fmla="*/ 258 w 483"/>
                <a:gd name="T21" fmla="*/ 188 h 884"/>
                <a:gd name="T22" fmla="*/ 228 w 483"/>
                <a:gd name="T23" fmla="*/ 337 h 884"/>
                <a:gd name="T24" fmla="*/ 247 w 483"/>
                <a:gd name="T25" fmla="*/ 413 h 884"/>
                <a:gd name="T26" fmla="*/ 263 w 483"/>
                <a:gd name="T27" fmla="*/ 423 h 884"/>
                <a:gd name="T28" fmla="*/ 275 w 483"/>
                <a:gd name="T29" fmla="*/ 419 h 884"/>
                <a:gd name="T30" fmla="*/ 279 w 483"/>
                <a:gd name="T31" fmla="*/ 415 h 884"/>
                <a:gd name="T32" fmla="*/ 286 w 483"/>
                <a:gd name="T33" fmla="*/ 391 h 884"/>
                <a:gd name="T34" fmla="*/ 353 w 483"/>
                <a:gd name="T35" fmla="*/ 127 h 884"/>
                <a:gd name="T36" fmla="*/ 387 w 483"/>
                <a:gd name="T37" fmla="*/ 82 h 884"/>
                <a:gd name="T38" fmla="*/ 399 w 483"/>
                <a:gd name="T39" fmla="*/ 245 h 884"/>
                <a:gd name="T40" fmla="*/ 435 w 483"/>
                <a:gd name="T41" fmla="*/ 373 h 884"/>
                <a:gd name="T42" fmla="*/ 424 w 483"/>
                <a:gd name="T43" fmla="*/ 367 h 884"/>
                <a:gd name="T44" fmla="*/ 379 w 483"/>
                <a:gd name="T45" fmla="*/ 370 h 884"/>
                <a:gd name="T46" fmla="*/ 368 w 483"/>
                <a:gd name="T47" fmla="*/ 403 h 884"/>
                <a:gd name="T48" fmla="*/ 337 w 483"/>
                <a:gd name="T49" fmla="*/ 518 h 884"/>
                <a:gd name="T50" fmla="*/ 115 w 483"/>
                <a:gd name="T51" fmla="*/ 758 h 884"/>
                <a:gd name="T52" fmla="*/ 58 w 483"/>
                <a:gd name="T53" fmla="*/ 804 h 884"/>
                <a:gd name="T54" fmla="*/ 121 w 483"/>
                <a:gd name="T55" fmla="*/ 737 h 884"/>
                <a:gd name="T56" fmla="*/ 153 w 483"/>
                <a:gd name="T57" fmla="*/ 419 h 884"/>
                <a:gd name="T58" fmla="*/ 116 w 483"/>
                <a:gd name="T59" fmla="*/ 376 h 884"/>
                <a:gd name="T60" fmla="*/ 76 w 483"/>
                <a:gd name="T61" fmla="*/ 414 h 884"/>
                <a:gd name="T62" fmla="*/ 83 w 483"/>
                <a:gd name="T63" fmla="*/ 247 h 884"/>
                <a:gd name="T64" fmla="*/ 127 w 483"/>
                <a:gd name="T65" fmla="*/ 175 h 884"/>
                <a:gd name="T66" fmla="*/ 304 w 483"/>
                <a:gd name="T67" fmla="*/ 39 h 884"/>
                <a:gd name="T68" fmla="*/ 112 w 483"/>
                <a:gd name="T69" fmla="*/ 160 h 884"/>
                <a:gd name="T70" fmla="*/ 45 w 483"/>
                <a:gd name="T71" fmla="*/ 293 h 884"/>
                <a:gd name="T72" fmla="*/ 46 w 483"/>
                <a:gd name="T73" fmla="*/ 495 h 884"/>
                <a:gd name="T74" fmla="*/ 110 w 483"/>
                <a:gd name="T75" fmla="*/ 407 h 884"/>
                <a:gd name="T76" fmla="*/ 111 w 483"/>
                <a:gd name="T77" fmla="*/ 449 h 884"/>
                <a:gd name="T78" fmla="*/ 31 w 483"/>
                <a:gd name="T79" fmla="*/ 824 h 884"/>
                <a:gd name="T80" fmla="*/ 87 w 483"/>
                <a:gd name="T81" fmla="*/ 849 h 884"/>
                <a:gd name="T82" fmla="*/ 307 w 483"/>
                <a:gd name="T83" fmla="*/ 644 h 884"/>
                <a:gd name="T84" fmla="*/ 400 w 483"/>
                <a:gd name="T85" fmla="*/ 521 h 884"/>
                <a:gd name="T86" fmla="*/ 422 w 483"/>
                <a:gd name="T87" fmla="*/ 430 h 884"/>
                <a:gd name="T88" fmla="*/ 398 w 483"/>
                <a:gd name="T89" fmla="*/ 415 h 884"/>
                <a:gd name="T90" fmla="*/ 421 w 483"/>
                <a:gd name="T91" fmla="*/ 403 h 884"/>
                <a:gd name="T92" fmla="*/ 422 w 483"/>
                <a:gd name="T93" fmla="*/ 424 h 884"/>
                <a:gd name="T94" fmla="*/ 473 w 483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3" h="884">
                  <a:moveTo>
                    <a:pt x="446" y="225"/>
                  </a:moveTo>
                  <a:cubicBezTo>
                    <a:pt x="433" y="197"/>
                    <a:pt x="420" y="170"/>
                    <a:pt x="409" y="143"/>
                  </a:cubicBezTo>
                  <a:cubicBezTo>
                    <a:pt x="404" y="130"/>
                    <a:pt x="399" y="116"/>
                    <a:pt x="396" y="104"/>
                  </a:cubicBezTo>
                  <a:cubicBezTo>
                    <a:pt x="393" y="91"/>
                    <a:pt x="393" y="79"/>
                    <a:pt x="396" y="71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2" y="51"/>
                    <a:pt x="345" y="59"/>
                    <a:pt x="339" y="66"/>
                  </a:cubicBezTo>
                  <a:cubicBezTo>
                    <a:pt x="333" y="74"/>
                    <a:pt x="328" y="82"/>
                    <a:pt x="323" y="90"/>
                  </a:cubicBezTo>
                  <a:cubicBezTo>
                    <a:pt x="314" y="106"/>
                    <a:pt x="307" y="122"/>
                    <a:pt x="302" y="139"/>
                  </a:cubicBezTo>
                  <a:cubicBezTo>
                    <a:pt x="290" y="172"/>
                    <a:pt x="283" y="205"/>
                    <a:pt x="276" y="238"/>
                  </a:cubicBezTo>
                  <a:cubicBezTo>
                    <a:pt x="270" y="271"/>
                    <a:pt x="266" y="304"/>
                    <a:pt x="262" y="337"/>
                  </a:cubicBezTo>
                  <a:cubicBezTo>
                    <a:pt x="261" y="345"/>
                    <a:pt x="260" y="352"/>
                    <a:pt x="259" y="360"/>
                  </a:cubicBezTo>
                  <a:cubicBezTo>
                    <a:pt x="260" y="367"/>
                    <a:pt x="262" y="374"/>
                    <a:pt x="264" y="380"/>
                  </a:cubicBezTo>
                  <a:cubicBezTo>
                    <a:pt x="265" y="384"/>
                    <a:pt x="267" y="387"/>
                    <a:pt x="268" y="390"/>
                  </a:cubicBezTo>
                  <a:cubicBezTo>
                    <a:pt x="269" y="392"/>
                    <a:pt x="269" y="393"/>
                    <a:pt x="270" y="394"/>
                  </a:cubicBezTo>
                  <a:cubicBezTo>
                    <a:pt x="270" y="395"/>
                    <a:pt x="271" y="395"/>
                    <a:pt x="271" y="395"/>
                  </a:cubicBezTo>
                  <a:cubicBezTo>
                    <a:pt x="271" y="396"/>
                    <a:pt x="271" y="396"/>
                    <a:pt x="271" y="395"/>
                  </a:cubicBezTo>
                  <a:cubicBezTo>
                    <a:pt x="271" y="395"/>
                    <a:pt x="271" y="395"/>
                    <a:pt x="271" y="395"/>
                  </a:cubicBezTo>
                  <a:cubicBezTo>
                    <a:pt x="271" y="395"/>
                    <a:pt x="271" y="395"/>
                    <a:pt x="270" y="395"/>
                  </a:cubicBezTo>
                  <a:cubicBezTo>
                    <a:pt x="270" y="395"/>
                    <a:pt x="270" y="395"/>
                    <a:pt x="270" y="395"/>
                  </a:cubicBezTo>
                  <a:cubicBezTo>
                    <a:pt x="270" y="394"/>
                    <a:pt x="269" y="394"/>
                    <a:pt x="269" y="394"/>
                  </a:cubicBezTo>
                  <a:cubicBezTo>
                    <a:pt x="268" y="393"/>
                    <a:pt x="266" y="393"/>
                    <a:pt x="264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60" y="393"/>
                    <a:pt x="259" y="393"/>
                    <a:pt x="259" y="394"/>
                  </a:cubicBezTo>
                  <a:cubicBezTo>
                    <a:pt x="258" y="394"/>
                    <a:pt x="257" y="394"/>
                    <a:pt x="257" y="395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4" y="397"/>
                    <a:pt x="255" y="396"/>
                    <a:pt x="255" y="396"/>
                  </a:cubicBezTo>
                  <a:cubicBezTo>
                    <a:pt x="254" y="397"/>
                    <a:pt x="254" y="397"/>
                    <a:pt x="254" y="397"/>
                  </a:cubicBezTo>
                  <a:cubicBezTo>
                    <a:pt x="254" y="398"/>
                    <a:pt x="254" y="398"/>
                    <a:pt x="254" y="398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9"/>
                    <a:pt x="253" y="399"/>
                    <a:pt x="253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5" y="390"/>
                    <a:pt x="255" y="386"/>
                  </a:cubicBezTo>
                  <a:cubicBezTo>
                    <a:pt x="257" y="377"/>
                    <a:pt x="258" y="369"/>
                    <a:pt x="259" y="360"/>
                  </a:cubicBezTo>
                  <a:cubicBezTo>
                    <a:pt x="259" y="359"/>
                    <a:pt x="258" y="359"/>
                    <a:pt x="258" y="358"/>
                  </a:cubicBezTo>
                  <a:cubicBezTo>
                    <a:pt x="257" y="350"/>
                    <a:pt x="255" y="342"/>
                    <a:pt x="254" y="335"/>
                  </a:cubicBezTo>
                  <a:cubicBezTo>
                    <a:pt x="252" y="319"/>
                    <a:pt x="252" y="303"/>
                    <a:pt x="252" y="287"/>
                  </a:cubicBezTo>
                  <a:cubicBezTo>
                    <a:pt x="253" y="279"/>
                    <a:pt x="253" y="271"/>
                    <a:pt x="255" y="264"/>
                  </a:cubicBezTo>
                  <a:cubicBezTo>
                    <a:pt x="256" y="256"/>
                    <a:pt x="257" y="248"/>
                    <a:pt x="259" y="240"/>
                  </a:cubicBezTo>
                  <a:cubicBezTo>
                    <a:pt x="263" y="225"/>
                    <a:pt x="268" y="209"/>
                    <a:pt x="274" y="194"/>
                  </a:cubicBezTo>
                  <a:cubicBezTo>
                    <a:pt x="284" y="162"/>
                    <a:pt x="296" y="131"/>
                    <a:pt x="307" y="100"/>
                  </a:cubicBezTo>
                  <a:cubicBezTo>
                    <a:pt x="317" y="69"/>
                    <a:pt x="327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7"/>
                    <a:pt x="271" y="157"/>
                    <a:pt x="258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8"/>
                    <a:pt x="230" y="277"/>
                    <a:pt x="229" y="285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4"/>
                    <a:pt x="232" y="371"/>
                    <a:pt x="236" y="389"/>
                  </a:cubicBezTo>
                  <a:cubicBezTo>
                    <a:pt x="237" y="393"/>
                    <a:pt x="239" y="397"/>
                    <a:pt x="241" y="402"/>
                  </a:cubicBezTo>
                  <a:cubicBezTo>
                    <a:pt x="242" y="404"/>
                    <a:pt x="243" y="407"/>
                    <a:pt x="244" y="409"/>
                  </a:cubicBezTo>
                  <a:cubicBezTo>
                    <a:pt x="245" y="411"/>
                    <a:pt x="245" y="412"/>
                    <a:pt x="247" y="413"/>
                  </a:cubicBezTo>
                  <a:cubicBezTo>
                    <a:pt x="248" y="415"/>
                    <a:pt x="249" y="416"/>
                    <a:pt x="251" y="418"/>
                  </a:cubicBezTo>
                  <a:cubicBezTo>
                    <a:pt x="251" y="419"/>
                    <a:pt x="252" y="419"/>
                    <a:pt x="253" y="420"/>
                  </a:cubicBezTo>
                  <a:cubicBezTo>
                    <a:pt x="254" y="420"/>
                    <a:pt x="254" y="421"/>
                    <a:pt x="255" y="421"/>
                  </a:cubicBezTo>
                  <a:cubicBezTo>
                    <a:pt x="257" y="422"/>
                    <a:pt x="260" y="423"/>
                    <a:pt x="263" y="423"/>
                  </a:cubicBezTo>
                  <a:cubicBezTo>
                    <a:pt x="265" y="423"/>
                    <a:pt x="267" y="423"/>
                    <a:pt x="268" y="423"/>
                  </a:cubicBezTo>
                  <a:cubicBezTo>
                    <a:pt x="269" y="422"/>
                    <a:pt x="270" y="422"/>
                    <a:pt x="271" y="422"/>
                  </a:cubicBezTo>
                  <a:cubicBezTo>
                    <a:pt x="272" y="421"/>
                    <a:pt x="272" y="421"/>
                    <a:pt x="273" y="420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5"/>
                    <a:pt x="279" y="415"/>
                    <a:pt x="279" y="415"/>
                  </a:cubicBezTo>
                  <a:cubicBezTo>
                    <a:pt x="280" y="413"/>
                    <a:pt x="280" y="412"/>
                    <a:pt x="281" y="411"/>
                  </a:cubicBezTo>
                  <a:cubicBezTo>
                    <a:pt x="281" y="410"/>
                    <a:pt x="282" y="409"/>
                    <a:pt x="282" y="409"/>
                  </a:cubicBezTo>
                  <a:cubicBezTo>
                    <a:pt x="283" y="407"/>
                    <a:pt x="283" y="406"/>
                    <a:pt x="283" y="405"/>
                  </a:cubicBezTo>
                  <a:cubicBezTo>
                    <a:pt x="285" y="400"/>
                    <a:pt x="286" y="396"/>
                    <a:pt x="286" y="391"/>
                  </a:cubicBezTo>
                  <a:cubicBezTo>
                    <a:pt x="290" y="375"/>
                    <a:pt x="292" y="358"/>
                    <a:pt x="295" y="342"/>
                  </a:cubicBezTo>
                  <a:cubicBezTo>
                    <a:pt x="301" y="310"/>
                    <a:pt x="307" y="277"/>
                    <a:pt x="314" y="246"/>
                  </a:cubicBezTo>
                  <a:cubicBezTo>
                    <a:pt x="322" y="214"/>
                    <a:pt x="330" y="183"/>
                    <a:pt x="342" y="154"/>
                  </a:cubicBezTo>
                  <a:cubicBezTo>
                    <a:pt x="345" y="145"/>
                    <a:pt x="349" y="136"/>
                    <a:pt x="353" y="127"/>
                  </a:cubicBezTo>
                  <a:cubicBezTo>
                    <a:pt x="352" y="123"/>
                    <a:pt x="351" y="118"/>
                    <a:pt x="350" y="113"/>
                  </a:cubicBezTo>
                  <a:cubicBezTo>
                    <a:pt x="348" y="104"/>
                    <a:pt x="347" y="95"/>
                    <a:pt x="347" y="86"/>
                  </a:cubicBezTo>
                  <a:cubicBezTo>
                    <a:pt x="347" y="76"/>
                    <a:pt x="349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8" y="89"/>
                    <a:pt x="369" y="100"/>
                    <a:pt x="361" y="112"/>
                  </a:cubicBezTo>
                  <a:cubicBezTo>
                    <a:pt x="359" y="117"/>
                    <a:pt x="356" y="122"/>
                    <a:pt x="353" y="127"/>
                  </a:cubicBezTo>
                  <a:cubicBezTo>
                    <a:pt x="356" y="139"/>
                    <a:pt x="360" y="150"/>
                    <a:pt x="364" y="160"/>
                  </a:cubicBezTo>
                  <a:cubicBezTo>
                    <a:pt x="375" y="190"/>
                    <a:pt x="388" y="218"/>
                    <a:pt x="399" y="245"/>
                  </a:cubicBezTo>
                  <a:cubicBezTo>
                    <a:pt x="411" y="272"/>
                    <a:pt x="421" y="299"/>
                    <a:pt x="426" y="326"/>
                  </a:cubicBezTo>
                  <a:cubicBezTo>
                    <a:pt x="429" y="339"/>
                    <a:pt x="429" y="351"/>
                    <a:pt x="428" y="362"/>
                  </a:cubicBezTo>
                  <a:cubicBezTo>
                    <a:pt x="428" y="364"/>
                    <a:pt x="427" y="367"/>
                    <a:pt x="427" y="369"/>
                  </a:cubicBezTo>
                  <a:cubicBezTo>
                    <a:pt x="429" y="370"/>
                    <a:pt x="432" y="372"/>
                    <a:pt x="435" y="373"/>
                  </a:cubicBezTo>
                  <a:cubicBezTo>
                    <a:pt x="441" y="377"/>
                    <a:pt x="447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5" y="377"/>
                    <a:pt x="427" y="369"/>
                  </a:cubicBezTo>
                  <a:cubicBezTo>
                    <a:pt x="426" y="368"/>
                    <a:pt x="425" y="368"/>
                    <a:pt x="424" y="367"/>
                  </a:cubicBezTo>
                  <a:cubicBezTo>
                    <a:pt x="422" y="366"/>
                    <a:pt x="420" y="365"/>
                    <a:pt x="417" y="364"/>
                  </a:cubicBezTo>
                  <a:cubicBezTo>
                    <a:pt x="414" y="363"/>
                    <a:pt x="410" y="362"/>
                    <a:pt x="404" y="361"/>
                  </a:cubicBezTo>
                  <a:cubicBezTo>
                    <a:pt x="401" y="361"/>
                    <a:pt x="398" y="361"/>
                    <a:pt x="393" y="362"/>
                  </a:cubicBezTo>
                  <a:cubicBezTo>
                    <a:pt x="388" y="364"/>
                    <a:pt x="383" y="367"/>
                    <a:pt x="379" y="370"/>
                  </a:cubicBezTo>
                  <a:cubicBezTo>
                    <a:pt x="376" y="374"/>
                    <a:pt x="373" y="378"/>
                    <a:pt x="372" y="380"/>
                  </a:cubicBezTo>
                  <a:cubicBezTo>
                    <a:pt x="371" y="383"/>
                    <a:pt x="370" y="386"/>
                    <a:pt x="370" y="388"/>
                  </a:cubicBezTo>
                  <a:cubicBezTo>
                    <a:pt x="369" y="392"/>
                    <a:pt x="368" y="394"/>
                    <a:pt x="368" y="397"/>
                  </a:cubicBezTo>
                  <a:cubicBezTo>
                    <a:pt x="368" y="399"/>
                    <a:pt x="368" y="401"/>
                    <a:pt x="368" y="40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35"/>
                    <a:pt x="367" y="446"/>
                    <a:pt x="364" y="457"/>
                  </a:cubicBezTo>
                  <a:cubicBezTo>
                    <a:pt x="362" y="468"/>
                    <a:pt x="359" y="479"/>
                    <a:pt x="355" y="489"/>
                  </a:cubicBezTo>
                  <a:cubicBezTo>
                    <a:pt x="350" y="498"/>
                    <a:pt x="344" y="508"/>
                    <a:pt x="337" y="518"/>
                  </a:cubicBezTo>
                  <a:cubicBezTo>
                    <a:pt x="331" y="529"/>
                    <a:pt x="323" y="539"/>
                    <a:pt x="315" y="549"/>
                  </a:cubicBezTo>
                  <a:cubicBezTo>
                    <a:pt x="300" y="568"/>
                    <a:pt x="283" y="588"/>
                    <a:pt x="266" y="607"/>
                  </a:cubicBezTo>
                  <a:cubicBezTo>
                    <a:pt x="232" y="645"/>
                    <a:pt x="196" y="683"/>
                    <a:pt x="158" y="718"/>
                  </a:cubicBezTo>
                  <a:cubicBezTo>
                    <a:pt x="144" y="732"/>
                    <a:pt x="129" y="745"/>
                    <a:pt x="115" y="758"/>
                  </a:cubicBezTo>
                  <a:cubicBezTo>
                    <a:pt x="105" y="789"/>
                    <a:pt x="93" y="819"/>
                    <a:pt x="79" y="848"/>
                  </a:cubicBezTo>
                  <a:cubicBezTo>
                    <a:pt x="46" y="811"/>
                    <a:pt x="46" y="811"/>
                    <a:pt x="46" y="811"/>
                  </a:cubicBezTo>
                  <a:cubicBezTo>
                    <a:pt x="47" y="810"/>
                    <a:pt x="49" y="809"/>
                    <a:pt x="51" y="808"/>
                  </a:cubicBezTo>
                  <a:cubicBezTo>
                    <a:pt x="53" y="807"/>
                    <a:pt x="55" y="806"/>
                    <a:pt x="58" y="804"/>
                  </a:cubicBezTo>
                  <a:cubicBezTo>
                    <a:pt x="62" y="801"/>
                    <a:pt x="67" y="797"/>
                    <a:pt x="72" y="794"/>
                  </a:cubicBezTo>
                  <a:cubicBezTo>
                    <a:pt x="82" y="786"/>
                    <a:pt x="92" y="778"/>
                    <a:pt x="101" y="770"/>
                  </a:cubicBezTo>
                  <a:cubicBezTo>
                    <a:pt x="106" y="766"/>
                    <a:pt x="110" y="762"/>
                    <a:pt x="115" y="758"/>
                  </a:cubicBezTo>
                  <a:cubicBezTo>
                    <a:pt x="117" y="751"/>
                    <a:pt x="119" y="744"/>
                    <a:pt x="121" y="737"/>
                  </a:cubicBezTo>
                  <a:cubicBezTo>
                    <a:pt x="132" y="699"/>
                    <a:pt x="140" y="661"/>
                    <a:pt x="146" y="622"/>
                  </a:cubicBezTo>
                  <a:cubicBezTo>
                    <a:pt x="151" y="584"/>
                    <a:pt x="155" y="545"/>
                    <a:pt x="155" y="506"/>
                  </a:cubicBezTo>
                  <a:cubicBezTo>
                    <a:pt x="156" y="487"/>
                    <a:pt x="156" y="467"/>
                    <a:pt x="155" y="448"/>
                  </a:cubicBezTo>
                  <a:cubicBezTo>
                    <a:pt x="155" y="438"/>
                    <a:pt x="154" y="428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2" y="399"/>
                    <a:pt x="151" y="394"/>
                    <a:pt x="151" y="389"/>
                  </a:cubicBezTo>
                  <a:cubicBezTo>
                    <a:pt x="145" y="347"/>
                    <a:pt x="145" y="347"/>
                    <a:pt x="145" y="347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8" y="427"/>
                    <a:pt x="79" y="440"/>
                    <a:pt x="81" y="453"/>
                  </a:cubicBezTo>
                  <a:cubicBezTo>
                    <a:pt x="49" y="441"/>
                    <a:pt x="49" y="441"/>
                    <a:pt x="49" y="441"/>
                  </a:cubicBezTo>
                  <a:cubicBezTo>
                    <a:pt x="76" y="414"/>
                    <a:pt x="76" y="414"/>
                    <a:pt x="76" y="414"/>
                  </a:cubicBezTo>
                  <a:cubicBezTo>
                    <a:pt x="76" y="410"/>
                    <a:pt x="76" y="405"/>
                    <a:pt x="75" y="401"/>
                  </a:cubicBezTo>
                  <a:cubicBezTo>
                    <a:pt x="74" y="383"/>
                    <a:pt x="73" y="366"/>
                    <a:pt x="73" y="348"/>
                  </a:cubicBezTo>
                  <a:cubicBezTo>
                    <a:pt x="73" y="331"/>
                    <a:pt x="73" y="314"/>
                    <a:pt x="74" y="296"/>
                  </a:cubicBezTo>
                  <a:cubicBezTo>
                    <a:pt x="76" y="279"/>
                    <a:pt x="78" y="263"/>
                    <a:pt x="83" y="247"/>
                  </a:cubicBezTo>
                  <a:cubicBezTo>
                    <a:pt x="83" y="247"/>
                    <a:pt x="83" y="247"/>
                    <a:pt x="83" y="248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83" y="247"/>
                    <a:pt x="83" y="247"/>
                    <a:pt x="83" y="247"/>
                  </a:cubicBezTo>
                  <a:cubicBezTo>
                    <a:pt x="93" y="220"/>
                    <a:pt x="108" y="195"/>
                    <a:pt x="127" y="175"/>
                  </a:cubicBezTo>
                  <a:cubicBezTo>
                    <a:pt x="146" y="153"/>
                    <a:pt x="171" y="137"/>
                    <a:pt x="197" y="123"/>
                  </a:cubicBezTo>
                  <a:cubicBezTo>
                    <a:pt x="223" y="108"/>
                    <a:pt x="251" y="93"/>
                    <a:pt x="274" y="74"/>
                  </a:cubicBezTo>
                  <a:cubicBezTo>
                    <a:pt x="298" y="55"/>
                    <a:pt x="318" y="31"/>
                    <a:pt x="332" y="4"/>
                  </a:cubicBezTo>
                  <a:cubicBezTo>
                    <a:pt x="324" y="16"/>
                    <a:pt x="314" y="28"/>
                    <a:pt x="304" y="39"/>
                  </a:cubicBezTo>
                  <a:cubicBezTo>
                    <a:pt x="293" y="49"/>
                    <a:pt x="282" y="59"/>
                    <a:pt x="269" y="67"/>
                  </a:cubicBezTo>
                  <a:cubicBezTo>
                    <a:pt x="245" y="84"/>
                    <a:pt x="218" y="96"/>
                    <a:pt x="190" y="109"/>
                  </a:cubicBezTo>
                  <a:cubicBezTo>
                    <a:pt x="176" y="116"/>
                    <a:pt x="162" y="122"/>
                    <a:pt x="149" y="131"/>
                  </a:cubicBezTo>
                  <a:cubicBezTo>
                    <a:pt x="136" y="139"/>
                    <a:pt x="123" y="149"/>
                    <a:pt x="112" y="160"/>
                  </a:cubicBezTo>
                  <a:cubicBezTo>
                    <a:pt x="89" y="181"/>
                    <a:pt x="71" y="209"/>
                    <a:pt x="58" y="237"/>
                  </a:cubicBezTo>
                  <a:cubicBezTo>
                    <a:pt x="58" y="237"/>
                    <a:pt x="58" y="237"/>
                    <a:pt x="58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1" y="256"/>
                    <a:pt x="47" y="275"/>
                    <a:pt x="45" y="293"/>
                  </a:cubicBezTo>
                  <a:cubicBezTo>
                    <a:pt x="42" y="311"/>
                    <a:pt x="41" y="330"/>
                    <a:pt x="40" y="348"/>
                  </a:cubicBezTo>
                  <a:cubicBezTo>
                    <a:pt x="40" y="366"/>
                    <a:pt x="40" y="384"/>
                    <a:pt x="40" y="403"/>
                  </a:cubicBezTo>
                  <a:cubicBezTo>
                    <a:pt x="41" y="421"/>
                    <a:pt x="41" y="439"/>
                    <a:pt x="43" y="457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5" y="469"/>
                    <a:pt x="75" y="469"/>
                    <a:pt x="75" y="469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31"/>
                    <a:pt x="111" y="426"/>
                    <a:pt x="111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10" y="403"/>
                    <a:pt x="110" y="398"/>
                    <a:pt x="109" y="394"/>
                  </a:cubicBezTo>
                  <a:cubicBezTo>
                    <a:pt x="144" y="406"/>
                    <a:pt x="144" y="406"/>
                    <a:pt x="144" y="406"/>
                  </a:cubicBezTo>
                  <a:cubicBezTo>
                    <a:pt x="111" y="436"/>
                    <a:pt x="111" y="436"/>
                    <a:pt x="111" y="436"/>
                  </a:cubicBezTo>
                  <a:cubicBezTo>
                    <a:pt x="111" y="440"/>
                    <a:pt x="111" y="444"/>
                    <a:pt x="111" y="449"/>
                  </a:cubicBezTo>
                  <a:cubicBezTo>
                    <a:pt x="111" y="467"/>
                    <a:pt x="111" y="486"/>
                    <a:pt x="110" y="504"/>
                  </a:cubicBezTo>
                  <a:cubicBezTo>
                    <a:pt x="108" y="541"/>
                    <a:pt x="104" y="578"/>
                    <a:pt x="98" y="615"/>
                  </a:cubicBezTo>
                  <a:cubicBezTo>
                    <a:pt x="92" y="651"/>
                    <a:pt x="83" y="687"/>
                    <a:pt x="72" y="722"/>
                  </a:cubicBezTo>
                  <a:cubicBezTo>
                    <a:pt x="61" y="757"/>
                    <a:pt x="48" y="791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4" y="861"/>
                    <a:pt x="64" y="861"/>
                    <a:pt x="64" y="861"/>
                  </a:cubicBezTo>
                  <a:cubicBezTo>
                    <a:pt x="69" y="859"/>
                    <a:pt x="73" y="857"/>
                    <a:pt x="77" y="855"/>
                  </a:cubicBezTo>
                  <a:cubicBezTo>
                    <a:pt x="80" y="853"/>
                    <a:pt x="84" y="851"/>
                    <a:pt x="87" y="849"/>
                  </a:cubicBezTo>
                  <a:cubicBezTo>
                    <a:pt x="93" y="845"/>
                    <a:pt x="99" y="841"/>
                    <a:pt x="104" y="837"/>
                  </a:cubicBezTo>
                  <a:cubicBezTo>
                    <a:pt x="115" y="828"/>
                    <a:pt x="126" y="820"/>
                    <a:pt x="136" y="811"/>
                  </a:cubicBezTo>
                  <a:cubicBezTo>
                    <a:pt x="157" y="794"/>
                    <a:pt x="177" y="776"/>
                    <a:pt x="196" y="758"/>
                  </a:cubicBezTo>
                  <a:cubicBezTo>
                    <a:pt x="235" y="722"/>
                    <a:pt x="272" y="684"/>
                    <a:pt x="307" y="644"/>
                  </a:cubicBezTo>
                  <a:cubicBezTo>
                    <a:pt x="325" y="624"/>
                    <a:pt x="343" y="604"/>
                    <a:pt x="359" y="583"/>
                  </a:cubicBezTo>
                  <a:cubicBezTo>
                    <a:pt x="367" y="572"/>
                    <a:pt x="376" y="561"/>
                    <a:pt x="383" y="549"/>
                  </a:cubicBezTo>
                  <a:cubicBezTo>
                    <a:pt x="387" y="544"/>
                    <a:pt x="391" y="538"/>
                    <a:pt x="395" y="531"/>
                  </a:cubicBezTo>
                  <a:cubicBezTo>
                    <a:pt x="397" y="528"/>
                    <a:pt x="398" y="525"/>
                    <a:pt x="400" y="521"/>
                  </a:cubicBezTo>
                  <a:cubicBezTo>
                    <a:pt x="401" y="520"/>
                    <a:pt x="402" y="518"/>
                    <a:pt x="403" y="516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6" y="483"/>
                    <a:pt x="418" y="468"/>
                  </a:cubicBezTo>
                  <a:cubicBezTo>
                    <a:pt x="421" y="455"/>
                    <a:pt x="422" y="442"/>
                    <a:pt x="422" y="430"/>
                  </a:cubicBezTo>
                  <a:cubicBezTo>
                    <a:pt x="422" y="429"/>
                    <a:pt x="422" y="429"/>
                    <a:pt x="422" y="429"/>
                  </a:cubicBezTo>
                  <a:cubicBezTo>
                    <a:pt x="416" y="426"/>
                    <a:pt x="411" y="422"/>
                    <a:pt x="406" y="419"/>
                  </a:cubicBezTo>
                  <a:cubicBezTo>
                    <a:pt x="404" y="418"/>
                    <a:pt x="402" y="416"/>
                    <a:pt x="400" y="416"/>
                  </a:cubicBezTo>
                  <a:cubicBezTo>
                    <a:pt x="399" y="415"/>
                    <a:pt x="398" y="415"/>
                    <a:pt x="398" y="415"/>
                  </a:cubicBezTo>
                  <a:cubicBezTo>
                    <a:pt x="398" y="415"/>
                    <a:pt x="398" y="415"/>
                    <a:pt x="401" y="415"/>
                  </a:cubicBezTo>
                  <a:cubicBezTo>
                    <a:pt x="402" y="415"/>
                    <a:pt x="405" y="415"/>
                    <a:pt x="408" y="415"/>
                  </a:cubicBezTo>
                  <a:cubicBezTo>
                    <a:pt x="411" y="414"/>
                    <a:pt x="415" y="412"/>
                    <a:pt x="417" y="409"/>
                  </a:cubicBezTo>
                  <a:cubicBezTo>
                    <a:pt x="420" y="407"/>
                    <a:pt x="421" y="404"/>
                    <a:pt x="421" y="403"/>
                  </a:cubicBezTo>
                  <a:cubicBezTo>
                    <a:pt x="422" y="402"/>
                    <a:pt x="422" y="401"/>
                    <a:pt x="422" y="400"/>
                  </a:cubicBezTo>
                  <a:cubicBezTo>
                    <a:pt x="423" y="400"/>
                    <a:pt x="422" y="400"/>
                    <a:pt x="422" y="401"/>
                  </a:cubicBezTo>
                  <a:cubicBezTo>
                    <a:pt x="422" y="402"/>
                    <a:pt x="422" y="403"/>
                    <a:pt x="422" y="404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3"/>
                    <a:pt x="442" y="443"/>
                    <a:pt x="442" y="443"/>
                  </a:cubicBezTo>
                  <a:cubicBezTo>
                    <a:pt x="458" y="424"/>
                    <a:pt x="458" y="424"/>
                    <a:pt x="458" y="424"/>
                  </a:cubicBezTo>
                  <a:cubicBezTo>
                    <a:pt x="464" y="416"/>
                    <a:pt x="469" y="407"/>
                    <a:pt x="473" y="398"/>
                  </a:cubicBezTo>
                  <a:cubicBezTo>
                    <a:pt x="477" y="388"/>
                    <a:pt x="479" y="379"/>
                    <a:pt x="481" y="369"/>
                  </a:cubicBezTo>
                  <a:cubicBezTo>
                    <a:pt x="483" y="350"/>
                    <a:pt x="481" y="332"/>
                    <a:pt x="478" y="316"/>
                  </a:cubicBezTo>
                  <a:cubicBezTo>
                    <a:pt x="471" y="282"/>
                    <a:pt x="458" y="253"/>
                    <a:pt x="446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8" name="Freeform 333"/>
            <p:cNvSpPr/>
            <p:nvPr/>
          </p:nvSpPr>
          <p:spPr bwMode="auto">
            <a:xfrm>
              <a:off x="10010775" y="4973638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9 w 36"/>
                <a:gd name="T3" fmla="*/ 4 h 21"/>
                <a:gd name="T4" fmla="*/ 11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1" y="12"/>
                    <a:pt x="25" y="8"/>
                    <a:pt x="19" y="4"/>
                  </a:cubicBezTo>
                  <a:cubicBezTo>
                    <a:pt x="16" y="3"/>
                    <a:pt x="13" y="1"/>
                    <a:pt x="11" y="0"/>
                  </a:cubicBezTo>
                  <a:cubicBezTo>
                    <a:pt x="9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34"/>
            <p:cNvSpPr/>
            <p:nvPr/>
          </p:nvSpPr>
          <p:spPr bwMode="auto">
            <a:xfrm>
              <a:off x="9656762" y="48450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35"/>
            <p:cNvSpPr/>
            <p:nvPr/>
          </p:nvSpPr>
          <p:spPr bwMode="auto">
            <a:xfrm>
              <a:off x="9685337" y="5000626"/>
              <a:ext cx="36513" cy="44450"/>
            </a:xfrm>
            <a:custGeom>
              <a:avLst/>
              <a:gdLst>
                <a:gd name="T0" fmla="*/ 0 w 35"/>
                <a:gd name="T1" fmla="*/ 0 h 42"/>
                <a:gd name="T2" fmla="*/ 1 w 35"/>
                <a:gd name="T3" fmla="*/ 13 h 42"/>
                <a:gd name="T4" fmla="*/ 2 w 35"/>
                <a:gd name="T5" fmla="*/ 27 h 42"/>
                <a:gd name="T6" fmla="*/ 2 w 35"/>
                <a:gd name="T7" fmla="*/ 42 h 42"/>
                <a:gd name="T8" fmla="*/ 35 w 35"/>
                <a:gd name="T9" fmla="*/ 12 h 42"/>
                <a:gd name="T10" fmla="*/ 0 w 35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2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2"/>
                    <a:pt x="2" y="37"/>
                    <a:pt x="2" y="42"/>
                  </a:cubicBezTo>
                  <a:cubicBezTo>
                    <a:pt x="35" y="12"/>
                    <a:pt x="35" y="12"/>
                    <a:pt x="35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336"/>
            <p:cNvSpPr/>
            <p:nvPr/>
          </p:nvSpPr>
          <p:spPr bwMode="auto">
            <a:xfrm>
              <a:off x="9620250" y="5021263"/>
              <a:ext cx="34925" cy="42863"/>
            </a:xfrm>
            <a:custGeom>
              <a:avLst/>
              <a:gdLst>
                <a:gd name="T0" fmla="*/ 32 w 32"/>
                <a:gd name="T1" fmla="*/ 39 h 39"/>
                <a:gd name="T2" fmla="*/ 27 w 32"/>
                <a:gd name="T3" fmla="*/ 0 h 39"/>
                <a:gd name="T4" fmla="*/ 0 w 32"/>
                <a:gd name="T5" fmla="*/ 27 h 39"/>
                <a:gd name="T6" fmla="*/ 32 w 3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39"/>
                  </a:moveTo>
                  <a:cubicBezTo>
                    <a:pt x="30" y="26"/>
                    <a:pt x="29" y="13"/>
                    <a:pt x="27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37"/>
            <p:cNvSpPr/>
            <p:nvPr/>
          </p:nvSpPr>
          <p:spPr bwMode="auto">
            <a:xfrm>
              <a:off x="9617075" y="5386388"/>
              <a:ext cx="74613" cy="96838"/>
            </a:xfrm>
            <a:custGeom>
              <a:avLst/>
              <a:gdLst>
                <a:gd name="T0" fmla="*/ 26 w 69"/>
                <a:gd name="T1" fmla="*/ 36 h 90"/>
                <a:gd name="T2" fmla="*/ 12 w 69"/>
                <a:gd name="T3" fmla="*/ 46 h 90"/>
                <a:gd name="T4" fmla="*/ 5 w 69"/>
                <a:gd name="T5" fmla="*/ 50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5 w 69"/>
                <a:gd name="T13" fmla="*/ 12 h 90"/>
                <a:gd name="T14" fmla="*/ 26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6" y="36"/>
                  </a:moveTo>
                  <a:cubicBezTo>
                    <a:pt x="21" y="39"/>
                    <a:pt x="16" y="43"/>
                    <a:pt x="12" y="46"/>
                  </a:cubicBezTo>
                  <a:cubicBezTo>
                    <a:pt x="9" y="48"/>
                    <a:pt x="7" y="49"/>
                    <a:pt x="5" y="50"/>
                  </a:cubicBezTo>
                  <a:cubicBezTo>
                    <a:pt x="3" y="51"/>
                    <a:pt x="1" y="52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4" y="4"/>
                    <a:pt x="60" y="8"/>
                    <a:pt x="55" y="12"/>
                  </a:cubicBezTo>
                  <a:cubicBezTo>
                    <a:pt x="46" y="20"/>
                    <a:pt x="36" y="28"/>
                    <a:pt x="26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338"/>
          <p:cNvSpPr>
            <a:spLocks noEditPoints="1"/>
          </p:cNvSpPr>
          <p:nvPr/>
        </p:nvSpPr>
        <p:spPr bwMode="auto">
          <a:xfrm>
            <a:off x="11766550" y="314093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339"/>
          <p:cNvSpPr>
            <a:spLocks noEditPoints="1"/>
          </p:cNvSpPr>
          <p:nvPr/>
        </p:nvSpPr>
        <p:spPr bwMode="auto">
          <a:xfrm>
            <a:off x="5480050" y="458219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340"/>
          <p:cNvSpPr>
            <a:spLocks noChangeArrowheads="1"/>
          </p:cNvSpPr>
          <p:nvPr/>
        </p:nvSpPr>
        <p:spPr bwMode="auto">
          <a:xfrm>
            <a:off x="1384300" y="401638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341"/>
          <p:cNvSpPr>
            <a:spLocks noChangeArrowheads="1"/>
          </p:cNvSpPr>
          <p:nvPr/>
        </p:nvSpPr>
        <p:spPr bwMode="auto">
          <a:xfrm>
            <a:off x="827087" y="351313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345"/>
          <p:cNvSpPr>
            <a:spLocks noChangeArrowheads="1"/>
          </p:cNvSpPr>
          <p:nvPr/>
        </p:nvSpPr>
        <p:spPr bwMode="auto">
          <a:xfrm>
            <a:off x="139700" y="442913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346"/>
          <p:cNvSpPr>
            <a:spLocks noChangeArrowheads="1"/>
          </p:cNvSpPr>
          <p:nvPr/>
        </p:nvSpPr>
        <p:spPr bwMode="auto">
          <a:xfrm>
            <a:off x="8333263" y="34051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350"/>
          <p:cNvSpPr/>
          <p:nvPr/>
        </p:nvSpPr>
        <p:spPr bwMode="auto">
          <a:xfrm>
            <a:off x="8929603" y="555545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0" name="组合 559"/>
          <p:cNvGrpSpPr/>
          <p:nvPr/>
        </p:nvGrpSpPr>
        <p:grpSpPr>
          <a:xfrm>
            <a:off x="10541862" y="5059811"/>
            <a:ext cx="1295400" cy="1144587"/>
            <a:chOff x="10615613" y="2563813"/>
            <a:chExt cx="1295400" cy="1144587"/>
          </a:xfrm>
        </p:grpSpPr>
        <p:sp>
          <p:nvSpPr>
            <p:cNvPr id="29" name="Freeform 426"/>
            <p:cNvSpPr/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7"/>
            <p:cNvSpPr/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8"/>
            <p:cNvSpPr/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9"/>
            <p:cNvSpPr/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0"/>
            <p:cNvSpPr/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1"/>
            <p:cNvSpPr/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2"/>
            <p:cNvSpPr/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3"/>
            <p:cNvSpPr/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" name="组合 541"/>
          <p:cNvGrpSpPr/>
          <p:nvPr/>
        </p:nvGrpSpPr>
        <p:grpSpPr>
          <a:xfrm rot="5746844">
            <a:off x="5057655" y="5439875"/>
            <a:ext cx="993775" cy="1401763"/>
            <a:chOff x="9386888" y="6305550"/>
            <a:chExt cx="993775" cy="1401763"/>
          </a:xfrm>
        </p:grpSpPr>
        <p:sp>
          <p:nvSpPr>
            <p:cNvPr id="37" name="Freeform 434"/>
            <p:cNvSpPr/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6"/>
            <p:cNvSpPr/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7"/>
            <p:cNvSpPr/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9"/>
            <p:cNvSpPr/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0"/>
            <p:cNvSpPr/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1"/>
            <p:cNvSpPr/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3"/>
            <p:cNvSpPr/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4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5"/>
            <p:cNvSpPr/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8"/>
            <p:cNvSpPr/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1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2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5"/>
            <p:cNvSpPr/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6"/>
            <p:cNvSpPr/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7"/>
            <p:cNvSpPr/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8"/>
            <p:cNvSpPr/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59"/>
            <p:cNvSpPr/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0"/>
            <p:cNvSpPr/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Oval 462"/>
          <p:cNvSpPr>
            <a:spLocks noChangeArrowheads="1"/>
          </p:cNvSpPr>
          <p:nvPr/>
        </p:nvSpPr>
        <p:spPr bwMode="auto">
          <a:xfrm>
            <a:off x="286545" y="1039420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463"/>
          <p:cNvSpPr>
            <a:spLocks noChangeArrowheads="1"/>
          </p:cNvSpPr>
          <p:nvPr/>
        </p:nvSpPr>
        <p:spPr bwMode="auto">
          <a:xfrm>
            <a:off x="8289991" y="593467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464"/>
          <p:cNvSpPr>
            <a:spLocks noChangeArrowheads="1"/>
          </p:cNvSpPr>
          <p:nvPr/>
        </p:nvSpPr>
        <p:spPr bwMode="auto">
          <a:xfrm>
            <a:off x="9111258" y="580276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465"/>
          <p:cNvSpPr>
            <a:spLocks noChangeArrowheads="1"/>
          </p:cNvSpPr>
          <p:nvPr/>
        </p:nvSpPr>
        <p:spPr bwMode="auto">
          <a:xfrm>
            <a:off x="1504950" y="606425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466"/>
          <p:cNvSpPr>
            <a:spLocks noChangeArrowheads="1"/>
          </p:cNvSpPr>
          <p:nvPr/>
        </p:nvSpPr>
        <p:spPr bwMode="auto">
          <a:xfrm>
            <a:off x="11145838" y="6429382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467"/>
          <p:cNvSpPr>
            <a:spLocks noChangeArrowheads="1"/>
          </p:cNvSpPr>
          <p:nvPr/>
        </p:nvSpPr>
        <p:spPr bwMode="auto">
          <a:xfrm>
            <a:off x="287338" y="4767263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468"/>
          <p:cNvSpPr>
            <a:spLocks noChangeArrowheads="1"/>
          </p:cNvSpPr>
          <p:nvPr/>
        </p:nvSpPr>
        <p:spPr bwMode="auto">
          <a:xfrm>
            <a:off x="10003698" y="6541325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472"/>
          <p:cNvSpPr>
            <a:spLocks noChangeArrowheads="1"/>
          </p:cNvSpPr>
          <p:nvPr/>
        </p:nvSpPr>
        <p:spPr bwMode="auto">
          <a:xfrm>
            <a:off x="11842750" y="401161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475"/>
          <p:cNvSpPr>
            <a:spLocks noChangeArrowheads="1"/>
          </p:cNvSpPr>
          <p:nvPr/>
        </p:nvSpPr>
        <p:spPr bwMode="auto">
          <a:xfrm>
            <a:off x="11728403" y="4703763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477"/>
          <p:cNvSpPr>
            <a:spLocks noChangeArrowheads="1"/>
          </p:cNvSpPr>
          <p:nvPr/>
        </p:nvSpPr>
        <p:spPr bwMode="auto">
          <a:xfrm>
            <a:off x="9008160" y="527109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6" name="组合 555"/>
          <p:cNvGrpSpPr/>
          <p:nvPr/>
        </p:nvGrpSpPr>
        <p:grpSpPr>
          <a:xfrm>
            <a:off x="6947056" y="5367142"/>
            <a:ext cx="911226" cy="1558925"/>
            <a:chOff x="9537700" y="2984500"/>
            <a:chExt cx="911226" cy="1558925"/>
          </a:xfrm>
        </p:grpSpPr>
        <p:sp>
          <p:nvSpPr>
            <p:cNvPr id="14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Oval 480"/>
          <p:cNvSpPr>
            <a:spLocks noChangeArrowheads="1"/>
          </p:cNvSpPr>
          <p:nvPr/>
        </p:nvSpPr>
        <p:spPr bwMode="auto">
          <a:xfrm>
            <a:off x="10113752" y="1800252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512"/>
          <p:cNvSpPr>
            <a:spLocks noChangeArrowheads="1"/>
          </p:cNvSpPr>
          <p:nvPr/>
        </p:nvSpPr>
        <p:spPr bwMode="auto">
          <a:xfrm>
            <a:off x="5266446" y="25158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513"/>
          <p:cNvSpPr>
            <a:spLocks noChangeArrowheads="1"/>
          </p:cNvSpPr>
          <p:nvPr/>
        </p:nvSpPr>
        <p:spPr bwMode="auto">
          <a:xfrm>
            <a:off x="1238250" y="532606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515"/>
          <p:cNvSpPr>
            <a:spLocks noChangeArrowheads="1"/>
          </p:cNvSpPr>
          <p:nvPr/>
        </p:nvSpPr>
        <p:spPr bwMode="auto">
          <a:xfrm>
            <a:off x="176213" y="6074524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516"/>
          <p:cNvSpPr>
            <a:spLocks noChangeArrowheads="1"/>
          </p:cNvSpPr>
          <p:nvPr/>
        </p:nvSpPr>
        <p:spPr bwMode="auto">
          <a:xfrm>
            <a:off x="257175" y="4370388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517"/>
          <p:cNvSpPr>
            <a:spLocks noChangeArrowheads="1"/>
          </p:cNvSpPr>
          <p:nvPr/>
        </p:nvSpPr>
        <p:spPr bwMode="auto">
          <a:xfrm>
            <a:off x="44450" y="5027613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521"/>
          <p:cNvSpPr>
            <a:spLocks noChangeArrowheads="1"/>
          </p:cNvSpPr>
          <p:nvPr/>
        </p:nvSpPr>
        <p:spPr bwMode="auto">
          <a:xfrm>
            <a:off x="843166" y="308689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522"/>
          <p:cNvSpPr>
            <a:spLocks noChangeArrowheads="1"/>
          </p:cNvSpPr>
          <p:nvPr/>
        </p:nvSpPr>
        <p:spPr bwMode="auto">
          <a:xfrm>
            <a:off x="3305742" y="252413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523"/>
          <p:cNvSpPr>
            <a:spLocks noChangeArrowheads="1"/>
          </p:cNvSpPr>
          <p:nvPr/>
        </p:nvSpPr>
        <p:spPr bwMode="auto">
          <a:xfrm>
            <a:off x="4066964" y="6236898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525"/>
          <p:cNvSpPr>
            <a:spLocks noChangeArrowheads="1"/>
          </p:cNvSpPr>
          <p:nvPr/>
        </p:nvSpPr>
        <p:spPr bwMode="auto">
          <a:xfrm>
            <a:off x="11526838" y="141590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527"/>
          <p:cNvSpPr>
            <a:spLocks noChangeArrowheads="1"/>
          </p:cNvSpPr>
          <p:nvPr/>
        </p:nvSpPr>
        <p:spPr bwMode="auto">
          <a:xfrm>
            <a:off x="11911013" y="82073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528"/>
          <p:cNvSpPr>
            <a:spLocks noChangeArrowheads="1"/>
          </p:cNvSpPr>
          <p:nvPr/>
        </p:nvSpPr>
        <p:spPr bwMode="auto">
          <a:xfrm>
            <a:off x="10833100" y="121443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529"/>
          <p:cNvSpPr>
            <a:spLocks noChangeArrowheads="1"/>
          </p:cNvSpPr>
          <p:nvPr/>
        </p:nvSpPr>
        <p:spPr bwMode="auto">
          <a:xfrm>
            <a:off x="8765866" y="65722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530"/>
          <p:cNvSpPr>
            <a:spLocks noChangeArrowheads="1"/>
          </p:cNvSpPr>
          <p:nvPr/>
        </p:nvSpPr>
        <p:spPr bwMode="auto">
          <a:xfrm>
            <a:off x="10383838" y="100647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531"/>
          <p:cNvSpPr>
            <a:spLocks noChangeArrowheads="1"/>
          </p:cNvSpPr>
          <p:nvPr/>
        </p:nvSpPr>
        <p:spPr bwMode="auto">
          <a:xfrm>
            <a:off x="10737233" y="138273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532"/>
          <p:cNvSpPr>
            <a:spLocks noChangeArrowheads="1"/>
          </p:cNvSpPr>
          <p:nvPr/>
        </p:nvSpPr>
        <p:spPr bwMode="auto">
          <a:xfrm>
            <a:off x="10971213" y="3820319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534"/>
          <p:cNvSpPr>
            <a:spLocks noChangeArrowheads="1"/>
          </p:cNvSpPr>
          <p:nvPr/>
        </p:nvSpPr>
        <p:spPr bwMode="auto">
          <a:xfrm>
            <a:off x="11295810" y="309377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535"/>
          <p:cNvSpPr>
            <a:spLocks noChangeArrowheads="1"/>
          </p:cNvSpPr>
          <p:nvPr/>
        </p:nvSpPr>
        <p:spPr bwMode="auto">
          <a:xfrm>
            <a:off x="11938000" y="263015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9" name="组合 558"/>
          <p:cNvGrpSpPr/>
          <p:nvPr/>
        </p:nvGrpSpPr>
        <p:grpSpPr>
          <a:xfrm>
            <a:off x="9232175" y="5406071"/>
            <a:ext cx="1316037" cy="1279525"/>
            <a:chOff x="10407651" y="3606801"/>
            <a:chExt cx="1316037" cy="1279525"/>
          </a:xfrm>
        </p:grpSpPr>
        <p:sp>
          <p:nvSpPr>
            <p:cNvPr id="467" name="Freeform 131"/>
            <p:cNvSpPr/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32"/>
            <p:cNvSpPr/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33"/>
            <p:cNvSpPr/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34"/>
            <p:cNvSpPr/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35"/>
            <p:cNvSpPr/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36"/>
            <p:cNvSpPr/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37"/>
            <p:cNvSpPr/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38"/>
            <p:cNvSpPr/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40"/>
            <p:cNvSpPr/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41"/>
            <p:cNvSpPr/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42"/>
            <p:cNvSpPr/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43"/>
            <p:cNvSpPr/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44"/>
            <p:cNvSpPr/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45"/>
            <p:cNvSpPr/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46"/>
            <p:cNvSpPr/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47"/>
            <p:cNvSpPr/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48"/>
            <p:cNvSpPr/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49"/>
            <p:cNvSpPr/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50"/>
            <p:cNvSpPr/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51"/>
            <p:cNvSpPr/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52"/>
            <p:cNvSpPr/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53"/>
            <p:cNvSpPr/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4"/>
            <p:cNvSpPr/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55"/>
            <p:cNvSpPr/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56"/>
            <p:cNvSpPr/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57"/>
            <p:cNvSpPr/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58"/>
            <p:cNvSpPr/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59"/>
            <p:cNvSpPr/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60"/>
            <p:cNvSpPr/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61"/>
            <p:cNvSpPr/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62"/>
            <p:cNvSpPr/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63"/>
            <p:cNvSpPr/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64"/>
            <p:cNvSpPr/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65"/>
            <p:cNvSpPr/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66"/>
            <p:cNvSpPr/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67"/>
            <p:cNvSpPr/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68"/>
            <p:cNvSpPr/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69"/>
            <p:cNvSpPr/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70"/>
            <p:cNvSpPr/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71"/>
            <p:cNvSpPr/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72"/>
            <p:cNvSpPr/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73"/>
            <p:cNvSpPr/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74"/>
            <p:cNvSpPr/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75"/>
            <p:cNvSpPr/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76"/>
            <p:cNvSpPr/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77"/>
            <p:cNvSpPr/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5" name="圆角矩形 594"/>
          <p:cNvSpPr/>
          <p:nvPr/>
        </p:nvSpPr>
        <p:spPr>
          <a:xfrm>
            <a:off x="2590800" y="1797858"/>
            <a:ext cx="7016589" cy="3259918"/>
          </a:xfrm>
          <a:prstGeom prst="roundRect">
            <a:avLst>
              <a:gd name="adj" fmla="val 12494"/>
            </a:avLst>
          </a:prstGeom>
          <a:solidFill>
            <a:schemeClr val="bg1"/>
          </a:solidFill>
          <a:ln w="57150">
            <a:solidFill>
              <a:srgbClr val="C7A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矩形 419"/>
          <p:cNvSpPr/>
          <p:nvPr/>
        </p:nvSpPr>
        <p:spPr>
          <a:xfrm>
            <a:off x="6874318" y="3064030"/>
            <a:ext cx="1743075" cy="46038"/>
          </a:xfrm>
          <a:prstGeom prst="rect">
            <a:avLst/>
          </a:prstGeom>
          <a:solidFill>
            <a:srgbClr val="C7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6" name="矩形 425"/>
          <p:cNvSpPr>
            <a:spLocks noChangeArrowheads="1"/>
          </p:cNvSpPr>
          <p:nvPr/>
        </p:nvSpPr>
        <p:spPr bwMode="auto">
          <a:xfrm>
            <a:off x="6780656" y="3114645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选题整体分析</a:t>
            </a:r>
          </a:p>
        </p:txBody>
      </p:sp>
      <p:sp>
        <p:nvSpPr>
          <p:cNvPr id="427" name="矩形 24"/>
          <p:cNvSpPr>
            <a:spLocks noChangeArrowheads="1"/>
          </p:cNvSpPr>
          <p:nvPr/>
        </p:nvSpPr>
        <p:spPr bwMode="auto">
          <a:xfrm>
            <a:off x="6780656" y="350517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选题现状描述</a:t>
            </a:r>
          </a:p>
        </p:txBody>
      </p:sp>
      <p:sp>
        <p:nvSpPr>
          <p:cNvPr id="428" name="矩形 25"/>
          <p:cNvSpPr>
            <a:spLocks noChangeArrowheads="1"/>
          </p:cNvSpPr>
          <p:nvPr/>
        </p:nvSpPr>
        <p:spPr bwMode="auto">
          <a:xfrm>
            <a:off x="6766368" y="3932238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选题目标概括</a:t>
            </a:r>
          </a:p>
        </p:txBody>
      </p:sp>
      <p:sp>
        <p:nvSpPr>
          <p:cNvPr id="429" name="矩形 3"/>
          <p:cNvSpPr>
            <a:spLocks noChangeArrowheads="1"/>
          </p:cNvSpPr>
          <p:nvPr/>
        </p:nvSpPr>
        <p:spPr bwMode="auto">
          <a:xfrm>
            <a:off x="6833043" y="2475068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42164" y="2121565"/>
            <a:ext cx="2622035" cy="2622037"/>
            <a:chOff x="13110402" y="2635277"/>
            <a:chExt cx="1363920" cy="1363921"/>
          </a:xfrm>
        </p:grpSpPr>
        <p:sp>
          <p:nvSpPr>
            <p:cNvPr id="421" name="Oval 5"/>
            <p:cNvSpPr>
              <a:spLocks noChangeArrowheads="1"/>
            </p:cNvSpPr>
            <p:nvPr/>
          </p:nvSpPr>
          <p:spPr bwMode="auto">
            <a:xfrm>
              <a:off x="13184350" y="2716976"/>
              <a:ext cx="1216025" cy="12160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22" name="组合 50"/>
            <p:cNvGrpSpPr/>
            <p:nvPr/>
          </p:nvGrpSpPr>
          <p:grpSpPr bwMode="auto">
            <a:xfrm>
              <a:off x="13346850" y="2884778"/>
              <a:ext cx="891025" cy="880420"/>
              <a:chOff x="4511675" y="2554288"/>
              <a:chExt cx="776288" cy="768350"/>
            </a:xfrm>
          </p:grpSpPr>
          <p:sp>
            <p:nvSpPr>
              <p:cNvPr id="423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4511675" y="2557463"/>
                <a:ext cx="776288" cy="765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4" name="Freeform 13"/>
              <p:cNvSpPr>
                <a:spLocks noEditPoints="1"/>
              </p:cNvSpPr>
              <p:nvPr/>
            </p:nvSpPr>
            <p:spPr bwMode="auto">
              <a:xfrm>
                <a:off x="4514850" y="2554288"/>
                <a:ext cx="769938" cy="768350"/>
              </a:xfrm>
              <a:custGeom>
                <a:avLst/>
                <a:gdLst>
                  <a:gd name="T0" fmla="*/ 2147483646 w 202"/>
                  <a:gd name="T1" fmla="*/ 2147483646 h 202"/>
                  <a:gd name="T2" fmla="*/ 2147483646 w 202"/>
                  <a:gd name="T3" fmla="*/ 2147483646 h 202"/>
                  <a:gd name="T4" fmla="*/ 2147483646 w 202"/>
                  <a:gd name="T5" fmla="*/ 2147483646 h 202"/>
                  <a:gd name="T6" fmla="*/ 2147483646 w 202"/>
                  <a:gd name="T7" fmla="*/ 2147483646 h 202"/>
                  <a:gd name="T8" fmla="*/ 2147483646 w 202"/>
                  <a:gd name="T9" fmla="*/ 2147483646 h 202"/>
                  <a:gd name="T10" fmla="*/ 0 w 202"/>
                  <a:gd name="T11" fmla="*/ 2147483646 h 202"/>
                  <a:gd name="T12" fmla="*/ 0 w 202"/>
                  <a:gd name="T13" fmla="*/ 2147483646 h 202"/>
                  <a:gd name="T14" fmla="*/ 2147483646 w 202"/>
                  <a:gd name="T15" fmla="*/ 2147483646 h 202"/>
                  <a:gd name="T16" fmla="*/ 2147483646 w 202"/>
                  <a:gd name="T17" fmla="*/ 2147483646 h 202"/>
                  <a:gd name="T18" fmla="*/ 2147483646 w 202"/>
                  <a:gd name="T19" fmla="*/ 0 h 202"/>
                  <a:gd name="T20" fmla="*/ 2147483646 w 202"/>
                  <a:gd name="T21" fmla="*/ 0 h 202"/>
                  <a:gd name="T22" fmla="*/ 2147483646 w 202"/>
                  <a:gd name="T23" fmla="*/ 2147483646 h 202"/>
                  <a:gd name="T24" fmla="*/ 2147483646 w 202"/>
                  <a:gd name="T25" fmla="*/ 2147483646 h 202"/>
                  <a:gd name="T26" fmla="*/ 2147483646 w 202"/>
                  <a:gd name="T27" fmla="*/ 2147483646 h 202"/>
                  <a:gd name="T28" fmla="*/ 2147483646 w 202"/>
                  <a:gd name="T29" fmla="*/ 2147483646 h 202"/>
                  <a:gd name="T30" fmla="*/ 2147483646 w 202"/>
                  <a:gd name="T31" fmla="*/ 2147483646 h 202"/>
                  <a:gd name="T32" fmla="*/ 2147483646 w 202"/>
                  <a:gd name="T33" fmla="*/ 2147483646 h 202"/>
                  <a:gd name="T34" fmla="*/ 2147483646 w 202"/>
                  <a:gd name="T35" fmla="*/ 2147483646 h 202"/>
                  <a:gd name="T36" fmla="*/ 2147483646 w 202"/>
                  <a:gd name="T37" fmla="*/ 2147483646 h 202"/>
                  <a:gd name="T38" fmla="*/ 2147483646 w 202"/>
                  <a:gd name="T39" fmla="*/ 2147483646 h 202"/>
                  <a:gd name="T40" fmla="*/ 2147483646 w 202"/>
                  <a:gd name="T41" fmla="*/ 2147483646 h 202"/>
                  <a:gd name="T42" fmla="*/ 2147483646 w 202"/>
                  <a:gd name="T43" fmla="*/ 2147483646 h 2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2" h="202">
                    <a:moveTo>
                      <a:pt x="115" y="184"/>
                    </a:moveTo>
                    <a:cubicBezTo>
                      <a:pt x="114" y="190"/>
                      <a:pt x="113" y="196"/>
                      <a:pt x="113" y="202"/>
                    </a:cubicBezTo>
                    <a:cubicBezTo>
                      <a:pt x="106" y="202"/>
                      <a:pt x="98" y="202"/>
                      <a:pt x="90" y="202"/>
                    </a:cubicBezTo>
                    <a:cubicBezTo>
                      <a:pt x="90" y="196"/>
                      <a:pt x="89" y="191"/>
                      <a:pt x="89" y="184"/>
                    </a:cubicBezTo>
                    <a:cubicBezTo>
                      <a:pt x="52" y="175"/>
                      <a:pt x="28" y="152"/>
                      <a:pt x="19" y="114"/>
                    </a:cubicBezTo>
                    <a:cubicBezTo>
                      <a:pt x="13" y="114"/>
                      <a:pt x="7" y="113"/>
                      <a:pt x="0" y="113"/>
                    </a:cubicBezTo>
                    <a:cubicBezTo>
                      <a:pt x="0" y="105"/>
                      <a:pt x="0" y="98"/>
                      <a:pt x="0" y="90"/>
                    </a:cubicBezTo>
                    <a:cubicBezTo>
                      <a:pt x="6" y="89"/>
                      <a:pt x="13" y="89"/>
                      <a:pt x="19" y="88"/>
                    </a:cubicBezTo>
                    <a:cubicBezTo>
                      <a:pt x="28" y="50"/>
                      <a:pt x="51" y="27"/>
                      <a:pt x="89" y="18"/>
                    </a:cubicBezTo>
                    <a:cubicBezTo>
                      <a:pt x="89" y="12"/>
                      <a:pt x="89" y="6"/>
                      <a:pt x="90" y="0"/>
                    </a:cubicBezTo>
                    <a:cubicBezTo>
                      <a:pt x="98" y="0"/>
                      <a:pt x="105" y="0"/>
                      <a:pt x="113" y="0"/>
                    </a:cubicBezTo>
                    <a:cubicBezTo>
                      <a:pt x="114" y="6"/>
                      <a:pt x="114" y="12"/>
                      <a:pt x="115" y="19"/>
                    </a:cubicBezTo>
                    <a:cubicBezTo>
                      <a:pt x="153" y="27"/>
                      <a:pt x="176" y="51"/>
                      <a:pt x="184" y="88"/>
                    </a:cubicBezTo>
                    <a:cubicBezTo>
                      <a:pt x="190" y="89"/>
                      <a:pt x="196" y="89"/>
                      <a:pt x="202" y="89"/>
                    </a:cubicBezTo>
                    <a:cubicBezTo>
                      <a:pt x="202" y="97"/>
                      <a:pt x="202" y="104"/>
                      <a:pt x="202" y="112"/>
                    </a:cubicBezTo>
                    <a:cubicBezTo>
                      <a:pt x="196" y="113"/>
                      <a:pt x="190" y="114"/>
                      <a:pt x="184" y="114"/>
                    </a:cubicBezTo>
                    <a:cubicBezTo>
                      <a:pt x="175" y="151"/>
                      <a:pt x="153" y="175"/>
                      <a:pt x="115" y="184"/>
                    </a:cubicBezTo>
                    <a:close/>
                    <a:moveTo>
                      <a:pt x="102" y="37"/>
                    </a:moveTo>
                    <a:cubicBezTo>
                      <a:pt x="66" y="37"/>
                      <a:pt x="37" y="65"/>
                      <a:pt x="37" y="102"/>
                    </a:cubicBezTo>
                    <a:cubicBezTo>
                      <a:pt x="37" y="138"/>
                      <a:pt x="66" y="166"/>
                      <a:pt x="102" y="166"/>
                    </a:cubicBezTo>
                    <a:cubicBezTo>
                      <a:pt x="138" y="165"/>
                      <a:pt x="166" y="137"/>
                      <a:pt x="166" y="102"/>
                    </a:cubicBezTo>
                    <a:cubicBezTo>
                      <a:pt x="166" y="66"/>
                      <a:pt x="138" y="37"/>
                      <a:pt x="10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5" name="Freeform 14"/>
              <p:cNvSpPr/>
              <p:nvPr/>
            </p:nvSpPr>
            <p:spPr bwMode="auto">
              <a:xfrm>
                <a:off x="4732338" y="2770188"/>
                <a:ext cx="338138" cy="339725"/>
              </a:xfrm>
              <a:custGeom>
                <a:avLst/>
                <a:gdLst>
                  <a:gd name="T0" fmla="*/ 2147483646 w 89"/>
                  <a:gd name="T1" fmla="*/ 0 h 89"/>
                  <a:gd name="T2" fmla="*/ 2147483646 w 89"/>
                  <a:gd name="T3" fmla="*/ 2147483646 h 89"/>
                  <a:gd name="T4" fmla="*/ 2147483646 w 89"/>
                  <a:gd name="T5" fmla="*/ 2147483646 h 89"/>
                  <a:gd name="T6" fmla="*/ 0 w 89"/>
                  <a:gd name="T7" fmla="*/ 2147483646 h 89"/>
                  <a:gd name="T8" fmla="*/ 2147483646 w 89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45" y="0"/>
                    </a:moveTo>
                    <a:cubicBezTo>
                      <a:pt x="69" y="0"/>
                      <a:pt x="89" y="19"/>
                      <a:pt x="89" y="44"/>
                    </a:cubicBezTo>
                    <a:cubicBezTo>
                      <a:pt x="89" y="69"/>
                      <a:pt x="69" y="89"/>
                      <a:pt x="44" y="88"/>
                    </a:cubicBezTo>
                    <a:cubicBezTo>
                      <a:pt x="20" y="88"/>
                      <a:pt x="0" y="69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0" name="Freeform 6"/>
            <p:cNvSpPr>
              <a:spLocks noEditPoints="1"/>
            </p:cNvSpPr>
            <p:nvPr/>
          </p:nvSpPr>
          <p:spPr bwMode="auto">
            <a:xfrm>
              <a:off x="13110402" y="2635277"/>
              <a:ext cx="1363920" cy="1363921"/>
            </a:xfrm>
            <a:custGeom>
              <a:avLst/>
              <a:gdLst>
                <a:gd name="T0" fmla="*/ 5247 w 6147"/>
                <a:gd name="T1" fmla="*/ 900 h 6146"/>
                <a:gd name="T2" fmla="*/ 4270 w 6147"/>
                <a:gd name="T3" fmla="*/ 242 h 6146"/>
                <a:gd name="T4" fmla="*/ 3074 w 6147"/>
                <a:gd name="T5" fmla="*/ 0 h 6146"/>
                <a:gd name="T6" fmla="*/ 1877 w 6147"/>
                <a:gd name="T7" fmla="*/ 242 h 6146"/>
                <a:gd name="T8" fmla="*/ 901 w 6147"/>
                <a:gd name="T9" fmla="*/ 900 h 6146"/>
                <a:gd name="T10" fmla="*/ 242 w 6147"/>
                <a:gd name="T11" fmla="*/ 1877 h 6146"/>
                <a:gd name="T12" fmla="*/ 0 w 6147"/>
                <a:gd name="T13" fmla="*/ 3073 h 6146"/>
                <a:gd name="T14" fmla="*/ 242 w 6147"/>
                <a:gd name="T15" fmla="*/ 4269 h 6146"/>
                <a:gd name="T16" fmla="*/ 901 w 6147"/>
                <a:gd name="T17" fmla="*/ 5246 h 6146"/>
                <a:gd name="T18" fmla="*/ 1877 w 6147"/>
                <a:gd name="T19" fmla="*/ 5905 h 6146"/>
                <a:gd name="T20" fmla="*/ 3074 w 6147"/>
                <a:gd name="T21" fmla="*/ 6146 h 6146"/>
                <a:gd name="T22" fmla="*/ 4270 w 6147"/>
                <a:gd name="T23" fmla="*/ 5905 h 6146"/>
                <a:gd name="T24" fmla="*/ 5247 w 6147"/>
                <a:gd name="T25" fmla="*/ 5246 h 6146"/>
                <a:gd name="T26" fmla="*/ 5905 w 6147"/>
                <a:gd name="T27" fmla="*/ 4269 h 6146"/>
                <a:gd name="T28" fmla="*/ 6147 w 6147"/>
                <a:gd name="T29" fmla="*/ 3073 h 6146"/>
                <a:gd name="T30" fmla="*/ 5905 w 6147"/>
                <a:gd name="T31" fmla="*/ 1877 h 6146"/>
                <a:gd name="T32" fmla="*/ 5247 w 6147"/>
                <a:gd name="T33" fmla="*/ 900 h 6146"/>
                <a:gd name="T34" fmla="*/ 3074 w 6147"/>
                <a:gd name="T35" fmla="*/ 6042 h 6146"/>
                <a:gd name="T36" fmla="*/ 105 w 6147"/>
                <a:gd name="T37" fmla="*/ 3073 h 6146"/>
                <a:gd name="T38" fmla="*/ 3074 w 6147"/>
                <a:gd name="T39" fmla="*/ 105 h 6146"/>
                <a:gd name="T40" fmla="*/ 6042 w 6147"/>
                <a:gd name="T41" fmla="*/ 3073 h 6146"/>
                <a:gd name="T42" fmla="*/ 3074 w 6147"/>
                <a:gd name="T43" fmla="*/ 6042 h 6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47" h="6146">
                  <a:moveTo>
                    <a:pt x="5247" y="900"/>
                  </a:moveTo>
                  <a:cubicBezTo>
                    <a:pt x="4964" y="618"/>
                    <a:pt x="4636" y="396"/>
                    <a:pt x="4270" y="242"/>
                  </a:cubicBezTo>
                  <a:cubicBezTo>
                    <a:pt x="3891" y="81"/>
                    <a:pt x="3488" y="0"/>
                    <a:pt x="3074" y="0"/>
                  </a:cubicBezTo>
                  <a:cubicBezTo>
                    <a:pt x="2659" y="0"/>
                    <a:pt x="2256" y="81"/>
                    <a:pt x="1877" y="242"/>
                  </a:cubicBezTo>
                  <a:cubicBezTo>
                    <a:pt x="1511" y="396"/>
                    <a:pt x="1183" y="618"/>
                    <a:pt x="901" y="900"/>
                  </a:cubicBezTo>
                  <a:cubicBezTo>
                    <a:pt x="618" y="1182"/>
                    <a:pt x="397" y="1511"/>
                    <a:pt x="242" y="1877"/>
                  </a:cubicBezTo>
                  <a:cubicBezTo>
                    <a:pt x="82" y="2256"/>
                    <a:pt x="0" y="2658"/>
                    <a:pt x="0" y="3073"/>
                  </a:cubicBezTo>
                  <a:cubicBezTo>
                    <a:pt x="0" y="3488"/>
                    <a:pt x="82" y="3891"/>
                    <a:pt x="242" y="4269"/>
                  </a:cubicBezTo>
                  <a:cubicBezTo>
                    <a:pt x="397" y="4635"/>
                    <a:pt x="618" y="4964"/>
                    <a:pt x="901" y="5246"/>
                  </a:cubicBezTo>
                  <a:cubicBezTo>
                    <a:pt x="1183" y="5528"/>
                    <a:pt x="1511" y="5750"/>
                    <a:pt x="1877" y="5905"/>
                  </a:cubicBezTo>
                  <a:cubicBezTo>
                    <a:pt x="2256" y="6065"/>
                    <a:pt x="2659" y="6146"/>
                    <a:pt x="3074" y="6146"/>
                  </a:cubicBezTo>
                  <a:cubicBezTo>
                    <a:pt x="3488" y="6146"/>
                    <a:pt x="3891" y="6065"/>
                    <a:pt x="4270" y="5905"/>
                  </a:cubicBezTo>
                  <a:cubicBezTo>
                    <a:pt x="4636" y="5750"/>
                    <a:pt x="4964" y="5528"/>
                    <a:pt x="5247" y="5246"/>
                  </a:cubicBezTo>
                  <a:cubicBezTo>
                    <a:pt x="5529" y="4964"/>
                    <a:pt x="5750" y="4635"/>
                    <a:pt x="5905" y="4269"/>
                  </a:cubicBezTo>
                  <a:cubicBezTo>
                    <a:pt x="6065" y="3891"/>
                    <a:pt x="6147" y="3488"/>
                    <a:pt x="6147" y="3073"/>
                  </a:cubicBezTo>
                  <a:cubicBezTo>
                    <a:pt x="6147" y="2658"/>
                    <a:pt x="6065" y="2256"/>
                    <a:pt x="5905" y="1877"/>
                  </a:cubicBezTo>
                  <a:cubicBezTo>
                    <a:pt x="5750" y="1511"/>
                    <a:pt x="5529" y="1182"/>
                    <a:pt x="5247" y="900"/>
                  </a:cubicBezTo>
                  <a:close/>
                  <a:moveTo>
                    <a:pt x="3074" y="6042"/>
                  </a:moveTo>
                  <a:cubicBezTo>
                    <a:pt x="1437" y="6042"/>
                    <a:pt x="105" y="4710"/>
                    <a:pt x="105" y="3073"/>
                  </a:cubicBezTo>
                  <a:cubicBezTo>
                    <a:pt x="105" y="1436"/>
                    <a:pt x="1437" y="105"/>
                    <a:pt x="3074" y="105"/>
                  </a:cubicBezTo>
                  <a:cubicBezTo>
                    <a:pt x="4710" y="105"/>
                    <a:pt x="6042" y="1436"/>
                    <a:pt x="6042" y="3073"/>
                  </a:cubicBezTo>
                  <a:cubicBezTo>
                    <a:pt x="6042" y="4710"/>
                    <a:pt x="4710" y="6042"/>
                    <a:pt x="3074" y="604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420" grpId="0" animBg="1"/>
      <p:bldP spid="426" grpId="0"/>
      <p:bldP spid="427" grpId="0"/>
      <p:bldP spid="428" grpId="0"/>
      <p:bldP spid="4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MH_Picture_1"/>
          <p:cNvSpPr/>
          <p:nvPr>
            <p:custDataLst>
              <p:tags r:id="rId1"/>
            </p:custDataLst>
          </p:nvPr>
        </p:nvSpPr>
        <p:spPr>
          <a:xfrm>
            <a:off x="2360613" y="1565275"/>
            <a:ext cx="4918075" cy="2463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7278688" y="1565275"/>
            <a:ext cx="2552700" cy="246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办公资源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9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矩形 124"/>
          <p:cNvSpPr>
            <a:spLocks noChangeArrowheads="1"/>
          </p:cNvSpPr>
          <p:nvPr/>
        </p:nvSpPr>
        <p:spPr bwMode="auto">
          <a:xfrm>
            <a:off x="1824038" y="5116513"/>
            <a:ext cx="8543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办公资源极简主义设计，极致简约风潮流所向，通用设计，完美兼容，打造最实用，最具个性的演示方案，让你的演示卓越非凡。办公资源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566" y="77442"/>
            <a:ext cx="12000942" cy="672092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04788" y="198342"/>
            <a:ext cx="1667986" cy="578882"/>
          </a:xfrm>
          <a:prstGeom prst="round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研究目的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6677" y="166315"/>
            <a:ext cx="125413" cy="642937"/>
          </a:xfrm>
          <a:prstGeom prst="roundRect">
            <a:avLst>
              <a:gd name="adj" fmla="val 50000"/>
            </a:avLst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3556000"/>
            <a:ext cx="3454400" cy="219868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1075" y="1741488"/>
            <a:ext cx="3454400" cy="219551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MH_Other_2"/>
          <p:cNvSpPr/>
          <p:nvPr>
            <p:custDataLst>
              <p:tags r:id="rId1"/>
            </p:custDataLst>
          </p:nvPr>
        </p:nvSpPr>
        <p:spPr>
          <a:xfrm>
            <a:off x="2160588" y="1644650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MH_Other_4"/>
          <p:cNvSpPr/>
          <p:nvPr>
            <p:custDataLst>
              <p:tags r:id="rId2"/>
            </p:custDataLst>
          </p:nvPr>
        </p:nvSpPr>
        <p:spPr>
          <a:xfrm>
            <a:off x="6437313" y="3463925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" name="MH_Other_5"/>
          <p:cNvSpPr txBox="1"/>
          <p:nvPr>
            <p:custDataLst>
              <p:tags r:id="rId3"/>
            </p:custDataLst>
          </p:nvPr>
        </p:nvSpPr>
        <p:spPr>
          <a:xfrm>
            <a:off x="1863725" y="4425950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MH_Other_6"/>
          <p:cNvSpPr txBox="1"/>
          <p:nvPr>
            <p:custDataLst>
              <p:tags r:id="rId4"/>
            </p:custDataLst>
          </p:nvPr>
        </p:nvSpPr>
        <p:spPr>
          <a:xfrm>
            <a:off x="6457950" y="2136775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97675" y="2044700"/>
            <a:ext cx="31845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244725" y="4425950"/>
            <a:ext cx="31845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办公资源极简主义设计，极致简约风潮流所向，通用设计，完美兼容，打造最实用，最具个性的演示方案，让你的演示卓越非凡。</a:t>
            </a:r>
            <a:endParaRPr lang="en-US" altLang="zh-CN" sz="14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5751"/>
  <p:tag name="MH_LIBRARY" val="GRAPHIC"/>
  <p:tag name="MH_TYPE" val="Pictur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575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小花纹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6935A"/>
      </a:accent1>
      <a:accent2>
        <a:srgbClr val="404040"/>
      </a:accent2>
      <a:accent3>
        <a:srgbClr val="93C78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Microsoft Office PowerPoint</Application>
  <PresentationFormat>宽屏</PresentationFormat>
  <Paragraphs>120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27</cp:revision>
  <dcterms:created xsi:type="dcterms:W3CDTF">2016-04-11T01:46:00Z</dcterms:created>
  <dcterms:modified xsi:type="dcterms:W3CDTF">2021-01-05T23:37:06Z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