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handoutMasterIdLst>
    <p:handoutMasterId r:id="rId27"/>
  </p:handoutMasterIdLst>
  <p:sldIdLst>
    <p:sldId id="289" r:id="rId2"/>
    <p:sldId id="260" r:id="rId3"/>
    <p:sldId id="264" r:id="rId4"/>
    <p:sldId id="268" r:id="rId5"/>
    <p:sldId id="269" r:id="rId6"/>
    <p:sldId id="270" r:id="rId7"/>
    <p:sldId id="271" r:id="rId8"/>
    <p:sldId id="272" r:id="rId9"/>
    <p:sldId id="273" r:id="rId10"/>
    <p:sldId id="266" r:id="rId11"/>
    <p:sldId id="274" r:id="rId12"/>
    <p:sldId id="275" r:id="rId13"/>
    <p:sldId id="276" r:id="rId14"/>
    <p:sldId id="267" r:id="rId15"/>
    <p:sldId id="277" r:id="rId16"/>
    <p:sldId id="278" r:id="rId17"/>
    <p:sldId id="279" r:id="rId18"/>
    <p:sldId id="280" r:id="rId19"/>
    <p:sldId id="281" r:id="rId20"/>
    <p:sldId id="265" r:id="rId21"/>
    <p:sldId id="282" r:id="rId22"/>
    <p:sldId id="283" r:id="rId23"/>
    <p:sldId id="284" r:id="rId24"/>
    <p:sldId id="285"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5B9AD0EC-AE66-45F7-9209-CF79B76E663C}">
          <p14:sldIdLst>
            <p14:sldId id="289"/>
            <p14:sldId id="260"/>
            <p14:sldId id="264"/>
            <p14:sldId id="268"/>
            <p14:sldId id="269"/>
            <p14:sldId id="270"/>
            <p14:sldId id="271"/>
            <p14:sldId id="272"/>
            <p14:sldId id="273"/>
            <p14:sldId id="266"/>
            <p14:sldId id="274"/>
            <p14:sldId id="275"/>
            <p14:sldId id="276"/>
            <p14:sldId id="267"/>
            <p14:sldId id="277"/>
            <p14:sldId id="278"/>
            <p14:sldId id="279"/>
            <p14:sldId id="280"/>
            <p14:sldId id="281"/>
            <p14:sldId id="265"/>
            <p14:sldId id="282"/>
            <p14:sldId id="283"/>
            <p14:sldId id="284"/>
            <p14:sldId id="285"/>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2021/1/6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B093AD-7C06-486F-9754-D5B73F7C37DE}"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3EDE87-FC43-4F0C-9C51-E666AB0AC5F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608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r>
              <a:rPr lang="en-US" altLang="zh-CN"/>
              <a:t>Bradley Hand ITC</a:t>
            </a:r>
            <a:endParaRPr lang="zh-CN" altLang="en-US"/>
          </a:p>
        </p:txBody>
      </p:sp>
      <p:sp>
        <p:nvSpPr>
          <p:cNvPr id="4608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5EF778EE-BD9B-4B2F-B8C1-9D68625E84B7}" type="slidenum">
              <a:rPr lang="zh-CN" altLang="en-US">
                <a:latin typeface="等线" panose="02010600030101010101" pitchFamily="2" charset="-122"/>
                <a:ea typeface="等线" panose="02010600030101010101" pitchFamily="2" charset="-122"/>
              </a:rPr>
              <a:t>4</a:t>
            </a:fld>
            <a:endParaRPr lang="zh-CN" altLang="en-US">
              <a:latin typeface="等线" panose="02010600030101010101" pitchFamily="2" charset="-122"/>
              <a:ea typeface="等线"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150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r>
              <a:rPr lang="en-US" altLang="zh-CN"/>
              <a:t>Bradley Hand ITC</a:t>
            </a:r>
            <a:endParaRPr lang="zh-CN" altLang="en-US"/>
          </a:p>
        </p:txBody>
      </p:sp>
      <p:sp>
        <p:nvSpPr>
          <p:cNvPr id="2150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7A22D08D-015A-4468-8FD6-8EC1A3ED6E35}" type="slidenum">
              <a:rPr lang="zh-CN" altLang="en-US">
                <a:latin typeface="等线" panose="02010600030101010101" pitchFamily="2" charset="-122"/>
                <a:ea typeface="等线" panose="02010600030101010101" pitchFamily="2" charset="-122"/>
              </a:rPr>
              <a:t>18</a:t>
            </a:fld>
            <a:endParaRPr lang="zh-CN" altLang="en-US">
              <a:latin typeface="等线" panose="02010600030101010101" pitchFamily="2" charset="-122"/>
              <a:ea typeface="等线" panose="02010600030101010101"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63D4AD-47D3-4916-8A19-F3E2250E6173}" type="slidenum">
              <a:rPr lang="zh-CN" altLang="en-US" smtClean="0"/>
              <a:t>19</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813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4813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FA553631-FEE4-4B2E-AE53-F2F88C36C22F}" type="slidenum">
              <a:rPr lang="zh-CN" altLang="en-US">
                <a:latin typeface="等线" panose="02010600030101010101" pitchFamily="2" charset="-122"/>
                <a:ea typeface="等线" panose="02010600030101010101" pitchFamily="2" charset="-122"/>
              </a:rPr>
              <a:t>21</a:t>
            </a:fld>
            <a:endParaRPr lang="zh-CN" altLang="en-US">
              <a:latin typeface="等线" panose="02010600030101010101" pitchFamily="2" charset="-122"/>
              <a:ea typeface="等线"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74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r>
              <a:rPr lang="en-US" altLang="zh-CN"/>
              <a:t>Bradley Hand ITC</a:t>
            </a:r>
            <a:endParaRPr lang="zh-CN" altLang="en-US"/>
          </a:p>
        </p:txBody>
      </p:sp>
      <p:sp>
        <p:nvSpPr>
          <p:cNvPr id="174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5AA28E8A-D0A8-466C-B898-4C3B2CED2983}" type="slidenum">
              <a:rPr lang="zh-CN" altLang="en-US">
                <a:latin typeface="等线" panose="02010600030101010101" pitchFamily="2" charset="-122"/>
                <a:ea typeface="等线" panose="02010600030101010101" pitchFamily="2" charset="-122"/>
              </a:rPr>
              <a:t>6</a:t>
            </a:fld>
            <a:endParaRPr lang="zh-CN" altLang="en-US">
              <a:latin typeface="等线" panose="02010600030101010101" pitchFamily="2" charset="-122"/>
              <a:ea typeface="等线"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945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r>
              <a:rPr lang="en-US" altLang="zh-CN"/>
              <a:t>Bradley Hand ITC</a:t>
            </a:r>
            <a:endParaRPr lang="zh-CN" altLang="en-US"/>
          </a:p>
        </p:txBody>
      </p:sp>
      <p:sp>
        <p:nvSpPr>
          <p:cNvPr id="194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F3F5E7CB-C3D1-4338-B8D9-4500DFE33DCD}" type="slidenum">
              <a:rPr lang="zh-CN" altLang="en-US">
                <a:latin typeface="等线" panose="02010600030101010101" pitchFamily="2" charset="-122"/>
                <a:ea typeface="等线" panose="02010600030101010101" pitchFamily="2" charset="-122"/>
              </a:rPr>
              <a:t>7</a:t>
            </a:fld>
            <a:endParaRPr lang="zh-CN" altLang="en-US">
              <a:latin typeface="等线" panose="02010600030101010101" pitchFamily="2" charset="-122"/>
              <a:ea typeface="等线"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403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r>
              <a:rPr lang="en-US" altLang="zh-CN"/>
              <a:t>Bradley Hand ITC</a:t>
            </a:r>
            <a:endParaRPr lang="zh-CN" altLang="en-US"/>
          </a:p>
        </p:txBody>
      </p:sp>
      <p:sp>
        <p:nvSpPr>
          <p:cNvPr id="4403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9A9FABDD-B062-40C5-8772-482311F836E0}" type="slidenum">
              <a:rPr lang="zh-CN" altLang="en-US">
                <a:latin typeface="等线" panose="02010600030101010101" pitchFamily="2" charset="-122"/>
                <a:ea typeface="等线" panose="02010600030101010101" pitchFamily="2" charset="-122"/>
              </a:rPr>
              <a:t>8</a:t>
            </a:fld>
            <a:endParaRPr lang="zh-CN" altLang="en-US">
              <a:latin typeface="等线" panose="02010600030101010101" pitchFamily="2" charset="-122"/>
              <a:ea typeface="等线"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457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r>
              <a:rPr lang="en-US" altLang="zh-CN"/>
              <a:t>Bradley Hand ITC</a:t>
            </a:r>
            <a:endParaRPr lang="zh-CN" altLang="en-US"/>
          </a:p>
        </p:txBody>
      </p:sp>
      <p:sp>
        <p:nvSpPr>
          <p:cNvPr id="2458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884BB04C-0C26-41FC-9D70-71BF70996B96}" type="slidenum">
              <a:rPr lang="zh-CN" altLang="en-US">
                <a:latin typeface="等线" panose="02010600030101010101" pitchFamily="2" charset="-122"/>
                <a:ea typeface="等线" panose="02010600030101010101" pitchFamily="2" charset="-122"/>
              </a:rPr>
              <a:t>11</a:t>
            </a:fld>
            <a:endParaRPr lang="zh-CN" altLang="en-US">
              <a:latin typeface="等线" panose="02010600030101010101" pitchFamily="2" charset="-122"/>
              <a:ea typeface="等线"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662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r>
              <a:rPr lang="en-US" altLang="zh-CN"/>
              <a:t>Bradley Hand ITC</a:t>
            </a:r>
            <a:endParaRPr lang="zh-CN" altLang="en-US"/>
          </a:p>
        </p:txBody>
      </p:sp>
      <p:sp>
        <p:nvSpPr>
          <p:cNvPr id="2662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325009AA-952C-492A-8105-0EF775072AC3}" type="slidenum">
              <a:rPr lang="zh-CN" altLang="en-US">
                <a:latin typeface="等线" panose="02010600030101010101" pitchFamily="2" charset="-122"/>
                <a:ea typeface="等线" panose="02010600030101010101" pitchFamily="2" charset="-122"/>
              </a:rPr>
              <a:t>12</a:t>
            </a:fld>
            <a:endParaRPr lang="zh-CN" altLang="en-US">
              <a:latin typeface="等线" panose="02010600030101010101" pitchFamily="2" charset="-122"/>
              <a:ea typeface="等线"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07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r>
              <a:rPr lang="en-US" altLang="zh-CN"/>
              <a:t>Bradley Hand ITC</a:t>
            </a:r>
            <a:endParaRPr lang="zh-CN" altLang="en-US"/>
          </a:p>
        </p:txBody>
      </p:sp>
      <p:sp>
        <p:nvSpPr>
          <p:cNvPr id="307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668E73D-9226-440B-8D95-49437FF0C1A7}" type="slidenum">
              <a:rPr lang="zh-CN" altLang="en-US">
                <a:latin typeface="等线" panose="02010600030101010101" pitchFamily="2" charset="-122"/>
                <a:ea typeface="等线" panose="02010600030101010101" pitchFamily="2" charset="-122"/>
              </a:rPr>
              <a:t>15</a:t>
            </a:fld>
            <a:endParaRPr lang="zh-CN" altLang="en-US">
              <a:latin typeface="等线" panose="02010600030101010101" pitchFamily="2" charset="-122"/>
              <a:ea typeface="等线" panose="02010600030101010101"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r>
              <a:rPr lang="en-US" altLang="zh-CN"/>
              <a:t>Bradley Hand ITC</a:t>
            </a:r>
            <a:endParaRPr lang="zh-CN" altLang="en-US"/>
          </a:p>
        </p:txBody>
      </p:sp>
      <p:sp>
        <p:nvSpPr>
          <p:cNvPr id="3994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380AC526-B342-4AF0-8480-87E845DB7181}" type="slidenum">
              <a:rPr lang="zh-CN" altLang="en-US">
                <a:latin typeface="等线" panose="02010600030101010101" pitchFamily="2" charset="-122"/>
                <a:ea typeface="等线" panose="02010600030101010101" pitchFamily="2" charset="-122"/>
              </a:rPr>
              <a:t>16</a:t>
            </a:fld>
            <a:endParaRPr lang="zh-CN" altLang="en-US">
              <a:latin typeface="等线" panose="02010600030101010101" pitchFamily="2" charset="-122"/>
              <a:ea typeface="等线" panose="02010600030101010101"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19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r>
              <a:rPr lang="en-US" altLang="zh-CN"/>
              <a:t>Bradley Hand ITC</a:t>
            </a:r>
            <a:endParaRPr lang="zh-CN" altLang="en-US"/>
          </a:p>
        </p:txBody>
      </p:sp>
      <p:sp>
        <p:nvSpPr>
          <p:cNvPr id="419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096A42E5-3499-406E-AB3C-E4664DB81CFE}" type="slidenum">
              <a:rPr lang="zh-CN" altLang="en-US">
                <a:latin typeface="等线" panose="02010600030101010101" pitchFamily="2" charset="-122"/>
                <a:ea typeface="等线" panose="02010600030101010101" pitchFamily="2" charset="-122"/>
              </a:rPr>
              <a:t>17</a:t>
            </a:fld>
            <a:endParaRPr lang="zh-CN" altLang="en-US">
              <a:latin typeface="等线" panose="02010600030101010101" pitchFamily="2" charset="-122"/>
              <a:ea typeface="等线"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9C400E00-5D83-46E2-B18B-6027595511CC}"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70288FD-FF8E-4205-8603-C8BB8BCBCB2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400E00-5D83-46E2-B18B-6027595511CC}"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70288FD-FF8E-4205-8603-C8BB8BCBCB2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400E00-5D83-46E2-B18B-6027595511CC}"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70288FD-FF8E-4205-8603-C8BB8BCBCB2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400E00-5D83-46E2-B18B-6027595511CC}"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70288FD-FF8E-4205-8603-C8BB8BCBCB2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9C400E00-5D83-46E2-B18B-6027595511CC}"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70288FD-FF8E-4205-8603-C8BB8BCBCB2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C400E00-5D83-46E2-B18B-6027595511CC}"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70288FD-FF8E-4205-8603-C8BB8BCBCB2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C400E00-5D83-46E2-B18B-6027595511CC}"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70288FD-FF8E-4205-8603-C8BB8BCBCB2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C400E00-5D83-46E2-B18B-6027595511CC}"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70288FD-FF8E-4205-8603-C8BB8BCBCB2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C400E00-5D83-46E2-B18B-6027595511CC}"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70288FD-FF8E-4205-8603-C8BB8BCBCB2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9C400E00-5D83-46E2-B18B-6027595511CC}"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70288FD-FF8E-4205-8603-C8BB8BCBCB2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9C400E00-5D83-46E2-B18B-6027595511CC}"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70288FD-FF8E-4205-8603-C8BB8BCBCB2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AEA"/>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400E00-5D83-46E2-B18B-6027595511CC}"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0288FD-FF8E-4205-8603-C8BB8BCBCB2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2"/>
          <a:srcRect r="42146" b="48018"/>
          <a:stretch>
            <a:fillRect/>
          </a:stretch>
        </p:blipFill>
        <p:spPr>
          <a:xfrm>
            <a:off x="7346063" y="2511276"/>
            <a:ext cx="4845938" cy="4346724"/>
          </a:xfrm>
          <a:prstGeom prst="rect">
            <a:avLst/>
          </a:prstGeom>
        </p:spPr>
      </p:pic>
      <p:sp>
        <p:nvSpPr>
          <p:cNvPr id="13" name="Rectangle 5"/>
          <p:cNvSpPr>
            <a:spLocks noChangeArrowheads="1"/>
          </p:cNvSpPr>
          <p:nvPr/>
        </p:nvSpPr>
        <p:spPr bwMode="auto">
          <a:xfrm>
            <a:off x="2472862" y="2048669"/>
            <a:ext cx="7246275" cy="2760663"/>
          </a:xfrm>
          <a:prstGeom prst="rect">
            <a:avLst/>
          </a:prstGeom>
          <a:noFill/>
          <a:ln w="38100" cap="flat">
            <a:solidFill>
              <a:srgbClr val="3D735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pic>
        <p:nvPicPr>
          <p:cNvPr id="17" name="图片 16"/>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foregroundMark x1="41938" y1="46310" x2="41938" y2="46310"/>
                        <a14:foregroundMark x1="26672" y1="41021" x2="26672" y2="41021"/>
                        <a14:foregroundMark x1="31389" y1="39422" x2="31389" y2="39422"/>
                        <a14:backgroundMark x1="70755" y1="56581" x2="70755" y2="56581"/>
                        <a14:backgroundMark x1="68696" y1="52583" x2="65266" y2="51415"/>
                        <a14:backgroundMark x1="49914" y1="48032" x2="49314" y2="47909"/>
                        <a14:backgroundMark x1="49314" y1="54674" x2="48714" y2="54674"/>
                        <a14:backgroundMark x1="47513" y1="54490" x2="50772" y2="56827"/>
                        <a14:backgroundMark x1="67067" y1="62116" x2="67667" y2="61501"/>
                        <a14:backgroundMark x1="68525" y1="56396" x2="68525" y2="55351"/>
                        <a14:backgroundMark x1="70154" y1="50861" x2="70154" y2="50861"/>
                        <a14:backgroundMark x1="71184" y1="50431" x2="71184" y2="50431"/>
                        <a14:backgroundMark x1="38508" y1="41451" x2="38508" y2="41451"/>
                        <a14:backgroundMark x1="44254" y1="36470" x2="44254" y2="36470"/>
                        <a14:backgroundMark x1="42796" y1="43235" x2="42796" y2="43235"/>
                        <a14:backgroundMark x1="67067" y1="42927" x2="67067" y2="42927"/>
                        <a14:backgroundMark x1="58062" y1="45449" x2="57461" y2="45572"/>
                        <a14:backgroundMark x1="59091" y1="52768" x2="59520" y2="53321"/>
                        <a14:backgroundMark x1="59520" y1="54182" x2="59777" y2="55843"/>
                        <a14:backgroundMark x1="59777" y1="59164" x2="59777" y2="59164"/>
                        <a14:backgroundMark x1="78902" y1="35609" x2="78902" y2="35609"/>
                        <a14:backgroundMark x1="26415" y1="39729" x2="26415" y2="39729"/>
                        <a14:backgroundMark x1="25472" y1="42189" x2="25472" y2="42189"/>
                        <a14:backgroundMark x1="25214" y1="41636" x2="25214" y2="41636"/>
                        <a14:backgroundMark x1="46055" y1="56704" x2="46055" y2="56704"/>
                        <a14:backgroundMark x1="56690" y1="49508" x2="56690" y2="49508"/>
                        <a14:backgroundMark x1="56861" y1="49262" x2="60720" y2="48770"/>
                        <a14:backgroundMark x1="66295" y1="47601" x2="66895" y2="47601"/>
                        <a14:backgroundMark x1="71184" y1="46617" x2="76672" y2="45449"/>
                        <a14:backgroundMark x1="81389" y1="43973" x2="81389" y2="43973"/>
                      </a14:backgroundRemoval>
                    </a14:imgEffect>
                  </a14:imgLayer>
                </a14:imgProps>
              </a:ext>
            </a:extLst>
          </a:blip>
          <a:srcRect l="17878" t="35012" b="43146"/>
          <a:stretch>
            <a:fillRect/>
          </a:stretch>
        </p:blipFill>
        <p:spPr>
          <a:xfrm>
            <a:off x="-1" y="0"/>
            <a:ext cx="5837731" cy="2166151"/>
          </a:xfrm>
          <a:prstGeom prst="rect">
            <a:avLst/>
          </a:prstGeom>
        </p:spPr>
      </p:pic>
      <p:sp>
        <p:nvSpPr>
          <p:cNvPr id="6" name="文本框 5"/>
          <p:cNvSpPr txBox="1"/>
          <p:nvPr/>
        </p:nvSpPr>
        <p:spPr>
          <a:xfrm>
            <a:off x="4595747" y="2416574"/>
            <a:ext cx="3109978" cy="938719"/>
          </a:xfrm>
          <a:prstGeom prst="rect">
            <a:avLst/>
          </a:prstGeom>
          <a:noFill/>
        </p:spPr>
        <p:txBody>
          <a:bodyPr wrap="square" rtlCol="0">
            <a:spAutoFit/>
          </a:bodyPr>
          <a:lstStyle/>
          <a:p>
            <a:r>
              <a:rPr lang="zh-CN" altLang="en-US" sz="5500" dirty="0">
                <a:solidFill>
                  <a:srgbClr val="3D7351"/>
                </a:solidFill>
                <a:latin typeface="方正清刻本悦宋简体" panose="02000000000000000000" pitchFamily="2" charset="-122"/>
                <a:ea typeface="方正清刻本悦宋简体" panose="02000000000000000000" pitchFamily="2" charset="-122"/>
              </a:rPr>
              <a:t>醉上清新</a:t>
            </a:r>
          </a:p>
        </p:txBody>
      </p:sp>
      <p:sp>
        <p:nvSpPr>
          <p:cNvPr id="7" name="文本框 6"/>
          <p:cNvSpPr txBox="1"/>
          <p:nvPr/>
        </p:nvSpPr>
        <p:spPr>
          <a:xfrm>
            <a:off x="3982970" y="3251773"/>
            <a:ext cx="4665186" cy="707886"/>
          </a:xfrm>
          <a:prstGeom prst="rect">
            <a:avLst/>
          </a:prstGeom>
          <a:noFill/>
        </p:spPr>
        <p:txBody>
          <a:bodyPr wrap="square" rtlCol="0">
            <a:spAutoFit/>
          </a:bodyPr>
          <a:lstStyle/>
          <a:p>
            <a:r>
              <a:rPr lang="zh-CN" altLang="en-US" sz="4000" dirty="0">
                <a:solidFill>
                  <a:srgbClr val="3D7351"/>
                </a:solidFill>
                <a:latin typeface="方正清刻本悦宋简体" panose="02000000000000000000" pitchFamily="2" charset="-122"/>
                <a:ea typeface="方正清刻本悦宋简体" panose="02000000000000000000" pitchFamily="2" charset="-122"/>
              </a:rPr>
              <a:t>毕业答辩实用模板</a:t>
            </a:r>
          </a:p>
        </p:txBody>
      </p:sp>
      <p:sp>
        <p:nvSpPr>
          <p:cNvPr id="8" name="文本框 7"/>
          <p:cNvSpPr txBox="1"/>
          <p:nvPr/>
        </p:nvSpPr>
        <p:spPr>
          <a:xfrm>
            <a:off x="3939822" y="3993956"/>
            <a:ext cx="4417602" cy="276999"/>
          </a:xfrm>
          <a:prstGeom prst="rect">
            <a:avLst/>
          </a:prstGeom>
          <a:noFill/>
        </p:spPr>
        <p:txBody>
          <a:bodyPr wrap="square" rtlCol="0">
            <a:spAutoFit/>
          </a:bodyPr>
          <a:lstStyle/>
          <a:p>
            <a:pPr algn="dist"/>
            <a:r>
              <a:rPr lang="en-US" altLang="zh-CN" sz="1200" dirty="0">
                <a:solidFill>
                  <a:srgbClr val="3D7351"/>
                </a:solidFill>
                <a:latin typeface="微软雅黑" panose="020B0503020204020204" pitchFamily="34" charset="-122"/>
                <a:ea typeface="微软雅黑" panose="020B0503020204020204" pitchFamily="34" charset="-122"/>
              </a:rPr>
              <a:t>THE PROFESSIONAL POWERPOINT TEMPLATE</a:t>
            </a:r>
            <a:endParaRPr lang="zh-CN" altLang="en-US" sz="1200" dirty="0">
              <a:solidFill>
                <a:srgbClr val="3D7351"/>
              </a:solidFill>
              <a:latin typeface="微软雅黑" panose="020B0503020204020204" pitchFamily="34" charset="-122"/>
              <a:ea typeface="微软雅黑" panose="020B0503020204020204" pitchFamily="34" charset="-122"/>
            </a:endParaRPr>
          </a:p>
        </p:txBody>
      </p:sp>
      <p:sp>
        <p:nvSpPr>
          <p:cNvPr id="9" name="文本框 32"/>
          <p:cNvSpPr txBox="1">
            <a:spLocks noChangeArrowheads="1"/>
          </p:cNvSpPr>
          <p:nvPr/>
        </p:nvSpPr>
        <p:spPr bwMode="auto">
          <a:xfrm>
            <a:off x="5391150" y="4270955"/>
            <a:ext cx="1666875" cy="275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200">
                <a:solidFill>
                  <a:srgbClr val="3D7351"/>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rPr>
              <a:t>答辩人：</a:t>
            </a:r>
            <a:r>
              <a:rPr lang="en-US" altLang="zh-CN" sz="1200">
                <a:solidFill>
                  <a:srgbClr val="3D7351"/>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rPr>
              <a:t>xiazaii</a:t>
            </a:r>
            <a:endParaRPr lang="zh-CN" altLang="en-US" sz="1200" dirty="0">
              <a:solidFill>
                <a:srgbClr val="3D7351"/>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endParaRPr>
          </a:p>
        </p:txBody>
      </p:sp>
      <p:cxnSp>
        <p:nvCxnSpPr>
          <p:cNvPr id="11" name="直接连接符 10"/>
          <p:cNvCxnSpPr/>
          <p:nvPr/>
        </p:nvCxnSpPr>
        <p:spPr>
          <a:xfrm>
            <a:off x="4143375" y="4409454"/>
            <a:ext cx="1299913" cy="0"/>
          </a:xfrm>
          <a:prstGeom prst="line">
            <a:avLst/>
          </a:prstGeom>
          <a:ln>
            <a:solidFill>
              <a:srgbClr val="3D735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896100" y="4409454"/>
            <a:ext cx="1299913" cy="0"/>
          </a:xfrm>
          <a:prstGeom prst="line">
            <a:avLst/>
          </a:prstGeom>
          <a:ln>
            <a:solidFill>
              <a:srgbClr val="3D735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2"/>
          <a:srcRect r="42146" b="48018"/>
          <a:stretch>
            <a:fillRect/>
          </a:stretch>
        </p:blipFill>
        <p:spPr>
          <a:xfrm>
            <a:off x="7346063" y="2511276"/>
            <a:ext cx="4845938" cy="4346724"/>
          </a:xfrm>
          <a:prstGeom prst="rect">
            <a:avLst/>
          </a:prstGeom>
        </p:spPr>
      </p:pic>
      <p:sp>
        <p:nvSpPr>
          <p:cNvPr id="13" name="Rectangle 5"/>
          <p:cNvSpPr>
            <a:spLocks noChangeArrowheads="1"/>
          </p:cNvSpPr>
          <p:nvPr/>
        </p:nvSpPr>
        <p:spPr bwMode="auto">
          <a:xfrm>
            <a:off x="2472862" y="2048669"/>
            <a:ext cx="7246275" cy="2760663"/>
          </a:xfrm>
          <a:prstGeom prst="rect">
            <a:avLst/>
          </a:prstGeom>
          <a:noFill/>
          <a:ln w="38100" cap="flat">
            <a:solidFill>
              <a:srgbClr val="3D735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pic>
        <p:nvPicPr>
          <p:cNvPr id="17" name="图片 16"/>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foregroundMark x1="41938" y1="46310" x2="41938" y2="46310"/>
                        <a14:foregroundMark x1="26672" y1="41021" x2="26672" y2="41021"/>
                        <a14:foregroundMark x1="31389" y1="39422" x2="31389" y2="39422"/>
                        <a14:backgroundMark x1="70755" y1="56581" x2="70755" y2="56581"/>
                        <a14:backgroundMark x1="68696" y1="52583" x2="65266" y2="51415"/>
                        <a14:backgroundMark x1="49914" y1="48032" x2="49314" y2="47909"/>
                        <a14:backgroundMark x1="49314" y1="54674" x2="48714" y2="54674"/>
                        <a14:backgroundMark x1="47513" y1="54490" x2="50772" y2="56827"/>
                        <a14:backgroundMark x1="67067" y1="62116" x2="67667" y2="61501"/>
                        <a14:backgroundMark x1="68525" y1="56396" x2="68525" y2="55351"/>
                        <a14:backgroundMark x1="70154" y1="50861" x2="70154" y2="50861"/>
                        <a14:backgroundMark x1="71184" y1="50431" x2="71184" y2="50431"/>
                        <a14:backgroundMark x1="38508" y1="41451" x2="38508" y2="41451"/>
                        <a14:backgroundMark x1="44254" y1="36470" x2="44254" y2="36470"/>
                        <a14:backgroundMark x1="42796" y1="43235" x2="42796" y2="43235"/>
                        <a14:backgroundMark x1="67067" y1="42927" x2="67067" y2="42927"/>
                        <a14:backgroundMark x1="58062" y1="45449" x2="57461" y2="45572"/>
                        <a14:backgroundMark x1="59091" y1="52768" x2="59520" y2="53321"/>
                        <a14:backgroundMark x1="59520" y1="54182" x2="59777" y2="55843"/>
                        <a14:backgroundMark x1="59777" y1="59164" x2="59777" y2="59164"/>
                        <a14:backgroundMark x1="78902" y1="35609" x2="78902" y2="35609"/>
                        <a14:backgroundMark x1="26415" y1="39729" x2="26415" y2="39729"/>
                        <a14:backgroundMark x1="25472" y1="42189" x2="25472" y2="42189"/>
                        <a14:backgroundMark x1="25214" y1="41636" x2="25214" y2="41636"/>
                        <a14:backgroundMark x1="46055" y1="56704" x2="46055" y2="56704"/>
                        <a14:backgroundMark x1="56690" y1="49508" x2="56690" y2="49508"/>
                        <a14:backgroundMark x1="56861" y1="49262" x2="60720" y2="48770"/>
                        <a14:backgroundMark x1="66295" y1="47601" x2="66895" y2="47601"/>
                        <a14:backgroundMark x1="71184" y1="46617" x2="76672" y2="45449"/>
                        <a14:backgroundMark x1="81389" y1="43973" x2="81389" y2="43973"/>
                      </a14:backgroundRemoval>
                    </a14:imgEffect>
                  </a14:imgLayer>
                </a14:imgProps>
              </a:ext>
            </a:extLst>
          </a:blip>
          <a:srcRect l="17878" t="35012" b="43146"/>
          <a:stretch>
            <a:fillRect/>
          </a:stretch>
        </p:blipFill>
        <p:spPr>
          <a:xfrm>
            <a:off x="-1" y="0"/>
            <a:ext cx="5837731" cy="2166151"/>
          </a:xfrm>
          <a:prstGeom prst="rect">
            <a:avLst/>
          </a:prstGeom>
        </p:spPr>
      </p:pic>
      <p:grpSp>
        <p:nvGrpSpPr>
          <p:cNvPr id="30" name="组合 29"/>
          <p:cNvGrpSpPr/>
          <p:nvPr/>
        </p:nvGrpSpPr>
        <p:grpSpPr>
          <a:xfrm>
            <a:off x="3621788" y="2794199"/>
            <a:ext cx="4948422" cy="1104503"/>
            <a:chOff x="3621789" y="2876749"/>
            <a:chExt cx="4948422" cy="1104503"/>
          </a:xfrm>
        </p:grpSpPr>
        <p:sp>
          <p:nvSpPr>
            <p:cNvPr id="31" name="矩形 30"/>
            <p:cNvSpPr/>
            <p:nvPr/>
          </p:nvSpPr>
          <p:spPr bwMode="auto">
            <a:xfrm>
              <a:off x="4971853" y="3707291"/>
              <a:ext cx="123825" cy="123825"/>
            </a:xfrm>
            <a:prstGeom prst="rect">
              <a:avLst/>
            </a:prstGeom>
            <a:solidFill>
              <a:srgbClr val="708265"/>
            </a:solidFill>
            <a:ln>
              <a:solidFill>
                <a:srgbClr val="70826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rgbClr val="595959"/>
                </a:solidFill>
              </a:endParaRPr>
            </a:p>
          </p:txBody>
        </p:sp>
        <p:sp>
          <p:nvSpPr>
            <p:cNvPr id="32" name="文本框 13"/>
            <p:cNvSpPr txBox="1">
              <a:spLocks noChangeArrowheads="1"/>
            </p:cNvSpPr>
            <p:nvPr/>
          </p:nvSpPr>
          <p:spPr bwMode="auto">
            <a:xfrm>
              <a:off x="5095678" y="3596166"/>
              <a:ext cx="11699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fontAlgn="auto" hangingPunct="1">
                <a:lnSpc>
                  <a:spcPct val="100000"/>
                </a:lnSpc>
                <a:spcBef>
                  <a:spcPct val="0"/>
                </a:spcBef>
                <a:spcAft>
                  <a:spcPts val="0"/>
                </a:spcAft>
                <a:buFont typeface="Arial" panose="020B0604020202020204" pitchFamily="34" charset="0"/>
                <a:buNone/>
                <a:defRPr/>
              </a:pPr>
              <a:r>
                <a:rPr lang="zh-CN" altLang="en-US" sz="1600" b="1" dirty="0">
                  <a:solidFill>
                    <a:srgbClr val="595959"/>
                  </a:solidFill>
                  <a:latin typeface="微软雅黑" panose="020B0503020204020204" pitchFamily="34" charset="-122"/>
                  <a:ea typeface="微软雅黑" panose="020B0503020204020204" pitchFamily="34" charset="-122"/>
                </a:rPr>
                <a:t>所选题目</a:t>
              </a:r>
            </a:p>
          </p:txBody>
        </p:sp>
        <p:sp>
          <p:nvSpPr>
            <p:cNvPr id="33" name="矩形 32"/>
            <p:cNvSpPr/>
            <p:nvPr/>
          </p:nvSpPr>
          <p:spPr bwMode="auto">
            <a:xfrm>
              <a:off x="7136457" y="3705704"/>
              <a:ext cx="123825" cy="125413"/>
            </a:xfrm>
            <a:prstGeom prst="rect">
              <a:avLst/>
            </a:prstGeom>
            <a:solidFill>
              <a:srgbClr val="708265"/>
            </a:solidFill>
            <a:ln>
              <a:solidFill>
                <a:srgbClr val="70826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rgbClr val="595959"/>
                </a:solidFill>
              </a:endParaRPr>
            </a:p>
          </p:txBody>
        </p:sp>
        <p:sp>
          <p:nvSpPr>
            <p:cNvPr id="34" name="文本框 13"/>
            <p:cNvSpPr txBox="1">
              <a:spLocks noChangeArrowheads="1"/>
            </p:cNvSpPr>
            <p:nvPr/>
          </p:nvSpPr>
          <p:spPr bwMode="auto">
            <a:xfrm>
              <a:off x="7260282" y="3596167"/>
              <a:ext cx="11699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fontAlgn="auto" hangingPunct="1">
                <a:lnSpc>
                  <a:spcPct val="100000"/>
                </a:lnSpc>
                <a:spcBef>
                  <a:spcPct val="0"/>
                </a:spcBef>
                <a:spcAft>
                  <a:spcPts val="0"/>
                </a:spcAft>
                <a:buFont typeface="Arial" panose="020B0604020202020204" pitchFamily="34" charset="0"/>
                <a:buNone/>
                <a:defRPr/>
              </a:pPr>
              <a:r>
                <a:rPr lang="zh-CN" altLang="en-US" sz="1600" b="1" dirty="0">
                  <a:solidFill>
                    <a:srgbClr val="595959"/>
                  </a:solidFill>
                  <a:latin typeface="微软雅黑" panose="020B0503020204020204" pitchFamily="34" charset="-122"/>
                  <a:ea typeface="微软雅黑" panose="020B0503020204020204" pitchFamily="34" charset="-122"/>
                </a:rPr>
                <a:t>题目意义</a:t>
              </a:r>
            </a:p>
          </p:txBody>
        </p:sp>
        <p:sp>
          <p:nvSpPr>
            <p:cNvPr id="35" name="文本框 13"/>
            <p:cNvSpPr txBox="1">
              <a:spLocks noChangeArrowheads="1"/>
            </p:cNvSpPr>
            <p:nvPr/>
          </p:nvSpPr>
          <p:spPr bwMode="auto">
            <a:xfrm>
              <a:off x="4813114" y="2890068"/>
              <a:ext cx="375709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4000" b="1" dirty="0">
                  <a:solidFill>
                    <a:srgbClr val="595959"/>
                  </a:solidFill>
                  <a:latin typeface="微软雅黑" panose="020B0503020204020204" pitchFamily="34" charset="-122"/>
                  <a:ea typeface="微软雅黑" panose="020B0503020204020204" pitchFamily="34" charset="-122"/>
                </a:rPr>
                <a:t>研究背景及意义</a:t>
              </a:r>
            </a:p>
          </p:txBody>
        </p:sp>
        <p:sp>
          <p:nvSpPr>
            <p:cNvPr id="36" name="文本框 35"/>
            <p:cNvSpPr txBox="1"/>
            <p:nvPr/>
          </p:nvSpPr>
          <p:spPr>
            <a:xfrm>
              <a:off x="3655926" y="3396477"/>
              <a:ext cx="1274156" cy="584775"/>
            </a:xfrm>
            <a:prstGeom prst="rect">
              <a:avLst/>
            </a:prstGeom>
            <a:noFill/>
          </p:spPr>
          <p:txBody>
            <a:bodyPr wrap="square" rtlCol="0">
              <a:spAutoFit/>
            </a:bodyPr>
            <a:lstStyle/>
            <a:p>
              <a:r>
                <a:rPr lang="en-US" altLang="zh-CN" sz="3200" dirty="0">
                  <a:solidFill>
                    <a:srgbClr val="708265"/>
                  </a:solidFill>
                  <a:latin typeface="Impact" panose="020B0806030902050204" pitchFamily="34" charset="0"/>
                  <a:ea typeface="微软雅黑 Light" panose="020B0502040204020203" pitchFamily="34" charset="-122"/>
                </a:rPr>
                <a:t>PART</a:t>
              </a:r>
              <a:endParaRPr lang="zh-CN" altLang="en-US" sz="3200" dirty="0">
                <a:solidFill>
                  <a:srgbClr val="708265"/>
                </a:solidFill>
                <a:latin typeface="Impact" panose="020B0806030902050204" pitchFamily="34" charset="0"/>
                <a:ea typeface="微软雅黑 Light" panose="020B0502040204020203" pitchFamily="34" charset="-122"/>
              </a:endParaRPr>
            </a:p>
          </p:txBody>
        </p:sp>
        <p:sp>
          <p:nvSpPr>
            <p:cNvPr id="37" name="文本框 36"/>
            <p:cNvSpPr txBox="1"/>
            <p:nvPr/>
          </p:nvSpPr>
          <p:spPr>
            <a:xfrm>
              <a:off x="3621789" y="2876749"/>
              <a:ext cx="1342430" cy="707886"/>
            </a:xfrm>
            <a:prstGeom prst="rect">
              <a:avLst/>
            </a:prstGeom>
            <a:noFill/>
          </p:spPr>
          <p:txBody>
            <a:bodyPr wrap="square" rtlCol="0">
              <a:spAutoFit/>
            </a:bodyPr>
            <a:lstStyle/>
            <a:p>
              <a:r>
                <a:rPr lang="en-US" altLang="zh-CN" sz="4000" dirty="0">
                  <a:solidFill>
                    <a:srgbClr val="708265"/>
                  </a:solidFill>
                  <a:latin typeface="微软雅黑" panose="020B0503020204020204" pitchFamily="34" charset="-122"/>
                  <a:ea typeface="微软雅黑" panose="020B0503020204020204" pitchFamily="34" charset="-122"/>
                </a:rPr>
                <a:t>02</a:t>
              </a:r>
              <a:endParaRPr lang="zh-CN" altLang="en-US" sz="4000" dirty="0">
                <a:solidFill>
                  <a:srgbClr val="708265"/>
                </a:solidFill>
                <a:latin typeface="微软雅黑" panose="020B0503020204020204" pitchFamily="34" charset="-122"/>
                <a:ea typeface="微软雅黑" panose="020B0503020204020204" pitchFamily="34" charset="-122"/>
              </a:endParaRPr>
            </a:p>
          </p:txBody>
        </p:sp>
        <p:grpSp>
          <p:nvGrpSpPr>
            <p:cNvPr id="38" name="组合 37"/>
            <p:cNvGrpSpPr/>
            <p:nvPr/>
          </p:nvGrpSpPr>
          <p:grpSpPr>
            <a:xfrm>
              <a:off x="4293004" y="3250218"/>
              <a:ext cx="207440" cy="104457"/>
              <a:chOff x="4093098" y="3134123"/>
              <a:chExt cx="107723" cy="54244"/>
            </a:xfrm>
          </p:grpSpPr>
          <p:sp>
            <p:nvSpPr>
              <p:cNvPr id="39" name="L 形 38"/>
              <p:cNvSpPr/>
              <p:nvPr/>
            </p:nvSpPr>
            <p:spPr>
              <a:xfrm rot="2493705" flipH="1" flipV="1">
                <a:off x="4093098" y="3134123"/>
                <a:ext cx="54243" cy="54244"/>
              </a:xfrm>
              <a:prstGeom prst="corner">
                <a:avLst>
                  <a:gd name="adj1" fmla="val 15149"/>
                  <a:gd name="adj2" fmla="val 17140"/>
                </a:avLst>
              </a:prstGeom>
              <a:solidFill>
                <a:srgbClr val="6F8163"/>
              </a:solidFill>
              <a:ln>
                <a:solidFill>
                  <a:srgbClr val="7082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708265"/>
                  </a:solidFill>
                </a:endParaRPr>
              </a:p>
            </p:txBody>
          </p:sp>
          <p:sp>
            <p:nvSpPr>
              <p:cNvPr id="40" name="L 形 39"/>
              <p:cNvSpPr/>
              <p:nvPr/>
            </p:nvSpPr>
            <p:spPr>
              <a:xfrm rot="2493705" flipH="1" flipV="1">
                <a:off x="4146578" y="3134123"/>
                <a:ext cx="54243" cy="54244"/>
              </a:xfrm>
              <a:prstGeom prst="corner">
                <a:avLst>
                  <a:gd name="adj1" fmla="val 15149"/>
                  <a:gd name="adj2" fmla="val 17140"/>
                </a:avLst>
              </a:prstGeom>
              <a:solidFill>
                <a:srgbClr val="6F8163"/>
              </a:solidFill>
              <a:ln>
                <a:solidFill>
                  <a:srgbClr val="7082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708265"/>
                  </a:solidFill>
                </a:endParaRPr>
              </a:p>
            </p:txBody>
          </p:sp>
        </p:gr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接连接符 8"/>
          <p:cNvCxnSpPr/>
          <p:nvPr/>
        </p:nvCxnSpPr>
        <p:spPr>
          <a:xfrm>
            <a:off x="1355725" y="3076575"/>
            <a:ext cx="9617075" cy="0"/>
          </a:xfrm>
          <a:prstGeom prst="line">
            <a:avLst/>
          </a:prstGeom>
          <a:ln w="19050">
            <a:solidFill>
              <a:srgbClr val="708265"/>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2636838" y="2705100"/>
            <a:ext cx="0" cy="903288"/>
          </a:xfrm>
          <a:prstGeom prst="line">
            <a:avLst/>
          </a:prstGeom>
          <a:ln w="19050">
            <a:solidFill>
              <a:srgbClr val="708265"/>
            </a:solidFill>
            <a:prstDash val="lgDash"/>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a:off x="4987925" y="2705100"/>
            <a:ext cx="0" cy="903288"/>
          </a:xfrm>
          <a:prstGeom prst="line">
            <a:avLst/>
          </a:prstGeom>
          <a:ln w="19050">
            <a:solidFill>
              <a:srgbClr val="708265"/>
            </a:solidFill>
            <a:prstDash val="lgDash"/>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7340600" y="2705100"/>
            <a:ext cx="0" cy="903288"/>
          </a:xfrm>
          <a:prstGeom prst="line">
            <a:avLst/>
          </a:prstGeom>
          <a:ln w="19050">
            <a:solidFill>
              <a:srgbClr val="708265"/>
            </a:solidFill>
            <a:prstDash val="lgDash"/>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9691688" y="2705100"/>
            <a:ext cx="0" cy="903288"/>
          </a:xfrm>
          <a:prstGeom prst="line">
            <a:avLst/>
          </a:prstGeom>
          <a:ln w="19050">
            <a:solidFill>
              <a:srgbClr val="708265"/>
            </a:solidFill>
            <a:prstDash val="lgDash"/>
          </a:ln>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a:off x="2535238" y="3430588"/>
            <a:ext cx="203200" cy="203200"/>
          </a:xfrm>
          <a:prstGeom prst="ellipse">
            <a:avLst/>
          </a:prstGeom>
          <a:solidFill>
            <a:srgbClr val="FEFEFE"/>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595959"/>
              </a:solidFill>
            </a:endParaRPr>
          </a:p>
        </p:txBody>
      </p:sp>
      <p:sp>
        <p:nvSpPr>
          <p:cNvPr id="74" name="椭圆 73"/>
          <p:cNvSpPr/>
          <p:nvPr/>
        </p:nvSpPr>
        <p:spPr>
          <a:xfrm>
            <a:off x="4886325" y="3430588"/>
            <a:ext cx="203200" cy="203200"/>
          </a:xfrm>
          <a:prstGeom prst="ellipse">
            <a:avLst/>
          </a:prstGeom>
          <a:solidFill>
            <a:srgbClr val="FEFEFE"/>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595959"/>
              </a:solidFill>
            </a:endParaRPr>
          </a:p>
        </p:txBody>
      </p:sp>
      <p:sp>
        <p:nvSpPr>
          <p:cNvPr id="75" name="椭圆 74"/>
          <p:cNvSpPr/>
          <p:nvPr/>
        </p:nvSpPr>
        <p:spPr>
          <a:xfrm>
            <a:off x="7248525" y="3430588"/>
            <a:ext cx="203200" cy="203200"/>
          </a:xfrm>
          <a:prstGeom prst="ellipse">
            <a:avLst/>
          </a:prstGeom>
          <a:solidFill>
            <a:srgbClr val="FEFEFE"/>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595959"/>
              </a:solidFill>
            </a:endParaRPr>
          </a:p>
        </p:txBody>
      </p:sp>
      <p:sp>
        <p:nvSpPr>
          <p:cNvPr id="76" name="椭圆 75"/>
          <p:cNvSpPr/>
          <p:nvPr/>
        </p:nvSpPr>
        <p:spPr>
          <a:xfrm>
            <a:off x="9599613" y="3430588"/>
            <a:ext cx="203200" cy="203200"/>
          </a:xfrm>
          <a:prstGeom prst="ellipse">
            <a:avLst/>
          </a:prstGeom>
          <a:solidFill>
            <a:srgbClr val="FEFEFE"/>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595959"/>
              </a:solidFill>
            </a:endParaRPr>
          </a:p>
        </p:txBody>
      </p:sp>
      <p:pic>
        <p:nvPicPr>
          <p:cNvPr id="77" name="图片 76"/>
          <p:cNvPicPr>
            <a:picLocks noChangeAspect="1"/>
          </p:cNvPicPr>
          <p:nvPr/>
        </p:nvPicPr>
        <p:blipFill rotWithShape="1">
          <a:blip r:embed="rId3" cstate="print">
            <a:extLst>
              <a:ext uri="{28A0092B-C50C-407E-A947-70E740481C1C}">
                <a14:useLocalDpi xmlns:a14="http://schemas.microsoft.com/office/drawing/2010/main" val="0"/>
              </a:ext>
            </a:extLst>
          </a:blip>
          <a:srcRect l="27289" t="13310" r="55683" b="59446"/>
          <a:stretch>
            <a:fillRect/>
          </a:stretch>
        </p:blipFill>
        <p:spPr>
          <a:xfrm>
            <a:off x="1961808" y="1382094"/>
            <a:ext cx="1350904" cy="1350904"/>
          </a:xfrm>
          <a:custGeom>
            <a:avLst/>
            <a:gdLst>
              <a:gd name="connsiteX0" fmla="*/ 856343 w 1712686"/>
              <a:gd name="connsiteY0" fmla="*/ 0 h 1712686"/>
              <a:gd name="connsiteX1" fmla="*/ 1712686 w 1712686"/>
              <a:gd name="connsiteY1" fmla="*/ 856343 h 1712686"/>
              <a:gd name="connsiteX2" fmla="*/ 856343 w 1712686"/>
              <a:gd name="connsiteY2" fmla="*/ 1712686 h 1712686"/>
              <a:gd name="connsiteX3" fmla="*/ 0 w 1712686"/>
              <a:gd name="connsiteY3" fmla="*/ 856343 h 1712686"/>
              <a:gd name="connsiteX4" fmla="*/ 856343 w 1712686"/>
              <a:gd name="connsiteY4" fmla="*/ 0 h 1712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2686" h="1712686">
                <a:moveTo>
                  <a:pt x="856343" y="0"/>
                </a:moveTo>
                <a:cubicBezTo>
                  <a:pt x="1329288" y="0"/>
                  <a:pt x="1712686" y="383398"/>
                  <a:pt x="1712686" y="856343"/>
                </a:cubicBezTo>
                <a:cubicBezTo>
                  <a:pt x="1712686" y="1329288"/>
                  <a:pt x="1329288" y="1712686"/>
                  <a:pt x="856343" y="1712686"/>
                </a:cubicBezTo>
                <a:cubicBezTo>
                  <a:pt x="383398" y="1712686"/>
                  <a:pt x="0" y="1329288"/>
                  <a:pt x="0" y="856343"/>
                </a:cubicBezTo>
                <a:cubicBezTo>
                  <a:pt x="0" y="383398"/>
                  <a:pt x="383398" y="0"/>
                  <a:pt x="856343" y="0"/>
                </a:cubicBezTo>
                <a:close/>
              </a:path>
            </a:pathLst>
          </a:custGeom>
          <a:ln w="28575">
            <a:solidFill>
              <a:srgbClr val="595959"/>
            </a:solidFill>
          </a:ln>
        </p:spPr>
      </p:pic>
      <p:pic>
        <p:nvPicPr>
          <p:cNvPr id="78" name="图片 77"/>
          <p:cNvPicPr>
            <a:picLocks noChangeAspect="1"/>
          </p:cNvPicPr>
          <p:nvPr/>
        </p:nvPicPr>
        <p:blipFill rotWithShape="1">
          <a:blip r:embed="rId3">
            <a:extLst>
              <a:ext uri="{28A0092B-C50C-407E-A947-70E740481C1C}">
                <a14:useLocalDpi xmlns:a14="http://schemas.microsoft.com/office/drawing/2010/main" val="0"/>
              </a:ext>
            </a:extLst>
          </a:blip>
          <a:srcRect l="27289" t="13310" r="55683" b="59446"/>
          <a:stretch>
            <a:fillRect/>
          </a:stretch>
        </p:blipFill>
        <p:spPr>
          <a:xfrm>
            <a:off x="4253278" y="1204235"/>
            <a:ext cx="1528763" cy="1528763"/>
          </a:xfrm>
          <a:custGeom>
            <a:avLst/>
            <a:gdLst>
              <a:gd name="connsiteX0" fmla="*/ 856343 w 1712686"/>
              <a:gd name="connsiteY0" fmla="*/ 0 h 1712686"/>
              <a:gd name="connsiteX1" fmla="*/ 1712686 w 1712686"/>
              <a:gd name="connsiteY1" fmla="*/ 856343 h 1712686"/>
              <a:gd name="connsiteX2" fmla="*/ 856343 w 1712686"/>
              <a:gd name="connsiteY2" fmla="*/ 1712686 h 1712686"/>
              <a:gd name="connsiteX3" fmla="*/ 0 w 1712686"/>
              <a:gd name="connsiteY3" fmla="*/ 856343 h 1712686"/>
              <a:gd name="connsiteX4" fmla="*/ 856343 w 1712686"/>
              <a:gd name="connsiteY4" fmla="*/ 0 h 1712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2686" h="1712686">
                <a:moveTo>
                  <a:pt x="856343" y="0"/>
                </a:moveTo>
                <a:cubicBezTo>
                  <a:pt x="1329288" y="0"/>
                  <a:pt x="1712686" y="383398"/>
                  <a:pt x="1712686" y="856343"/>
                </a:cubicBezTo>
                <a:cubicBezTo>
                  <a:pt x="1712686" y="1329288"/>
                  <a:pt x="1329288" y="1712686"/>
                  <a:pt x="856343" y="1712686"/>
                </a:cubicBezTo>
                <a:cubicBezTo>
                  <a:pt x="383398" y="1712686"/>
                  <a:pt x="0" y="1329288"/>
                  <a:pt x="0" y="856343"/>
                </a:cubicBezTo>
                <a:cubicBezTo>
                  <a:pt x="0" y="383398"/>
                  <a:pt x="383398" y="0"/>
                  <a:pt x="856343" y="0"/>
                </a:cubicBezTo>
                <a:close/>
              </a:path>
            </a:pathLst>
          </a:custGeom>
          <a:ln w="28575">
            <a:solidFill>
              <a:srgbClr val="595959"/>
            </a:solidFill>
          </a:ln>
        </p:spPr>
      </p:pic>
      <p:pic>
        <p:nvPicPr>
          <p:cNvPr id="79" name="图片 78"/>
          <p:cNvPicPr>
            <a:picLocks noChangeAspect="1"/>
          </p:cNvPicPr>
          <p:nvPr/>
        </p:nvPicPr>
        <p:blipFill rotWithShape="1">
          <a:blip r:embed="rId3">
            <a:extLst>
              <a:ext uri="{28A0092B-C50C-407E-A947-70E740481C1C}">
                <a14:useLocalDpi xmlns:a14="http://schemas.microsoft.com/office/drawing/2010/main" val="0"/>
              </a:ext>
            </a:extLst>
          </a:blip>
          <a:srcRect l="27289" t="13310" r="55683" b="59446"/>
          <a:stretch>
            <a:fillRect/>
          </a:stretch>
        </p:blipFill>
        <p:spPr>
          <a:xfrm>
            <a:off x="6575509" y="1204235"/>
            <a:ext cx="1528763" cy="1528763"/>
          </a:xfrm>
          <a:custGeom>
            <a:avLst/>
            <a:gdLst>
              <a:gd name="connsiteX0" fmla="*/ 856343 w 1712686"/>
              <a:gd name="connsiteY0" fmla="*/ 0 h 1712686"/>
              <a:gd name="connsiteX1" fmla="*/ 1712686 w 1712686"/>
              <a:gd name="connsiteY1" fmla="*/ 856343 h 1712686"/>
              <a:gd name="connsiteX2" fmla="*/ 856343 w 1712686"/>
              <a:gd name="connsiteY2" fmla="*/ 1712686 h 1712686"/>
              <a:gd name="connsiteX3" fmla="*/ 0 w 1712686"/>
              <a:gd name="connsiteY3" fmla="*/ 856343 h 1712686"/>
              <a:gd name="connsiteX4" fmla="*/ 856343 w 1712686"/>
              <a:gd name="connsiteY4" fmla="*/ 0 h 1712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2686" h="1712686">
                <a:moveTo>
                  <a:pt x="856343" y="0"/>
                </a:moveTo>
                <a:cubicBezTo>
                  <a:pt x="1329288" y="0"/>
                  <a:pt x="1712686" y="383398"/>
                  <a:pt x="1712686" y="856343"/>
                </a:cubicBezTo>
                <a:cubicBezTo>
                  <a:pt x="1712686" y="1329288"/>
                  <a:pt x="1329288" y="1712686"/>
                  <a:pt x="856343" y="1712686"/>
                </a:cubicBezTo>
                <a:cubicBezTo>
                  <a:pt x="383398" y="1712686"/>
                  <a:pt x="0" y="1329288"/>
                  <a:pt x="0" y="856343"/>
                </a:cubicBezTo>
                <a:cubicBezTo>
                  <a:pt x="0" y="383398"/>
                  <a:pt x="383398" y="0"/>
                  <a:pt x="856343" y="0"/>
                </a:cubicBezTo>
                <a:close/>
              </a:path>
            </a:pathLst>
          </a:custGeom>
          <a:ln w="28575">
            <a:solidFill>
              <a:srgbClr val="595959"/>
            </a:solidFill>
          </a:ln>
        </p:spPr>
      </p:pic>
      <p:pic>
        <p:nvPicPr>
          <p:cNvPr id="80" name="图片 79"/>
          <p:cNvPicPr>
            <a:picLocks noChangeAspect="1"/>
          </p:cNvPicPr>
          <p:nvPr/>
        </p:nvPicPr>
        <p:blipFill rotWithShape="1">
          <a:blip r:embed="rId3" cstate="print">
            <a:extLst>
              <a:ext uri="{28A0092B-C50C-407E-A947-70E740481C1C}">
                <a14:useLocalDpi xmlns:a14="http://schemas.microsoft.com/office/drawing/2010/main" val="0"/>
              </a:ext>
            </a:extLst>
          </a:blip>
          <a:srcRect l="27289" t="13310" r="55683" b="59446"/>
          <a:stretch>
            <a:fillRect/>
          </a:stretch>
        </p:blipFill>
        <p:spPr>
          <a:xfrm>
            <a:off x="9023431" y="1382094"/>
            <a:ext cx="1350904" cy="1350904"/>
          </a:xfrm>
          <a:custGeom>
            <a:avLst/>
            <a:gdLst>
              <a:gd name="connsiteX0" fmla="*/ 856343 w 1712686"/>
              <a:gd name="connsiteY0" fmla="*/ 0 h 1712686"/>
              <a:gd name="connsiteX1" fmla="*/ 1712686 w 1712686"/>
              <a:gd name="connsiteY1" fmla="*/ 856343 h 1712686"/>
              <a:gd name="connsiteX2" fmla="*/ 856343 w 1712686"/>
              <a:gd name="connsiteY2" fmla="*/ 1712686 h 1712686"/>
              <a:gd name="connsiteX3" fmla="*/ 0 w 1712686"/>
              <a:gd name="connsiteY3" fmla="*/ 856343 h 1712686"/>
              <a:gd name="connsiteX4" fmla="*/ 856343 w 1712686"/>
              <a:gd name="connsiteY4" fmla="*/ 0 h 1712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2686" h="1712686">
                <a:moveTo>
                  <a:pt x="856343" y="0"/>
                </a:moveTo>
                <a:cubicBezTo>
                  <a:pt x="1329288" y="0"/>
                  <a:pt x="1712686" y="383398"/>
                  <a:pt x="1712686" y="856343"/>
                </a:cubicBezTo>
                <a:cubicBezTo>
                  <a:pt x="1712686" y="1329288"/>
                  <a:pt x="1329288" y="1712686"/>
                  <a:pt x="856343" y="1712686"/>
                </a:cubicBezTo>
                <a:cubicBezTo>
                  <a:pt x="383398" y="1712686"/>
                  <a:pt x="0" y="1329288"/>
                  <a:pt x="0" y="856343"/>
                </a:cubicBezTo>
                <a:cubicBezTo>
                  <a:pt x="0" y="383398"/>
                  <a:pt x="383398" y="0"/>
                  <a:pt x="856343" y="0"/>
                </a:cubicBezTo>
                <a:close/>
              </a:path>
            </a:pathLst>
          </a:custGeom>
          <a:ln w="28575">
            <a:solidFill>
              <a:srgbClr val="595959"/>
            </a:solidFill>
          </a:ln>
        </p:spPr>
      </p:pic>
      <p:sp>
        <p:nvSpPr>
          <p:cNvPr id="81" name="文本框 80"/>
          <p:cNvSpPr txBox="1">
            <a:spLocks noChangeArrowheads="1"/>
          </p:cNvSpPr>
          <p:nvPr/>
        </p:nvSpPr>
        <p:spPr bwMode="auto">
          <a:xfrm>
            <a:off x="2017713" y="3892550"/>
            <a:ext cx="1209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rgbClr val="595959"/>
                </a:solidFill>
                <a:latin typeface="微软雅黑" panose="020B0503020204020204" pitchFamily="34" charset="-122"/>
                <a:ea typeface="微软雅黑" panose="020B0503020204020204" pitchFamily="34" charset="-122"/>
              </a:rPr>
              <a:t>编辑文字</a:t>
            </a:r>
          </a:p>
        </p:txBody>
      </p:sp>
      <p:sp>
        <p:nvSpPr>
          <p:cNvPr id="82" name="文本框 81"/>
          <p:cNvSpPr txBox="1">
            <a:spLocks noChangeArrowheads="1"/>
          </p:cNvSpPr>
          <p:nvPr/>
        </p:nvSpPr>
        <p:spPr bwMode="auto">
          <a:xfrm>
            <a:off x="4383088" y="3892550"/>
            <a:ext cx="12112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rgbClr val="595959"/>
                </a:solidFill>
                <a:latin typeface="微软雅黑" panose="020B0503020204020204" pitchFamily="34" charset="-122"/>
                <a:ea typeface="微软雅黑" panose="020B0503020204020204" pitchFamily="34" charset="-122"/>
              </a:rPr>
              <a:t>编辑文字</a:t>
            </a:r>
          </a:p>
        </p:txBody>
      </p:sp>
      <p:sp>
        <p:nvSpPr>
          <p:cNvPr id="83" name="文本框 82"/>
          <p:cNvSpPr txBox="1">
            <a:spLocks noChangeArrowheads="1"/>
          </p:cNvSpPr>
          <p:nvPr/>
        </p:nvSpPr>
        <p:spPr bwMode="auto">
          <a:xfrm>
            <a:off x="6734175" y="3892550"/>
            <a:ext cx="12112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rgbClr val="595959"/>
                </a:solidFill>
                <a:latin typeface="微软雅黑" panose="020B0503020204020204" pitchFamily="34" charset="-122"/>
                <a:ea typeface="微软雅黑" panose="020B0503020204020204" pitchFamily="34" charset="-122"/>
              </a:rPr>
              <a:t>编辑文字</a:t>
            </a:r>
          </a:p>
        </p:txBody>
      </p:sp>
      <p:sp>
        <p:nvSpPr>
          <p:cNvPr id="84" name="文本框 83"/>
          <p:cNvSpPr txBox="1">
            <a:spLocks noChangeArrowheads="1"/>
          </p:cNvSpPr>
          <p:nvPr/>
        </p:nvSpPr>
        <p:spPr bwMode="auto">
          <a:xfrm>
            <a:off x="9101138" y="3892550"/>
            <a:ext cx="1209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rgbClr val="595959"/>
                </a:solidFill>
                <a:latin typeface="微软雅黑" panose="020B0503020204020204" pitchFamily="34" charset="-122"/>
                <a:ea typeface="微软雅黑" panose="020B0503020204020204" pitchFamily="34" charset="-122"/>
              </a:rPr>
              <a:t>编辑文字</a:t>
            </a:r>
          </a:p>
        </p:txBody>
      </p:sp>
      <p:sp>
        <p:nvSpPr>
          <p:cNvPr id="85" name="文本框 84"/>
          <p:cNvSpPr txBox="1"/>
          <p:nvPr/>
        </p:nvSpPr>
        <p:spPr>
          <a:xfrm>
            <a:off x="1782763" y="4275138"/>
            <a:ext cx="1709737" cy="1076325"/>
          </a:xfrm>
          <a:prstGeom prst="rect">
            <a:avLst/>
          </a:prstGeom>
          <a:noFill/>
        </p:spPr>
        <p:txBody>
          <a:bodyPr>
            <a:spAutoFit/>
          </a:bodyPr>
          <a:lstStyle/>
          <a:p>
            <a:pPr algn="ctr" eaLnBrk="1" fontAlgn="auto" hangingPunct="1">
              <a:spcBef>
                <a:spcPts val="0"/>
              </a:spcBef>
              <a:spcAft>
                <a:spcPts val="0"/>
              </a:spcAft>
              <a:defRPr/>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单击此处添加您的编辑文字标题您的团队名称您的公司名称</a:t>
            </a:r>
          </a:p>
        </p:txBody>
      </p:sp>
      <p:sp>
        <p:nvSpPr>
          <p:cNvPr id="86" name="文本框 85"/>
          <p:cNvSpPr txBox="1"/>
          <p:nvPr/>
        </p:nvSpPr>
        <p:spPr>
          <a:xfrm>
            <a:off x="4133850" y="4275138"/>
            <a:ext cx="1709738" cy="1076325"/>
          </a:xfrm>
          <a:prstGeom prst="rect">
            <a:avLst/>
          </a:prstGeom>
          <a:noFill/>
        </p:spPr>
        <p:txBody>
          <a:bodyPr>
            <a:spAutoFit/>
          </a:bodyPr>
          <a:lstStyle/>
          <a:p>
            <a:pPr algn="ctr" eaLnBrk="1" fontAlgn="auto" hangingPunct="1">
              <a:spcBef>
                <a:spcPts val="0"/>
              </a:spcBef>
              <a:spcAft>
                <a:spcPts val="0"/>
              </a:spcAft>
              <a:defRPr/>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单击此处添加您的编辑文字标题您的团队名称您的公司名称</a:t>
            </a:r>
          </a:p>
        </p:txBody>
      </p:sp>
      <p:sp>
        <p:nvSpPr>
          <p:cNvPr id="87" name="文本框 86"/>
          <p:cNvSpPr txBox="1"/>
          <p:nvPr/>
        </p:nvSpPr>
        <p:spPr>
          <a:xfrm>
            <a:off x="6484938" y="4275138"/>
            <a:ext cx="1709737" cy="1076325"/>
          </a:xfrm>
          <a:prstGeom prst="rect">
            <a:avLst/>
          </a:prstGeom>
          <a:noFill/>
        </p:spPr>
        <p:txBody>
          <a:bodyPr>
            <a:spAutoFit/>
          </a:bodyPr>
          <a:lstStyle/>
          <a:p>
            <a:pPr algn="ctr" eaLnBrk="1" fontAlgn="auto" hangingPunct="1">
              <a:spcBef>
                <a:spcPts val="0"/>
              </a:spcBef>
              <a:spcAft>
                <a:spcPts val="0"/>
              </a:spcAft>
              <a:defRPr/>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单击此处添加您的编辑文字标题您的团队名称您的公司名称</a:t>
            </a:r>
          </a:p>
        </p:txBody>
      </p:sp>
      <p:sp>
        <p:nvSpPr>
          <p:cNvPr id="106" name="文本框 105"/>
          <p:cNvSpPr txBox="1"/>
          <p:nvPr/>
        </p:nvSpPr>
        <p:spPr>
          <a:xfrm>
            <a:off x="8836025" y="4275138"/>
            <a:ext cx="1709738" cy="1076325"/>
          </a:xfrm>
          <a:prstGeom prst="rect">
            <a:avLst/>
          </a:prstGeom>
          <a:noFill/>
        </p:spPr>
        <p:txBody>
          <a:bodyPr>
            <a:spAutoFit/>
          </a:bodyPr>
          <a:lstStyle/>
          <a:p>
            <a:pPr algn="ctr" eaLnBrk="1" fontAlgn="auto" hangingPunct="1">
              <a:spcBef>
                <a:spcPts val="0"/>
              </a:spcBef>
              <a:spcAft>
                <a:spcPts val="0"/>
              </a:spcAft>
              <a:defRPr/>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单击此处添加您的编辑文字标题您的团队名称您的公司名称</a:t>
            </a:r>
          </a:p>
        </p:txBody>
      </p:sp>
      <p:sp>
        <p:nvSpPr>
          <p:cNvPr id="29" name="矩形 28"/>
          <p:cNvSpPr/>
          <p:nvPr/>
        </p:nvSpPr>
        <p:spPr>
          <a:xfrm>
            <a:off x="0" y="212725"/>
            <a:ext cx="152400" cy="565150"/>
          </a:xfrm>
          <a:prstGeom prst="rect">
            <a:avLst/>
          </a:prstGeom>
          <a:solidFill>
            <a:srgbClr val="3D7351"/>
          </a:solid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grpSp>
        <p:nvGrpSpPr>
          <p:cNvPr id="31" name="组合 30"/>
          <p:cNvGrpSpPr/>
          <p:nvPr/>
        </p:nvGrpSpPr>
        <p:grpSpPr>
          <a:xfrm>
            <a:off x="245745" y="213360"/>
            <a:ext cx="563880" cy="563880"/>
            <a:chOff x="276225" y="213360"/>
            <a:chExt cx="563880" cy="563880"/>
          </a:xfrm>
          <a:solidFill>
            <a:srgbClr val="3D7351"/>
          </a:solidFill>
        </p:grpSpPr>
        <p:sp>
          <p:nvSpPr>
            <p:cNvPr id="37" name="矩形 36"/>
            <p:cNvSpPr/>
            <p:nvPr/>
          </p:nvSpPr>
          <p:spPr>
            <a:xfrm>
              <a:off x="276225" y="213360"/>
              <a:ext cx="250031" cy="563880"/>
            </a:xfrm>
            <a:prstGeom prst="rect">
              <a:avLst/>
            </a:prstGeom>
            <a:grp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38" name="椭圆 37"/>
            <p:cNvSpPr/>
            <p:nvPr/>
          </p:nvSpPr>
          <p:spPr>
            <a:xfrm>
              <a:off x="276225" y="213360"/>
              <a:ext cx="563880" cy="563880"/>
            </a:xfrm>
            <a:prstGeom prst="ellipse">
              <a:avLst/>
            </a:prstGeom>
            <a:grp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bg1"/>
                </a:solidFill>
              </a:endParaRPr>
            </a:p>
          </p:txBody>
        </p:sp>
      </p:grpSp>
      <p:sp>
        <p:nvSpPr>
          <p:cNvPr id="39" name="文本框 25"/>
          <p:cNvSpPr txBox="1">
            <a:spLocks noChangeArrowheads="1"/>
          </p:cNvSpPr>
          <p:nvPr/>
        </p:nvSpPr>
        <p:spPr bwMode="auto">
          <a:xfrm>
            <a:off x="902970" y="212725"/>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solidFill>
                  <a:srgbClr val="3D7351"/>
                </a:solidFill>
                <a:latin typeface="微软雅黑" panose="020B0503020204020204" pitchFamily="34" charset="-122"/>
                <a:ea typeface="微软雅黑" panose="020B0503020204020204" pitchFamily="34" charset="-122"/>
              </a:rPr>
              <a:t>输入标题</a:t>
            </a:r>
          </a:p>
        </p:txBody>
      </p:sp>
      <p:sp>
        <p:nvSpPr>
          <p:cNvPr id="40" name="文本框 39"/>
          <p:cNvSpPr txBox="1"/>
          <p:nvPr/>
        </p:nvSpPr>
        <p:spPr>
          <a:xfrm>
            <a:off x="902970" y="579858"/>
            <a:ext cx="1537600" cy="246221"/>
          </a:xfrm>
          <a:prstGeom prst="rect">
            <a:avLst/>
          </a:prstGeom>
          <a:noFill/>
        </p:spPr>
        <p:txBody>
          <a:bodyPr wrap="none">
            <a:spAutoFit/>
          </a:bodyPr>
          <a:lstStyle/>
          <a:p>
            <a:pPr eaLnBrk="1" fontAlgn="auto" hangingPunct="1">
              <a:spcBef>
                <a:spcPts val="0"/>
              </a:spcBef>
              <a:spcAft>
                <a:spcPts val="0"/>
              </a:spcAft>
              <a:defRPr/>
            </a:pPr>
            <a:r>
              <a:rPr lang="en-US" altLang="zh-CN" sz="1000" b="1" dirty="0">
                <a:solidFill>
                  <a:srgbClr val="3D7351"/>
                </a:solidFill>
                <a:latin typeface="微软雅黑" panose="020B0503020204020204" pitchFamily="34" charset="-122"/>
                <a:ea typeface="微软雅黑" panose="020B0503020204020204" pitchFamily="34" charset="-122"/>
              </a:rPr>
              <a:t>Company instruction</a:t>
            </a:r>
            <a:endParaRPr lang="zh-CN" altLang="en-US" sz="1000" b="1" dirty="0">
              <a:solidFill>
                <a:srgbClr val="3D735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iterate type="lt">
                                    <p:tmPct val="5000"/>
                                  </p:iterate>
                                  <p:childTnLst>
                                    <p:set>
                                      <p:cBhvr>
                                        <p:cTn id="6" dur="1" fill="hold">
                                          <p:stCondLst>
                                            <p:cond delay="0"/>
                                          </p:stCondLst>
                                        </p:cTn>
                                        <p:tgtEl>
                                          <p:spTgt spid="81"/>
                                        </p:tgtEl>
                                        <p:attrNameLst>
                                          <p:attrName>style.visibility</p:attrName>
                                        </p:attrNameLst>
                                      </p:cBhvr>
                                      <p:to>
                                        <p:strVal val="visible"/>
                                      </p:to>
                                    </p:set>
                                    <p:anim calcmode="lin" valueType="num">
                                      <p:cBhvr>
                                        <p:cTn id="7" dur="500" fill="hold"/>
                                        <p:tgtEl>
                                          <p:spTgt spid="81"/>
                                        </p:tgtEl>
                                        <p:attrNameLst>
                                          <p:attrName>ppt_w</p:attrName>
                                        </p:attrNameLst>
                                      </p:cBhvr>
                                      <p:tavLst>
                                        <p:tav tm="0">
                                          <p:val>
                                            <p:strVal val="#ppt_w+.3"/>
                                          </p:val>
                                        </p:tav>
                                        <p:tav tm="100000">
                                          <p:val>
                                            <p:strVal val="#ppt_w"/>
                                          </p:val>
                                        </p:tav>
                                      </p:tavLst>
                                    </p:anim>
                                    <p:anim calcmode="lin" valueType="num">
                                      <p:cBhvr>
                                        <p:cTn id="8" dur="500" fill="hold"/>
                                        <p:tgtEl>
                                          <p:spTgt spid="81"/>
                                        </p:tgtEl>
                                        <p:attrNameLst>
                                          <p:attrName>ppt_h</p:attrName>
                                        </p:attrNameLst>
                                      </p:cBhvr>
                                      <p:tavLst>
                                        <p:tav tm="0">
                                          <p:val>
                                            <p:strVal val="#ppt_h"/>
                                          </p:val>
                                        </p:tav>
                                        <p:tav tm="100000">
                                          <p:val>
                                            <p:strVal val="#ppt_h"/>
                                          </p:val>
                                        </p:tav>
                                      </p:tavLst>
                                    </p:anim>
                                    <p:animEffect transition="in" filter="fade">
                                      <p:cBhvr>
                                        <p:cTn id="9" dur="500"/>
                                        <p:tgtEl>
                                          <p:spTgt spid="81"/>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iterate type="lt">
                                    <p:tmPct val="5000"/>
                                  </p:iterate>
                                  <p:childTnLst>
                                    <p:set>
                                      <p:cBhvr>
                                        <p:cTn id="13" dur="1" fill="hold">
                                          <p:stCondLst>
                                            <p:cond delay="0"/>
                                          </p:stCondLst>
                                        </p:cTn>
                                        <p:tgtEl>
                                          <p:spTgt spid="82"/>
                                        </p:tgtEl>
                                        <p:attrNameLst>
                                          <p:attrName>style.visibility</p:attrName>
                                        </p:attrNameLst>
                                      </p:cBhvr>
                                      <p:to>
                                        <p:strVal val="visible"/>
                                      </p:to>
                                    </p:set>
                                    <p:anim calcmode="lin" valueType="num">
                                      <p:cBhvr>
                                        <p:cTn id="14" dur="500" fill="hold"/>
                                        <p:tgtEl>
                                          <p:spTgt spid="82"/>
                                        </p:tgtEl>
                                        <p:attrNameLst>
                                          <p:attrName>ppt_w</p:attrName>
                                        </p:attrNameLst>
                                      </p:cBhvr>
                                      <p:tavLst>
                                        <p:tav tm="0">
                                          <p:val>
                                            <p:strVal val="#ppt_w+.3"/>
                                          </p:val>
                                        </p:tav>
                                        <p:tav tm="100000">
                                          <p:val>
                                            <p:strVal val="#ppt_w"/>
                                          </p:val>
                                        </p:tav>
                                      </p:tavLst>
                                    </p:anim>
                                    <p:anim calcmode="lin" valueType="num">
                                      <p:cBhvr>
                                        <p:cTn id="15" dur="500" fill="hold"/>
                                        <p:tgtEl>
                                          <p:spTgt spid="82"/>
                                        </p:tgtEl>
                                        <p:attrNameLst>
                                          <p:attrName>ppt_h</p:attrName>
                                        </p:attrNameLst>
                                      </p:cBhvr>
                                      <p:tavLst>
                                        <p:tav tm="0">
                                          <p:val>
                                            <p:strVal val="#ppt_h"/>
                                          </p:val>
                                        </p:tav>
                                        <p:tav tm="100000">
                                          <p:val>
                                            <p:strVal val="#ppt_h"/>
                                          </p:val>
                                        </p:tav>
                                      </p:tavLst>
                                    </p:anim>
                                    <p:animEffect transition="in" filter="fade">
                                      <p:cBhvr>
                                        <p:cTn id="16" dur="500"/>
                                        <p:tgtEl>
                                          <p:spTgt spid="82"/>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iterate type="lt">
                                    <p:tmPct val="5000"/>
                                  </p:iterate>
                                  <p:childTnLst>
                                    <p:set>
                                      <p:cBhvr>
                                        <p:cTn id="20" dur="1" fill="hold">
                                          <p:stCondLst>
                                            <p:cond delay="0"/>
                                          </p:stCondLst>
                                        </p:cTn>
                                        <p:tgtEl>
                                          <p:spTgt spid="83"/>
                                        </p:tgtEl>
                                        <p:attrNameLst>
                                          <p:attrName>style.visibility</p:attrName>
                                        </p:attrNameLst>
                                      </p:cBhvr>
                                      <p:to>
                                        <p:strVal val="visible"/>
                                      </p:to>
                                    </p:set>
                                    <p:anim calcmode="lin" valueType="num">
                                      <p:cBhvr>
                                        <p:cTn id="21" dur="500" fill="hold"/>
                                        <p:tgtEl>
                                          <p:spTgt spid="83"/>
                                        </p:tgtEl>
                                        <p:attrNameLst>
                                          <p:attrName>ppt_w</p:attrName>
                                        </p:attrNameLst>
                                      </p:cBhvr>
                                      <p:tavLst>
                                        <p:tav tm="0">
                                          <p:val>
                                            <p:strVal val="#ppt_w+.3"/>
                                          </p:val>
                                        </p:tav>
                                        <p:tav tm="100000">
                                          <p:val>
                                            <p:strVal val="#ppt_w"/>
                                          </p:val>
                                        </p:tav>
                                      </p:tavLst>
                                    </p:anim>
                                    <p:anim calcmode="lin" valueType="num">
                                      <p:cBhvr>
                                        <p:cTn id="22" dur="500" fill="hold"/>
                                        <p:tgtEl>
                                          <p:spTgt spid="83"/>
                                        </p:tgtEl>
                                        <p:attrNameLst>
                                          <p:attrName>ppt_h</p:attrName>
                                        </p:attrNameLst>
                                      </p:cBhvr>
                                      <p:tavLst>
                                        <p:tav tm="0">
                                          <p:val>
                                            <p:strVal val="#ppt_h"/>
                                          </p:val>
                                        </p:tav>
                                        <p:tav tm="100000">
                                          <p:val>
                                            <p:strVal val="#ppt_h"/>
                                          </p:val>
                                        </p:tav>
                                      </p:tavLst>
                                    </p:anim>
                                    <p:animEffect transition="in" filter="fade">
                                      <p:cBhvr>
                                        <p:cTn id="23" dur="500"/>
                                        <p:tgtEl>
                                          <p:spTgt spid="83"/>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iterate type="lt">
                                    <p:tmPct val="5000"/>
                                  </p:iterate>
                                  <p:childTnLst>
                                    <p:set>
                                      <p:cBhvr>
                                        <p:cTn id="27" dur="1" fill="hold">
                                          <p:stCondLst>
                                            <p:cond delay="0"/>
                                          </p:stCondLst>
                                        </p:cTn>
                                        <p:tgtEl>
                                          <p:spTgt spid="84"/>
                                        </p:tgtEl>
                                        <p:attrNameLst>
                                          <p:attrName>style.visibility</p:attrName>
                                        </p:attrNameLst>
                                      </p:cBhvr>
                                      <p:to>
                                        <p:strVal val="visible"/>
                                      </p:to>
                                    </p:set>
                                    <p:anim calcmode="lin" valueType="num">
                                      <p:cBhvr>
                                        <p:cTn id="28" dur="500" fill="hold"/>
                                        <p:tgtEl>
                                          <p:spTgt spid="84"/>
                                        </p:tgtEl>
                                        <p:attrNameLst>
                                          <p:attrName>ppt_w</p:attrName>
                                        </p:attrNameLst>
                                      </p:cBhvr>
                                      <p:tavLst>
                                        <p:tav tm="0">
                                          <p:val>
                                            <p:strVal val="#ppt_w+.3"/>
                                          </p:val>
                                        </p:tav>
                                        <p:tav tm="100000">
                                          <p:val>
                                            <p:strVal val="#ppt_w"/>
                                          </p:val>
                                        </p:tav>
                                      </p:tavLst>
                                    </p:anim>
                                    <p:anim calcmode="lin" valueType="num">
                                      <p:cBhvr>
                                        <p:cTn id="29" dur="500" fill="hold"/>
                                        <p:tgtEl>
                                          <p:spTgt spid="84"/>
                                        </p:tgtEl>
                                        <p:attrNameLst>
                                          <p:attrName>ppt_h</p:attrName>
                                        </p:attrNameLst>
                                      </p:cBhvr>
                                      <p:tavLst>
                                        <p:tav tm="0">
                                          <p:val>
                                            <p:strVal val="#ppt_h"/>
                                          </p:val>
                                        </p:tav>
                                        <p:tav tm="100000">
                                          <p:val>
                                            <p:strVal val="#ppt_h"/>
                                          </p:val>
                                        </p:tav>
                                      </p:tavLst>
                                    </p:anim>
                                    <p:animEffect transition="in" filter="fade">
                                      <p:cBhvr>
                                        <p:cTn id="30" dur="500"/>
                                        <p:tgtEl>
                                          <p:spTgt spid="84"/>
                                        </p:tgtEl>
                                      </p:cBhvr>
                                    </p:animEffect>
                                  </p:childTnLst>
                                </p:cTn>
                              </p:par>
                              <p:par>
                                <p:cTn id="31" presetID="42" presetClass="entr" presetSubtype="0" fill="hold" grpId="0" nodeType="withEffect">
                                  <p:stCondLst>
                                    <p:cond delay="0"/>
                                  </p:stCondLst>
                                  <p:childTnLst>
                                    <p:set>
                                      <p:cBhvr>
                                        <p:cTn id="32" dur="1" fill="hold">
                                          <p:stCondLst>
                                            <p:cond delay="0"/>
                                          </p:stCondLst>
                                        </p:cTn>
                                        <p:tgtEl>
                                          <p:spTgt spid="85"/>
                                        </p:tgtEl>
                                        <p:attrNameLst>
                                          <p:attrName>style.visibility</p:attrName>
                                        </p:attrNameLst>
                                      </p:cBhvr>
                                      <p:to>
                                        <p:strVal val="visible"/>
                                      </p:to>
                                    </p:set>
                                    <p:animEffect transition="in" filter="fade">
                                      <p:cBhvr>
                                        <p:cTn id="33" dur="1000"/>
                                        <p:tgtEl>
                                          <p:spTgt spid="85"/>
                                        </p:tgtEl>
                                      </p:cBhvr>
                                    </p:animEffect>
                                    <p:anim calcmode="lin" valueType="num">
                                      <p:cBhvr>
                                        <p:cTn id="34" dur="1000" fill="hold"/>
                                        <p:tgtEl>
                                          <p:spTgt spid="85"/>
                                        </p:tgtEl>
                                        <p:attrNameLst>
                                          <p:attrName>ppt_x</p:attrName>
                                        </p:attrNameLst>
                                      </p:cBhvr>
                                      <p:tavLst>
                                        <p:tav tm="0">
                                          <p:val>
                                            <p:strVal val="#ppt_x"/>
                                          </p:val>
                                        </p:tav>
                                        <p:tav tm="100000">
                                          <p:val>
                                            <p:strVal val="#ppt_x"/>
                                          </p:val>
                                        </p:tav>
                                      </p:tavLst>
                                    </p:anim>
                                    <p:anim calcmode="lin" valueType="num">
                                      <p:cBhvr>
                                        <p:cTn id="35" dur="1000" fill="hold"/>
                                        <p:tgtEl>
                                          <p:spTgt spid="85"/>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86"/>
                                        </p:tgtEl>
                                        <p:attrNameLst>
                                          <p:attrName>style.visibility</p:attrName>
                                        </p:attrNameLst>
                                      </p:cBhvr>
                                      <p:to>
                                        <p:strVal val="visible"/>
                                      </p:to>
                                    </p:set>
                                    <p:animEffect transition="in" filter="fade">
                                      <p:cBhvr>
                                        <p:cTn id="38" dur="1000"/>
                                        <p:tgtEl>
                                          <p:spTgt spid="86"/>
                                        </p:tgtEl>
                                      </p:cBhvr>
                                    </p:animEffect>
                                    <p:anim calcmode="lin" valueType="num">
                                      <p:cBhvr>
                                        <p:cTn id="39" dur="1000" fill="hold"/>
                                        <p:tgtEl>
                                          <p:spTgt spid="86"/>
                                        </p:tgtEl>
                                        <p:attrNameLst>
                                          <p:attrName>ppt_x</p:attrName>
                                        </p:attrNameLst>
                                      </p:cBhvr>
                                      <p:tavLst>
                                        <p:tav tm="0">
                                          <p:val>
                                            <p:strVal val="#ppt_x"/>
                                          </p:val>
                                        </p:tav>
                                        <p:tav tm="100000">
                                          <p:val>
                                            <p:strVal val="#ppt_x"/>
                                          </p:val>
                                        </p:tav>
                                      </p:tavLst>
                                    </p:anim>
                                    <p:anim calcmode="lin" valueType="num">
                                      <p:cBhvr>
                                        <p:cTn id="40" dur="1000" fill="hold"/>
                                        <p:tgtEl>
                                          <p:spTgt spid="86"/>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87"/>
                                        </p:tgtEl>
                                        <p:attrNameLst>
                                          <p:attrName>style.visibility</p:attrName>
                                        </p:attrNameLst>
                                      </p:cBhvr>
                                      <p:to>
                                        <p:strVal val="visible"/>
                                      </p:to>
                                    </p:set>
                                    <p:animEffect transition="in" filter="fade">
                                      <p:cBhvr>
                                        <p:cTn id="43" dur="1000"/>
                                        <p:tgtEl>
                                          <p:spTgt spid="87"/>
                                        </p:tgtEl>
                                      </p:cBhvr>
                                    </p:animEffect>
                                    <p:anim calcmode="lin" valueType="num">
                                      <p:cBhvr>
                                        <p:cTn id="44" dur="1000" fill="hold"/>
                                        <p:tgtEl>
                                          <p:spTgt spid="87"/>
                                        </p:tgtEl>
                                        <p:attrNameLst>
                                          <p:attrName>ppt_x</p:attrName>
                                        </p:attrNameLst>
                                      </p:cBhvr>
                                      <p:tavLst>
                                        <p:tav tm="0">
                                          <p:val>
                                            <p:strVal val="#ppt_x"/>
                                          </p:val>
                                        </p:tav>
                                        <p:tav tm="100000">
                                          <p:val>
                                            <p:strVal val="#ppt_x"/>
                                          </p:val>
                                        </p:tav>
                                      </p:tavLst>
                                    </p:anim>
                                    <p:anim calcmode="lin" valueType="num">
                                      <p:cBhvr>
                                        <p:cTn id="45" dur="1000" fill="hold"/>
                                        <p:tgtEl>
                                          <p:spTgt spid="87"/>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06"/>
                                        </p:tgtEl>
                                        <p:attrNameLst>
                                          <p:attrName>style.visibility</p:attrName>
                                        </p:attrNameLst>
                                      </p:cBhvr>
                                      <p:to>
                                        <p:strVal val="visible"/>
                                      </p:to>
                                    </p:set>
                                    <p:animEffect transition="in" filter="fade">
                                      <p:cBhvr>
                                        <p:cTn id="48" dur="1000"/>
                                        <p:tgtEl>
                                          <p:spTgt spid="106"/>
                                        </p:tgtEl>
                                      </p:cBhvr>
                                    </p:animEffect>
                                    <p:anim calcmode="lin" valueType="num">
                                      <p:cBhvr>
                                        <p:cTn id="49" dur="1000" fill="hold"/>
                                        <p:tgtEl>
                                          <p:spTgt spid="106"/>
                                        </p:tgtEl>
                                        <p:attrNameLst>
                                          <p:attrName>ppt_x</p:attrName>
                                        </p:attrNameLst>
                                      </p:cBhvr>
                                      <p:tavLst>
                                        <p:tav tm="0">
                                          <p:val>
                                            <p:strVal val="#ppt_x"/>
                                          </p:val>
                                        </p:tav>
                                        <p:tav tm="100000">
                                          <p:val>
                                            <p:strVal val="#ppt_x"/>
                                          </p:val>
                                        </p:tav>
                                      </p:tavLst>
                                    </p:anim>
                                    <p:anim calcmode="lin" valueType="num">
                                      <p:cBhvr>
                                        <p:cTn id="50" dur="1000" fill="hold"/>
                                        <p:tgtEl>
                                          <p:spTgt spid="10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82" grpId="0"/>
      <p:bldP spid="83" grpId="0"/>
      <p:bldP spid="84" grpId="0"/>
      <p:bldP spid="85" grpId="0"/>
      <p:bldP spid="86" grpId="0"/>
      <p:bldP spid="87" grpId="0"/>
      <p:bldP spid="10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6" name="图片 1"/>
          <p:cNvPicPr>
            <a:picLocks noChangeAspect="1"/>
          </p:cNvPicPr>
          <p:nvPr/>
        </p:nvPicPr>
        <p:blipFill>
          <a:blip r:embed="rId3">
            <a:extLst>
              <a:ext uri="{28A0092B-C50C-407E-A947-70E740481C1C}">
                <a14:useLocalDpi xmlns:a14="http://schemas.microsoft.com/office/drawing/2010/main" val="0"/>
              </a:ext>
            </a:extLst>
          </a:blip>
          <a:srcRect l="28450" r="30038" b="26173"/>
          <a:stretch>
            <a:fillRect/>
          </a:stretch>
        </p:blipFill>
        <p:spPr bwMode="auto">
          <a:xfrm>
            <a:off x="3476625" y="1604963"/>
            <a:ext cx="2655888"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图片 2"/>
          <p:cNvPicPr>
            <a:picLocks noChangeAspect="1"/>
          </p:cNvPicPr>
          <p:nvPr/>
        </p:nvPicPr>
        <p:blipFill>
          <a:blip r:embed="rId4">
            <a:extLst>
              <a:ext uri="{28A0092B-C50C-407E-A947-70E740481C1C}">
                <a14:useLocalDpi xmlns:a14="http://schemas.microsoft.com/office/drawing/2010/main" val="0"/>
              </a:ext>
            </a:extLst>
          </a:blip>
          <a:srcRect l="21609" t="10149" r="33206" b="17526"/>
          <a:stretch>
            <a:fillRect/>
          </a:stretch>
        </p:blipFill>
        <p:spPr bwMode="auto">
          <a:xfrm>
            <a:off x="6132513" y="1604963"/>
            <a:ext cx="2655887"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3476625" y="4262438"/>
            <a:ext cx="2655888" cy="1893887"/>
          </a:xfrm>
          <a:prstGeom prst="rect">
            <a:avLst/>
          </a:prstGeom>
          <a:solidFill>
            <a:srgbClr val="8EB4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2" name="矩形 31"/>
          <p:cNvSpPr/>
          <p:nvPr/>
        </p:nvSpPr>
        <p:spPr>
          <a:xfrm>
            <a:off x="6132513" y="4262438"/>
            <a:ext cx="2655887" cy="1893887"/>
          </a:xfrm>
          <a:prstGeom prst="rect">
            <a:avLst/>
          </a:prstGeom>
          <a:solidFill>
            <a:srgbClr val="4C7E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半闭框 5"/>
          <p:cNvSpPr/>
          <p:nvPr/>
        </p:nvSpPr>
        <p:spPr>
          <a:xfrm>
            <a:off x="3105150" y="1241425"/>
            <a:ext cx="741363" cy="693738"/>
          </a:xfrm>
          <a:prstGeom prst="halfFrame">
            <a:avLst>
              <a:gd name="adj1" fmla="val 4573"/>
              <a:gd name="adj2" fmla="val 627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endParaRPr>
          </a:p>
        </p:txBody>
      </p:sp>
      <p:sp>
        <p:nvSpPr>
          <p:cNvPr id="35" name="半闭框 34"/>
          <p:cNvSpPr/>
          <p:nvPr/>
        </p:nvSpPr>
        <p:spPr>
          <a:xfrm rot="16200000">
            <a:off x="3044825" y="5846763"/>
            <a:ext cx="741363" cy="693737"/>
          </a:xfrm>
          <a:prstGeom prst="halfFrame">
            <a:avLst>
              <a:gd name="adj1" fmla="val 4573"/>
              <a:gd name="adj2" fmla="val 627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endParaRPr>
          </a:p>
        </p:txBody>
      </p:sp>
      <p:sp>
        <p:nvSpPr>
          <p:cNvPr id="36" name="半闭框 35"/>
          <p:cNvSpPr/>
          <p:nvPr/>
        </p:nvSpPr>
        <p:spPr>
          <a:xfrm rot="5400000">
            <a:off x="8478838" y="1241425"/>
            <a:ext cx="741362" cy="693738"/>
          </a:xfrm>
          <a:prstGeom prst="halfFrame">
            <a:avLst>
              <a:gd name="adj1" fmla="val 4573"/>
              <a:gd name="adj2" fmla="val 627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endParaRPr>
          </a:p>
        </p:txBody>
      </p:sp>
      <p:sp>
        <p:nvSpPr>
          <p:cNvPr id="37" name="半闭框 36"/>
          <p:cNvSpPr/>
          <p:nvPr/>
        </p:nvSpPr>
        <p:spPr>
          <a:xfrm rot="10800000">
            <a:off x="8524875" y="5868988"/>
            <a:ext cx="741363" cy="695325"/>
          </a:xfrm>
          <a:prstGeom prst="halfFrame">
            <a:avLst>
              <a:gd name="adj1" fmla="val 4573"/>
              <a:gd name="adj2" fmla="val 627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endParaRPr>
          </a:p>
        </p:txBody>
      </p:sp>
      <p:sp>
        <p:nvSpPr>
          <p:cNvPr id="40" name="文本框 39"/>
          <p:cNvSpPr txBox="1">
            <a:spLocks noChangeArrowheads="1"/>
          </p:cNvSpPr>
          <p:nvPr/>
        </p:nvSpPr>
        <p:spPr bwMode="auto">
          <a:xfrm>
            <a:off x="3641725" y="4357688"/>
            <a:ext cx="1209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rgbClr val="F8F8F8"/>
                </a:solidFill>
                <a:latin typeface="微软雅黑" panose="020B0503020204020204" pitchFamily="34" charset="-122"/>
                <a:ea typeface="微软雅黑" panose="020B0503020204020204" pitchFamily="34" charset="-122"/>
              </a:rPr>
              <a:t>编辑文字</a:t>
            </a:r>
          </a:p>
        </p:txBody>
      </p:sp>
      <p:sp>
        <p:nvSpPr>
          <p:cNvPr id="41" name="文本框 40"/>
          <p:cNvSpPr txBox="1">
            <a:spLocks noChangeArrowheads="1"/>
          </p:cNvSpPr>
          <p:nvPr/>
        </p:nvSpPr>
        <p:spPr bwMode="auto">
          <a:xfrm>
            <a:off x="6367463" y="4357688"/>
            <a:ext cx="12112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rgbClr val="F8F8F8"/>
                </a:solidFill>
                <a:latin typeface="微软雅黑" panose="020B0503020204020204" pitchFamily="34" charset="-122"/>
                <a:ea typeface="微软雅黑" panose="020B0503020204020204" pitchFamily="34" charset="-122"/>
              </a:rPr>
              <a:t>编辑文字</a:t>
            </a:r>
          </a:p>
        </p:txBody>
      </p:sp>
      <p:sp>
        <p:nvSpPr>
          <p:cNvPr id="42" name="文本框 41"/>
          <p:cNvSpPr txBox="1">
            <a:spLocks noChangeArrowheads="1"/>
          </p:cNvSpPr>
          <p:nvPr/>
        </p:nvSpPr>
        <p:spPr bwMode="auto">
          <a:xfrm>
            <a:off x="3641725" y="4687888"/>
            <a:ext cx="2325688"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a:solidFill>
                  <a:srgbClr val="F6F6F6"/>
                </a:solidFill>
                <a:latin typeface="微软雅黑" panose="020B0503020204020204" pitchFamily="34" charset="-122"/>
                <a:ea typeface="微软雅黑" panose="020B0503020204020204" pitchFamily="34" charset="-122"/>
              </a:rPr>
              <a:t>单击此处添加您的编辑文字标题单击此处添加您的编辑文字标题</a:t>
            </a:r>
          </a:p>
          <a:p>
            <a:pPr eaLnBrk="1" hangingPunct="1"/>
            <a:r>
              <a:rPr lang="zh-CN" altLang="en-US" sz="1600">
                <a:solidFill>
                  <a:srgbClr val="F6F6F6"/>
                </a:solidFill>
                <a:latin typeface="微软雅黑" panose="020B0503020204020204" pitchFamily="34" charset="-122"/>
                <a:ea typeface="微软雅黑" panose="020B0503020204020204" pitchFamily="34" charset="-122"/>
              </a:rPr>
              <a:t>单击此处添加您的编辑文字标题</a:t>
            </a:r>
          </a:p>
          <a:p>
            <a:pPr eaLnBrk="1" hangingPunct="1"/>
            <a:endParaRPr lang="zh-CN" altLang="en-US" sz="1600">
              <a:solidFill>
                <a:srgbClr val="F6F6F6"/>
              </a:solidFill>
              <a:latin typeface="微软雅黑" panose="020B0503020204020204" pitchFamily="34" charset="-122"/>
              <a:ea typeface="微软雅黑" panose="020B0503020204020204" pitchFamily="34" charset="-122"/>
            </a:endParaRPr>
          </a:p>
        </p:txBody>
      </p:sp>
      <p:sp>
        <p:nvSpPr>
          <p:cNvPr id="56" name="文本框 55"/>
          <p:cNvSpPr txBox="1">
            <a:spLocks noChangeArrowheads="1"/>
          </p:cNvSpPr>
          <p:nvPr/>
        </p:nvSpPr>
        <p:spPr bwMode="auto">
          <a:xfrm>
            <a:off x="6367463" y="4687888"/>
            <a:ext cx="2325687"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a:solidFill>
                  <a:srgbClr val="F6F6F6"/>
                </a:solidFill>
                <a:latin typeface="微软雅黑" panose="020B0503020204020204" pitchFamily="34" charset="-122"/>
                <a:ea typeface="微软雅黑" panose="020B0503020204020204" pitchFamily="34" charset="-122"/>
              </a:rPr>
              <a:t>单击此处添加您的编辑文字标题单击此处添加您的编辑文字标题</a:t>
            </a:r>
          </a:p>
          <a:p>
            <a:pPr eaLnBrk="1" hangingPunct="1"/>
            <a:r>
              <a:rPr lang="zh-CN" altLang="en-US" sz="1600">
                <a:solidFill>
                  <a:srgbClr val="F6F6F6"/>
                </a:solidFill>
                <a:latin typeface="微软雅黑" panose="020B0503020204020204" pitchFamily="34" charset="-122"/>
                <a:ea typeface="微软雅黑" panose="020B0503020204020204" pitchFamily="34" charset="-122"/>
              </a:rPr>
              <a:t>单击此处添加您的编辑文字标题</a:t>
            </a:r>
          </a:p>
          <a:p>
            <a:pPr eaLnBrk="1" hangingPunct="1"/>
            <a:endParaRPr lang="zh-CN" altLang="en-US" sz="1600">
              <a:solidFill>
                <a:srgbClr val="F6F6F6"/>
              </a:solidFill>
              <a:latin typeface="微软雅黑" panose="020B0503020204020204" pitchFamily="34" charset="-122"/>
              <a:ea typeface="微软雅黑" panose="020B0503020204020204" pitchFamily="34" charset="-122"/>
            </a:endParaRPr>
          </a:p>
        </p:txBody>
      </p:sp>
      <p:sp>
        <p:nvSpPr>
          <p:cNvPr id="26" name="矩形 25"/>
          <p:cNvSpPr/>
          <p:nvPr/>
        </p:nvSpPr>
        <p:spPr>
          <a:xfrm>
            <a:off x="0" y="212725"/>
            <a:ext cx="152400" cy="565150"/>
          </a:xfrm>
          <a:prstGeom prst="rect">
            <a:avLst/>
          </a:prstGeom>
          <a:solidFill>
            <a:srgbClr val="3D7351"/>
          </a:solid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grpSp>
        <p:nvGrpSpPr>
          <p:cNvPr id="27" name="组合 26"/>
          <p:cNvGrpSpPr/>
          <p:nvPr/>
        </p:nvGrpSpPr>
        <p:grpSpPr>
          <a:xfrm>
            <a:off x="245745" y="213360"/>
            <a:ext cx="563880" cy="563880"/>
            <a:chOff x="276225" y="213360"/>
            <a:chExt cx="563880" cy="563880"/>
          </a:xfrm>
          <a:solidFill>
            <a:srgbClr val="3D7351"/>
          </a:solidFill>
        </p:grpSpPr>
        <p:sp>
          <p:nvSpPr>
            <p:cNvPr id="28" name="矩形 27"/>
            <p:cNvSpPr/>
            <p:nvPr/>
          </p:nvSpPr>
          <p:spPr>
            <a:xfrm>
              <a:off x="276225" y="213360"/>
              <a:ext cx="250031" cy="563880"/>
            </a:xfrm>
            <a:prstGeom prst="rect">
              <a:avLst/>
            </a:prstGeom>
            <a:grp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29" name="椭圆 28"/>
            <p:cNvSpPr/>
            <p:nvPr/>
          </p:nvSpPr>
          <p:spPr>
            <a:xfrm>
              <a:off x="276225" y="213360"/>
              <a:ext cx="563880" cy="563880"/>
            </a:xfrm>
            <a:prstGeom prst="ellipse">
              <a:avLst/>
            </a:prstGeom>
            <a:grp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bg1"/>
                </a:solidFill>
              </a:endParaRPr>
            </a:p>
          </p:txBody>
        </p:sp>
      </p:grpSp>
      <p:sp>
        <p:nvSpPr>
          <p:cNvPr id="30" name="文本框 25"/>
          <p:cNvSpPr txBox="1">
            <a:spLocks noChangeArrowheads="1"/>
          </p:cNvSpPr>
          <p:nvPr/>
        </p:nvSpPr>
        <p:spPr bwMode="auto">
          <a:xfrm>
            <a:off x="902970" y="212725"/>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solidFill>
                  <a:srgbClr val="3D7351"/>
                </a:solidFill>
                <a:latin typeface="微软雅黑" panose="020B0503020204020204" pitchFamily="34" charset="-122"/>
                <a:ea typeface="微软雅黑" panose="020B0503020204020204" pitchFamily="34" charset="-122"/>
              </a:rPr>
              <a:t>输入标题</a:t>
            </a:r>
          </a:p>
        </p:txBody>
      </p:sp>
      <p:sp>
        <p:nvSpPr>
          <p:cNvPr id="31" name="文本框 30"/>
          <p:cNvSpPr txBox="1"/>
          <p:nvPr/>
        </p:nvSpPr>
        <p:spPr>
          <a:xfrm>
            <a:off x="902970" y="579858"/>
            <a:ext cx="1537600" cy="246221"/>
          </a:xfrm>
          <a:prstGeom prst="rect">
            <a:avLst/>
          </a:prstGeom>
          <a:noFill/>
        </p:spPr>
        <p:txBody>
          <a:bodyPr wrap="none">
            <a:spAutoFit/>
          </a:bodyPr>
          <a:lstStyle/>
          <a:p>
            <a:pPr eaLnBrk="1" fontAlgn="auto" hangingPunct="1">
              <a:spcBef>
                <a:spcPts val="0"/>
              </a:spcBef>
              <a:spcAft>
                <a:spcPts val="0"/>
              </a:spcAft>
              <a:defRPr/>
            </a:pPr>
            <a:r>
              <a:rPr lang="en-US" altLang="zh-CN" sz="1000" b="1" dirty="0">
                <a:solidFill>
                  <a:srgbClr val="3D7351"/>
                </a:solidFill>
                <a:latin typeface="微软雅黑" panose="020B0503020204020204" pitchFamily="34" charset="-122"/>
                <a:ea typeface="微软雅黑" panose="020B0503020204020204" pitchFamily="34" charset="-122"/>
              </a:rPr>
              <a:t>Company instruction</a:t>
            </a:r>
            <a:endParaRPr lang="zh-CN" altLang="en-US" sz="1000" b="1" dirty="0">
              <a:solidFill>
                <a:srgbClr val="3D735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iterate type="lt">
                                    <p:tmPct val="5000"/>
                                  </p:iterate>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strVal val="#ppt_w+.3"/>
                                          </p:val>
                                        </p:tav>
                                        <p:tav tm="100000">
                                          <p:val>
                                            <p:strVal val="#ppt_w"/>
                                          </p:val>
                                        </p:tav>
                                      </p:tavLst>
                                    </p:anim>
                                    <p:anim calcmode="lin" valueType="num">
                                      <p:cBhvr>
                                        <p:cTn id="8" dur="500" fill="hold"/>
                                        <p:tgtEl>
                                          <p:spTgt spid="40"/>
                                        </p:tgtEl>
                                        <p:attrNameLst>
                                          <p:attrName>ppt_h</p:attrName>
                                        </p:attrNameLst>
                                      </p:cBhvr>
                                      <p:tavLst>
                                        <p:tav tm="0">
                                          <p:val>
                                            <p:strVal val="#ppt_h"/>
                                          </p:val>
                                        </p:tav>
                                        <p:tav tm="100000">
                                          <p:val>
                                            <p:strVal val="#ppt_h"/>
                                          </p:val>
                                        </p:tav>
                                      </p:tavLst>
                                    </p:anim>
                                    <p:animEffect transition="in" filter="fade">
                                      <p:cBhvr>
                                        <p:cTn id="9" dur="500"/>
                                        <p:tgtEl>
                                          <p:spTgt spid="40"/>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iterate type="lt">
                                    <p:tmPct val="5000"/>
                                  </p:iterate>
                                  <p:childTnLst>
                                    <p:set>
                                      <p:cBhvr>
                                        <p:cTn id="13" dur="1" fill="hold">
                                          <p:stCondLst>
                                            <p:cond delay="0"/>
                                          </p:stCondLst>
                                        </p:cTn>
                                        <p:tgtEl>
                                          <p:spTgt spid="41"/>
                                        </p:tgtEl>
                                        <p:attrNameLst>
                                          <p:attrName>style.visibility</p:attrName>
                                        </p:attrNameLst>
                                      </p:cBhvr>
                                      <p:to>
                                        <p:strVal val="visible"/>
                                      </p:to>
                                    </p:set>
                                    <p:anim calcmode="lin" valueType="num">
                                      <p:cBhvr>
                                        <p:cTn id="14" dur="500" fill="hold"/>
                                        <p:tgtEl>
                                          <p:spTgt spid="41"/>
                                        </p:tgtEl>
                                        <p:attrNameLst>
                                          <p:attrName>ppt_w</p:attrName>
                                        </p:attrNameLst>
                                      </p:cBhvr>
                                      <p:tavLst>
                                        <p:tav tm="0">
                                          <p:val>
                                            <p:strVal val="#ppt_w+.3"/>
                                          </p:val>
                                        </p:tav>
                                        <p:tav tm="100000">
                                          <p:val>
                                            <p:strVal val="#ppt_w"/>
                                          </p:val>
                                        </p:tav>
                                      </p:tavLst>
                                    </p:anim>
                                    <p:anim calcmode="lin" valueType="num">
                                      <p:cBhvr>
                                        <p:cTn id="15" dur="500" fill="hold"/>
                                        <p:tgtEl>
                                          <p:spTgt spid="41"/>
                                        </p:tgtEl>
                                        <p:attrNameLst>
                                          <p:attrName>ppt_h</p:attrName>
                                        </p:attrNameLst>
                                      </p:cBhvr>
                                      <p:tavLst>
                                        <p:tav tm="0">
                                          <p:val>
                                            <p:strVal val="#ppt_h"/>
                                          </p:val>
                                        </p:tav>
                                        <p:tav tm="100000">
                                          <p:val>
                                            <p:strVal val="#ppt_h"/>
                                          </p:val>
                                        </p:tav>
                                      </p:tavLst>
                                    </p:anim>
                                    <p:animEffect transition="in" filter="fade">
                                      <p:cBhvr>
                                        <p:cTn id="16" dur="500"/>
                                        <p:tgtEl>
                                          <p:spTgt spid="41"/>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1000"/>
                                        <p:tgtEl>
                                          <p:spTgt spid="42"/>
                                        </p:tgtEl>
                                      </p:cBhvr>
                                    </p:animEffect>
                                    <p:anim calcmode="lin" valueType="num">
                                      <p:cBhvr>
                                        <p:cTn id="20" dur="1000" fill="hold"/>
                                        <p:tgtEl>
                                          <p:spTgt spid="42"/>
                                        </p:tgtEl>
                                        <p:attrNameLst>
                                          <p:attrName>ppt_x</p:attrName>
                                        </p:attrNameLst>
                                      </p:cBhvr>
                                      <p:tavLst>
                                        <p:tav tm="0">
                                          <p:val>
                                            <p:strVal val="#ppt_x"/>
                                          </p:val>
                                        </p:tav>
                                        <p:tav tm="100000">
                                          <p:val>
                                            <p:strVal val="#ppt_x"/>
                                          </p:val>
                                        </p:tav>
                                      </p:tavLst>
                                    </p:anim>
                                    <p:anim calcmode="lin" valueType="num">
                                      <p:cBhvr>
                                        <p:cTn id="21" dur="1000" fill="hold"/>
                                        <p:tgtEl>
                                          <p:spTgt spid="4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56"/>
                                        </p:tgtEl>
                                        <p:attrNameLst>
                                          <p:attrName>style.visibility</p:attrName>
                                        </p:attrNameLst>
                                      </p:cBhvr>
                                      <p:to>
                                        <p:strVal val="visible"/>
                                      </p:to>
                                    </p:set>
                                    <p:animEffect transition="in" filter="fade">
                                      <p:cBhvr>
                                        <p:cTn id="24" dur="1000"/>
                                        <p:tgtEl>
                                          <p:spTgt spid="56"/>
                                        </p:tgtEl>
                                      </p:cBhvr>
                                    </p:animEffect>
                                    <p:anim calcmode="lin" valueType="num">
                                      <p:cBhvr>
                                        <p:cTn id="25" dur="1000" fill="hold"/>
                                        <p:tgtEl>
                                          <p:spTgt spid="56"/>
                                        </p:tgtEl>
                                        <p:attrNameLst>
                                          <p:attrName>ppt_x</p:attrName>
                                        </p:attrNameLst>
                                      </p:cBhvr>
                                      <p:tavLst>
                                        <p:tav tm="0">
                                          <p:val>
                                            <p:strVal val="#ppt_x"/>
                                          </p:val>
                                        </p:tav>
                                        <p:tav tm="100000">
                                          <p:val>
                                            <p:strVal val="#ppt_x"/>
                                          </p:val>
                                        </p:tav>
                                      </p:tavLst>
                                    </p:anim>
                                    <p:anim calcmode="lin" valueType="num">
                                      <p:cBhvr>
                                        <p:cTn id="26"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8" name="图片 1"/>
          <p:cNvPicPr>
            <a:picLocks noChangeAspect="1"/>
          </p:cNvPicPr>
          <p:nvPr/>
        </p:nvPicPr>
        <p:blipFill>
          <a:blip r:embed="rId2">
            <a:extLst>
              <a:ext uri="{28A0092B-C50C-407E-A947-70E740481C1C}">
                <a14:useLocalDpi xmlns:a14="http://schemas.microsoft.com/office/drawing/2010/main" val="0"/>
              </a:ext>
            </a:extLst>
          </a:blip>
          <a:srcRect l="25670" t="11462" r="54063" b="49750"/>
          <a:stretch>
            <a:fillRect/>
          </a:stretch>
        </p:blipFill>
        <p:spPr bwMode="auto">
          <a:xfrm>
            <a:off x="1136650" y="1330325"/>
            <a:ext cx="203835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图片 27"/>
          <p:cNvPicPr>
            <a:picLocks noChangeAspect="1"/>
          </p:cNvPicPr>
          <p:nvPr/>
        </p:nvPicPr>
        <p:blipFill>
          <a:blip r:embed="rId2">
            <a:extLst>
              <a:ext uri="{28A0092B-C50C-407E-A947-70E740481C1C}">
                <a14:useLocalDpi xmlns:a14="http://schemas.microsoft.com/office/drawing/2010/main" val="0"/>
              </a:ext>
            </a:extLst>
          </a:blip>
          <a:srcRect l="25670" t="11462" r="54063" b="49750"/>
          <a:stretch>
            <a:fillRect/>
          </a:stretch>
        </p:blipFill>
        <p:spPr bwMode="auto">
          <a:xfrm>
            <a:off x="3822700" y="1330325"/>
            <a:ext cx="203835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图片 28"/>
          <p:cNvPicPr>
            <a:picLocks noChangeAspect="1"/>
          </p:cNvPicPr>
          <p:nvPr/>
        </p:nvPicPr>
        <p:blipFill>
          <a:blip r:embed="rId2">
            <a:extLst>
              <a:ext uri="{28A0092B-C50C-407E-A947-70E740481C1C}">
                <a14:useLocalDpi xmlns:a14="http://schemas.microsoft.com/office/drawing/2010/main" val="0"/>
              </a:ext>
            </a:extLst>
          </a:blip>
          <a:srcRect l="25670" t="11462" r="54063" b="49750"/>
          <a:stretch>
            <a:fillRect/>
          </a:stretch>
        </p:blipFill>
        <p:spPr bwMode="auto">
          <a:xfrm>
            <a:off x="6508750" y="1330325"/>
            <a:ext cx="203835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图片 29"/>
          <p:cNvPicPr>
            <a:picLocks noChangeAspect="1"/>
          </p:cNvPicPr>
          <p:nvPr/>
        </p:nvPicPr>
        <p:blipFill>
          <a:blip r:embed="rId2">
            <a:extLst>
              <a:ext uri="{28A0092B-C50C-407E-A947-70E740481C1C}">
                <a14:useLocalDpi xmlns:a14="http://schemas.microsoft.com/office/drawing/2010/main" val="0"/>
              </a:ext>
            </a:extLst>
          </a:blip>
          <a:srcRect l="25670" t="11462" r="54063" b="49750"/>
          <a:stretch>
            <a:fillRect/>
          </a:stretch>
        </p:blipFill>
        <p:spPr bwMode="auto">
          <a:xfrm>
            <a:off x="9194800" y="1330325"/>
            <a:ext cx="203835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组合 5"/>
          <p:cNvGrpSpPr/>
          <p:nvPr/>
        </p:nvGrpSpPr>
        <p:grpSpPr>
          <a:xfrm>
            <a:off x="1136928" y="3806398"/>
            <a:ext cx="2038350" cy="79802"/>
            <a:chOff x="1136928" y="3768298"/>
            <a:chExt cx="2038350" cy="84565"/>
          </a:xfrm>
          <a:solidFill>
            <a:srgbClr val="4C7E51"/>
          </a:solidFill>
        </p:grpSpPr>
        <p:sp>
          <p:nvSpPr>
            <p:cNvPr id="3" name="矩形 2"/>
            <p:cNvSpPr/>
            <p:nvPr/>
          </p:nvSpPr>
          <p:spPr>
            <a:xfrm>
              <a:off x="1136928" y="3768298"/>
              <a:ext cx="546337" cy="84565"/>
            </a:xfrm>
            <a:prstGeom prst="rect">
              <a:avLst/>
            </a:prstGeom>
            <a:grpFill/>
            <a:ln>
              <a:solidFill>
                <a:srgbClr val="4C7E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1" name="矩形 30"/>
            <p:cNvSpPr/>
            <p:nvPr/>
          </p:nvSpPr>
          <p:spPr>
            <a:xfrm>
              <a:off x="1683265" y="3768298"/>
              <a:ext cx="546337" cy="84565"/>
            </a:xfrm>
            <a:prstGeom prst="rect">
              <a:avLst/>
            </a:prstGeom>
            <a:grpFill/>
            <a:ln>
              <a:solidFill>
                <a:srgbClr val="4C7E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2" name="矩形 31"/>
            <p:cNvSpPr/>
            <p:nvPr/>
          </p:nvSpPr>
          <p:spPr>
            <a:xfrm>
              <a:off x="2229602" y="3768298"/>
              <a:ext cx="546337" cy="84565"/>
            </a:xfrm>
            <a:prstGeom prst="rect">
              <a:avLst/>
            </a:prstGeom>
            <a:grpFill/>
            <a:ln>
              <a:solidFill>
                <a:srgbClr val="4C7E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3" name="矩形 32"/>
            <p:cNvSpPr/>
            <p:nvPr/>
          </p:nvSpPr>
          <p:spPr>
            <a:xfrm>
              <a:off x="2775939" y="3768298"/>
              <a:ext cx="399339" cy="84565"/>
            </a:xfrm>
            <a:prstGeom prst="rect">
              <a:avLst/>
            </a:prstGeom>
            <a:grpFill/>
            <a:ln>
              <a:solidFill>
                <a:srgbClr val="4C7E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49" name="文本框 48"/>
          <p:cNvSpPr txBox="1">
            <a:spLocks noChangeArrowheads="1"/>
          </p:cNvSpPr>
          <p:nvPr/>
        </p:nvSpPr>
        <p:spPr bwMode="auto">
          <a:xfrm>
            <a:off x="1447800" y="4044950"/>
            <a:ext cx="1416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rgbClr val="595959"/>
                </a:solidFill>
                <a:latin typeface="微软雅黑" panose="020B0503020204020204" pitchFamily="34" charset="-122"/>
                <a:ea typeface="微软雅黑" panose="020B0503020204020204" pitchFamily="34" charset="-122"/>
              </a:rPr>
              <a:t>编辑文字</a:t>
            </a:r>
          </a:p>
        </p:txBody>
      </p:sp>
      <p:sp>
        <p:nvSpPr>
          <p:cNvPr id="50" name="文本框 49"/>
          <p:cNvSpPr txBox="1">
            <a:spLocks noChangeArrowheads="1"/>
          </p:cNvSpPr>
          <p:nvPr/>
        </p:nvSpPr>
        <p:spPr bwMode="auto">
          <a:xfrm>
            <a:off x="4133850" y="4044950"/>
            <a:ext cx="1416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rgbClr val="595959"/>
                </a:solidFill>
                <a:latin typeface="微软雅黑" panose="020B0503020204020204" pitchFamily="34" charset="-122"/>
                <a:ea typeface="微软雅黑" panose="020B0503020204020204" pitchFamily="34" charset="-122"/>
              </a:rPr>
              <a:t>编辑文字</a:t>
            </a:r>
          </a:p>
        </p:txBody>
      </p:sp>
      <p:sp>
        <p:nvSpPr>
          <p:cNvPr id="51" name="文本框 50"/>
          <p:cNvSpPr txBox="1">
            <a:spLocks noChangeArrowheads="1"/>
          </p:cNvSpPr>
          <p:nvPr/>
        </p:nvSpPr>
        <p:spPr bwMode="auto">
          <a:xfrm>
            <a:off x="6808788" y="4044950"/>
            <a:ext cx="1416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rgbClr val="595959"/>
                </a:solidFill>
                <a:latin typeface="微软雅黑" panose="020B0503020204020204" pitchFamily="34" charset="-122"/>
                <a:ea typeface="微软雅黑" panose="020B0503020204020204" pitchFamily="34" charset="-122"/>
              </a:rPr>
              <a:t>编辑文字</a:t>
            </a:r>
          </a:p>
        </p:txBody>
      </p:sp>
      <p:sp>
        <p:nvSpPr>
          <p:cNvPr id="52" name="文本框 51"/>
          <p:cNvSpPr txBox="1">
            <a:spLocks noChangeArrowheads="1"/>
          </p:cNvSpPr>
          <p:nvPr/>
        </p:nvSpPr>
        <p:spPr bwMode="auto">
          <a:xfrm>
            <a:off x="9494838" y="4044950"/>
            <a:ext cx="1416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rgbClr val="595959"/>
                </a:solidFill>
                <a:latin typeface="微软雅黑" panose="020B0503020204020204" pitchFamily="34" charset="-122"/>
                <a:ea typeface="微软雅黑" panose="020B0503020204020204" pitchFamily="34" charset="-122"/>
              </a:rPr>
              <a:t>编辑文字</a:t>
            </a:r>
          </a:p>
        </p:txBody>
      </p:sp>
      <p:sp>
        <p:nvSpPr>
          <p:cNvPr id="53" name="文本框 52"/>
          <p:cNvSpPr txBox="1">
            <a:spLocks noChangeArrowheads="1"/>
          </p:cNvSpPr>
          <p:nvPr/>
        </p:nvSpPr>
        <p:spPr bwMode="auto">
          <a:xfrm>
            <a:off x="1243013" y="4506913"/>
            <a:ext cx="1825625"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600">
                <a:solidFill>
                  <a:srgbClr val="595959"/>
                </a:solidFill>
                <a:latin typeface="微软雅黑" panose="020B0503020204020204" pitchFamily="34" charset="-122"/>
                <a:ea typeface="微软雅黑" panose="020B0503020204020204" pitchFamily="34" charset="-122"/>
              </a:rPr>
              <a:t>单击此处添加您的编辑文字标题您的团队名称您的公司名称单击此处添加您的编辑文字</a:t>
            </a:r>
          </a:p>
        </p:txBody>
      </p:sp>
      <p:sp>
        <p:nvSpPr>
          <p:cNvPr id="54" name="文本框 53"/>
          <p:cNvSpPr txBox="1">
            <a:spLocks noChangeArrowheads="1"/>
          </p:cNvSpPr>
          <p:nvPr/>
        </p:nvSpPr>
        <p:spPr bwMode="auto">
          <a:xfrm>
            <a:off x="3929063" y="4506913"/>
            <a:ext cx="1825625"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600">
                <a:solidFill>
                  <a:srgbClr val="595959"/>
                </a:solidFill>
                <a:latin typeface="微软雅黑" panose="020B0503020204020204" pitchFamily="34" charset="-122"/>
                <a:ea typeface="微软雅黑" panose="020B0503020204020204" pitchFamily="34" charset="-122"/>
              </a:rPr>
              <a:t>单击此处添加您的编辑文字标题您的团队名称您的公司名称单击此处添加您的编辑文字</a:t>
            </a:r>
          </a:p>
        </p:txBody>
      </p:sp>
      <p:sp>
        <p:nvSpPr>
          <p:cNvPr id="55" name="文本框 54"/>
          <p:cNvSpPr txBox="1">
            <a:spLocks noChangeArrowheads="1"/>
          </p:cNvSpPr>
          <p:nvPr/>
        </p:nvSpPr>
        <p:spPr bwMode="auto">
          <a:xfrm>
            <a:off x="6615113" y="4506913"/>
            <a:ext cx="1825625"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600">
                <a:solidFill>
                  <a:srgbClr val="595959"/>
                </a:solidFill>
                <a:latin typeface="微软雅黑" panose="020B0503020204020204" pitchFamily="34" charset="-122"/>
                <a:ea typeface="微软雅黑" panose="020B0503020204020204" pitchFamily="34" charset="-122"/>
              </a:rPr>
              <a:t>单击此处添加您的编辑文字标题您的团队名称您的公司名称单击此处添加您的编辑文字</a:t>
            </a:r>
          </a:p>
        </p:txBody>
      </p:sp>
      <p:sp>
        <p:nvSpPr>
          <p:cNvPr id="56" name="文本框 55"/>
          <p:cNvSpPr txBox="1">
            <a:spLocks noChangeArrowheads="1"/>
          </p:cNvSpPr>
          <p:nvPr/>
        </p:nvSpPr>
        <p:spPr bwMode="auto">
          <a:xfrm>
            <a:off x="9301163" y="4506913"/>
            <a:ext cx="1825625"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600">
                <a:solidFill>
                  <a:srgbClr val="595959"/>
                </a:solidFill>
                <a:latin typeface="微软雅黑" panose="020B0503020204020204" pitchFamily="34" charset="-122"/>
                <a:ea typeface="微软雅黑" panose="020B0503020204020204" pitchFamily="34" charset="-122"/>
              </a:rPr>
              <a:t>单击此处添加您的编辑文字标题您的团队名称您的公司名称单击此处添加您的编辑文字</a:t>
            </a:r>
          </a:p>
        </p:txBody>
      </p:sp>
      <p:grpSp>
        <p:nvGrpSpPr>
          <p:cNvPr id="93" name="组合 92"/>
          <p:cNvGrpSpPr/>
          <p:nvPr/>
        </p:nvGrpSpPr>
        <p:grpSpPr>
          <a:xfrm>
            <a:off x="3806071" y="3824620"/>
            <a:ext cx="2038350" cy="79802"/>
            <a:chOff x="1136928" y="3768298"/>
            <a:chExt cx="2038350" cy="84565"/>
          </a:xfrm>
          <a:solidFill>
            <a:srgbClr val="8EB453"/>
          </a:solidFill>
        </p:grpSpPr>
        <p:sp>
          <p:nvSpPr>
            <p:cNvPr id="94" name="矩形 93"/>
            <p:cNvSpPr/>
            <p:nvPr/>
          </p:nvSpPr>
          <p:spPr>
            <a:xfrm>
              <a:off x="1136928" y="3768298"/>
              <a:ext cx="546337" cy="84565"/>
            </a:xfrm>
            <a:prstGeom prst="rect">
              <a:avLst/>
            </a:prstGeom>
            <a:grpFill/>
            <a:ln>
              <a:solidFill>
                <a:srgbClr val="8EB45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5" name="矩形 94"/>
            <p:cNvSpPr/>
            <p:nvPr/>
          </p:nvSpPr>
          <p:spPr>
            <a:xfrm>
              <a:off x="1683265" y="3768298"/>
              <a:ext cx="546337" cy="84565"/>
            </a:xfrm>
            <a:prstGeom prst="rect">
              <a:avLst/>
            </a:prstGeom>
            <a:grpFill/>
            <a:ln>
              <a:solidFill>
                <a:srgbClr val="8EB45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6" name="矩形 95"/>
            <p:cNvSpPr/>
            <p:nvPr/>
          </p:nvSpPr>
          <p:spPr>
            <a:xfrm>
              <a:off x="2229602" y="3768298"/>
              <a:ext cx="546337" cy="84565"/>
            </a:xfrm>
            <a:prstGeom prst="rect">
              <a:avLst/>
            </a:prstGeom>
            <a:grpFill/>
            <a:ln>
              <a:solidFill>
                <a:srgbClr val="8EB45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7" name="矩形 96"/>
            <p:cNvSpPr/>
            <p:nvPr/>
          </p:nvSpPr>
          <p:spPr>
            <a:xfrm>
              <a:off x="2775939" y="3768298"/>
              <a:ext cx="399339" cy="84565"/>
            </a:xfrm>
            <a:prstGeom prst="rect">
              <a:avLst/>
            </a:prstGeom>
            <a:grpFill/>
            <a:ln>
              <a:solidFill>
                <a:srgbClr val="8EB45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nvGrpSpPr>
          <p:cNvPr id="98" name="组合 97"/>
          <p:cNvGrpSpPr/>
          <p:nvPr/>
        </p:nvGrpSpPr>
        <p:grpSpPr>
          <a:xfrm>
            <a:off x="6615112" y="3845885"/>
            <a:ext cx="2038350" cy="79802"/>
            <a:chOff x="1136928" y="3768298"/>
            <a:chExt cx="2038350" cy="84565"/>
          </a:xfrm>
          <a:solidFill>
            <a:srgbClr val="4C7E51"/>
          </a:solidFill>
        </p:grpSpPr>
        <p:sp>
          <p:nvSpPr>
            <p:cNvPr id="99" name="矩形 98"/>
            <p:cNvSpPr/>
            <p:nvPr/>
          </p:nvSpPr>
          <p:spPr>
            <a:xfrm>
              <a:off x="1136928" y="3768298"/>
              <a:ext cx="546337" cy="84565"/>
            </a:xfrm>
            <a:prstGeom prst="rect">
              <a:avLst/>
            </a:prstGeom>
            <a:grpFill/>
            <a:ln>
              <a:solidFill>
                <a:srgbClr val="4C7E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00" name="矩形 99"/>
            <p:cNvSpPr/>
            <p:nvPr/>
          </p:nvSpPr>
          <p:spPr>
            <a:xfrm>
              <a:off x="1683265" y="3768298"/>
              <a:ext cx="546337" cy="84565"/>
            </a:xfrm>
            <a:prstGeom prst="rect">
              <a:avLst/>
            </a:prstGeom>
            <a:grpFill/>
            <a:ln>
              <a:solidFill>
                <a:srgbClr val="4C7E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01" name="矩形 100"/>
            <p:cNvSpPr/>
            <p:nvPr/>
          </p:nvSpPr>
          <p:spPr>
            <a:xfrm>
              <a:off x="2229602" y="3768298"/>
              <a:ext cx="546337" cy="84565"/>
            </a:xfrm>
            <a:prstGeom prst="rect">
              <a:avLst/>
            </a:prstGeom>
            <a:grpFill/>
            <a:ln>
              <a:solidFill>
                <a:srgbClr val="4C7E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02" name="矩形 101"/>
            <p:cNvSpPr/>
            <p:nvPr/>
          </p:nvSpPr>
          <p:spPr>
            <a:xfrm>
              <a:off x="2775939" y="3768298"/>
              <a:ext cx="399339" cy="84565"/>
            </a:xfrm>
            <a:prstGeom prst="rect">
              <a:avLst/>
            </a:prstGeom>
            <a:grpFill/>
            <a:ln>
              <a:solidFill>
                <a:srgbClr val="4C7E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nvGrpSpPr>
          <p:cNvPr id="103" name="组合 102"/>
          <p:cNvGrpSpPr/>
          <p:nvPr/>
        </p:nvGrpSpPr>
        <p:grpSpPr>
          <a:xfrm>
            <a:off x="9319577" y="3846299"/>
            <a:ext cx="2038350" cy="79802"/>
            <a:chOff x="1136928" y="3768298"/>
            <a:chExt cx="2038350" cy="84565"/>
          </a:xfrm>
          <a:solidFill>
            <a:srgbClr val="8EB453"/>
          </a:solidFill>
        </p:grpSpPr>
        <p:sp>
          <p:nvSpPr>
            <p:cNvPr id="104" name="矩形 103"/>
            <p:cNvSpPr/>
            <p:nvPr/>
          </p:nvSpPr>
          <p:spPr>
            <a:xfrm>
              <a:off x="1136928" y="3768298"/>
              <a:ext cx="546337" cy="84565"/>
            </a:xfrm>
            <a:prstGeom prst="rect">
              <a:avLst/>
            </a:prstGeom>
            <a:grpFill/>
            <a:ln>
              <a:solidFill>
                <a:srgbClr val="8EB45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05" name="矩形 104"/>
            <p:cNvSpPr/>
            <p:nvPr/>
          </p:nvSpPr>
          <p:spPr>
            <a:xfrm>
              <a:off x="1683265" y="3768298"/>
              <a:ext cx="546337" cy="84565"/>
            </a:xfrm>
            <a:prstGeom prst="rect">
              <a:avLst/>
            </a:prstGeom>
            <a:grpFill/>
            <a:ln>
              <a:solidFill>
                <a:srgbClr val="8EB45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06" name="矩形 105"/>
            <p:cNvSpPr/>
            <p:nvPr/>
          </p:nvSpPr>
          <p:spPr>
            <a:xfrm>
              <a:off x="2229602" y="3768298"/>
              <a:ext cx="546337" cy="84565"/>
            </a:xfrm>
            <a:prstGeom prst="rect">
              <a:avLst/>
            </a:prstGeom>
            <a:grpFill/>
            <a:ln>
              <a:solidFill>
                <a:srgbClr val="8EB45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07" name="矩形 106"/>
            <p:cNvSpPr/>
            <p:nvPr/>
          </p:nvSpPr>
          <p:spPr>
            <a:xfrm>
              <a:off x="2775939" y="3768298"/>
              <a:ext cx="399339" cy="84565"/>
            </a:xfrm>
            <a:prstGeom prst="rect">
              <a:avLst/>
            </a:prstGeom>
            <a:grpFill/>
            <a:ln>
              <a:solidFill>
                <a:srgbClr val="8EB45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46" name="矩形 45"/>
          <p:cNvSpPr/>
          <p:nvPr/>
        </p:nvSpPr>
        <p:spPr>
          <a:xfrm>
            <a:off x="0" y="212725"/>
            <a:ext cx="152400" cy="565150"/>
          </a:xfrm>
          <a:prstGeom prst="rect">
            <a:avLst/>
          </a:prstGeom>
          <a:solidFill>
            <a:srgbClr val="3D7351"/>
          </a:solid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grpSp>
        <p:nvGrpSpPr>
          <p:cNvPr id="47" name="组合 46"/>
          <p:cNvGrpSpPr/>
          <p:nvPr/>
        </p:nvGrpSpPr>
        <p:grpSpPr>
          <a:xfrm>
            <a:off x="245745" y="213360"/>
            <a:ext cx="563880" cy="563880"/>
            <a:chOff x="276225" y="213360"/>
            <a:chExt cx="563880" cy="563880"/>
          </a:xfrm>
          <a:solidFill>
            <a:srgbClr val="3D7351"/>
          </a:solidFill>
        </p:grpSpPr>
        <p:sp>
          <p:nvSpPr>
            <p:cNvPr id="48" name="矩形 47"/>
            <p:cNvSpPr/>
            <p:nvPr/>
          </p:nvSpPr>
          <p:spPr>
            <a:xfrm>
              <a:off x="276225" y="213360"/>
              <a:ext cx="250031" cy="563880"/>
            </a:xfrm>
            <a:prstGeom prst="rect">
              <a:avLst/>
            </a:prstGeom>
            <a:grp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57" name="椭圆 56"/>
            <p:cNvSpPr/>
            <p:nvPr/>
          </p:nvSpPr>
          <p:spPr>
            <a:xfrm>
              <a:off x="276225" y="213360"/>
              <a:ext cx="563880" cy="563880"/>
            </a:xfrm>
            <a:prstGeom prst="ellipse">
              <a:avLst/>
            </a:prstGeom>
            <a:grp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bg1"/>
                </a:solidFill>
              </a:endParaRPr>
            </a:p>
          </p:txBody>
        </p:sp>
      </p:grpSp>
      <p:sp>
        <p:nvSpPr>
          <p:cNvPr id="58" name="文本框 25"/>
          <p:cNvSpPr txBox="1">
            <a:spLocks noChangeArrowheads="1"/>
          </p:cNvSpPr>
          <p:nvPr/>
        </p:nvSpPr>
        <p:spPr bwMode="auto">
          <a:xfrm>
            <a:off x="902970" y="212725"/>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solidFill>
                  <a:srgbClr val="3D7351"/>
                </a:solidFill>
                <a:latin typeface="微软雅黑" panose="020B0503020204020204" pitchFamily="34" charset="-122"/>
                <a:ea typeface="微软雅黑" panose="020B0503020204020204" pitchFamily="34" charset="-122"/>
              </a:rPr>
              <a:t>输入标题</a:t>
            </a:r>
          </a:p>
        </p:txBody>
      </p:sp>
      <p:sp>
        <p:nvSpPr>
          <p:cNvPr id="59" name="文本框 58"/>
          <p:cNvSpPr txBox="1"/>
          <p:nvPr/>
        </p:nvSpPr>
        <p:spPr>
          <a:xfrm>
            <a:off x="902970" y="579858"/>
            <a:ext cx="1537600" cy="246221"/>
          </a:xfrm>
          <a:prstGeom prst="rect">
            <a:avLst/>
          </a:prstGeom>
          <a:noFill/>
        </p:spPr>
        <p:txBody>
          <a:bodyPr wrap="none">
            <a:spAutoFit/>
          </a:bodyPr>
          <a:lstStyle/>
          <a:p>
            <a:pPr eaLnBrk="1" fontAlgn="auto" hangingPunct="1">
              <a:spcBef>
                <a:spcPts val="0"/>
              </a:spcBef>
              <a:spcAft>
                <a:spcPts val="0"/>
              </a:spcAft>
              <a:defRPr/>
            </a:pPr>
            <a:r>
              <a:rPr lang="en-US" altLang="zh-CN" sz="1000" b="1" dirty="0">
                <a:solidFill>
                  <a:srgbClr val="3D7351"/>
                </a:solidFill>
                <a:latin typeface="微软雅黑" panose="020B0503020204020204" pitchFamily="34" charset="-122"/>
                <a:ea typeface="微软雅黑" panose="020B0503020204020204" pitchFamily="34" charset="-122"/>
              </a:rPr>
              <a:t>Company instruction</a:t>
            </a:r>
            <a:endParaRPr lang="zh-CN" altLang="en-US" sz="1000" b="1" dirty="0">
              <a:solidFill>
                <a:srgbClr val="3D735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iterate type="lt">
                                    <p:tmPct val="5000"/>
                                  </p:iterate>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ppt_w</p:attrName>
                                        </p:attrNameLst>
                                      </p:cBhvr>
                                      <p:tavLst>
                                        <p:tav tm="0">
                                          <p:val>
                                            <p:strVal val="#ppt_w+.3"/>
                                          </p:val>
                                        </p:tav>
                                        <p:tav tm="100000">
                                          <p:val>
                                            <p:strVal val="#ppt_w"/>
                                          </p:val>
                                        </p:tav>
                                      </p:tavLst>
                                    </p:anim>
                                    <p:anim calcmode="lin" valueType="num">
                                      <p:cBhvr>
                                        <p:cTn id="8" dur="500" fill="hold"/>
                                        <p:tgtEl>
                                          <p:spTgt spid="49"/>
                                        </p:tgtEl>
                                        <p:attrNameLst>
                                          <p:attrName>ppt_h</p:attrName>
                                        </p:attrNameLst>
                                      </p:cBhvr>
                                      <p:tavLst>
                                        <p:tav tm="0">
                                          <p:val>
                                            <p:strVal val="#ppt_h"/>
                                          </p:val>
                                        </p:tav>
                                        <p:tav tm="100000">
                                          <p:val>
                                            <p:strVal val="#ppt_h"/>
                                          </p:val>
                                        </p:tav>
                                      </p:tavLst>
                                    </p:anim>
                                    <p:animEffect transition="in" filter="fade">
                                      <p:cBhvr>
                                        <p:cTn id="9" dur="500"/>
                                        <p:tgtEl>
                                          <p:spTgt spid="49"/>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iterate type="lt">
                                    <p:tmPct val="5000"/>
                                  </p:iterate>
                                  <p:childTnLst>
                                    <p:set>
                                      <p:cBhvr>
                                        <p:cTn id="13" dur="1" fill="hold">
                                          <p:stCondLst>
                                            <p:cond delay="0"/>
                                          </p:stCondLst>
                                        </p:cTn>
                                        <p:tgtEl>
                                          <p:spTgt spid="50"/>
                                        </p:tgtEl>
                                        <p:attrNameLst>
                                          <p:attrName>style.visibility</p:attrName>
                                        </p:attrNameLst>
                                      </p:cBhvr>
                                      <p:to>
                                        <p:strVal val="visible"/>
                                      </p:to>
                                    </p:set>
                                    <p:anim calcmode="lin" valueType="num">
                                      <p:cBhvr>
                                        <p:cTn id="14" dur="500" fill="hold"/>
                                        <p:tgtEl>
                                          <p:spTgt spid="50"/>
                                        </p:tgtEl>
                                        <p:attrNameLst>
                                          <p:attrName>ppt_w</p:attrName>
                                        </p:attrNameLst>
                                      </p:cBhvr>
                                      <p:tavLst>
                                        <p:tav tm="0">
                                          <p:val>
                                            <p:strVal val="#ppt_w+.3"/>
                                          </p:val>
                                        </p:tav>
                                        <p:tav tm="100000">
                                          <p:val>
                                            <p:strVal val="#ppt_w"/>
                                          </p:val>
                                        </p:tav>
                                      </p:tavLst>
                                    </p:anim>
                                    <p:anim calcmode="lin" valueType="num">
                                      <p:cBhvr>
                                        <p:cTn id="15" dur="500" fill="hold"/>
                                        <p:tgtEl>
                                          <p:spTgt spid="50"/>
                                        </p:tgtEl>
                                        <p:attrNameLst>
                                          <p:attrName>ppt_h</p:attrName>
                                        </p:attrNameLst>
                                      </p:cBhvr>
                                      <p:tavLst>
                                        <p:tav tm="0">
                                          <p:val>
                                            <p:strVal val="#ppt_h"/>
                                          </p:val>
                                        </p:tav>
                                        <p:tav tm="100000">
                                          <p:val>
                                            <p:strVal val="#ppt_h"/>
                                          </p:val>
                                        </p:tav>
                                      </p:tavLst>
                                    </p:anim>
                                    <p:animEffect transition="in" filter="fade">
                                      <p:cBhvr>
                                        <p:cTn id="16" dur="500"/>
                                        <p:tgtEl>
                                          <p:spTgt spid="50"/>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iterate type="lt">
                                    <p:tmPct val="5000"/>
                                  </p:iterate>
                                  <p:childTnLst>
                                    <p:set>
                                      <p:cBhvr>
                                        <p:cTn id="20" dur="1" fill="hold">
                                          <p:stCondLst>
                                            <p:cond delay="0"/>
                                          </p:stCondLst>
                                        </p:cTn>
                                        <p:tgtEl>
                                          <p:spTgt spid="51"/>
                                        </p:tgtEl>
                                        <p:attrNameLst>
                                          <p:attrName>style.visibility</p:attrName>
                                        </p:attrNameLst>
                                      </p:cBhvr>
                                      <p:to>
                                        <p:strVal val="visible"/>
                                      </p:to>
                                    </p:set>
                                    <p:anim calcmode="lin" valueType="num">
                                      <p:cBhvr>
                                        <p:cTn id="21" dur="500" fill="hold"/>
                                        <p:tgtEl>
                                          <p:spTgt spid="51"/>
                                        </p:tgtEl>
                                        <p:attrNameLst>
                                          <p:attrName>ppt_w</p:attrName>
                                        </p:attrNameLst>
                                      </p:cBhvr>
                                      <p:tavLst>
                                        <p:tav tm="0">
                                          <p:val>
                                            <p:strVal val="#ppt_w+.3"/>
                                          </p:val>
                                        </p:tav>
                                        <p:tav tm="100000">
                                          <p:val>
                                            <p:strVal val="#ppt_w"/>
                                          </p:val>
                                        </p:tav>
                                      </p:tavLst>
                                    </p:anim>
                                    <p:anim calcmode="lin" valueType="num">
                                      <p:cBhvr>
                                        <p:cTn id="22" dur="500" fill="hold"/>
                                        <p:tgtEl>
                                          <p:spTgt spid="51"/>
                                        </p:tgtEl>
                                        <p:attrNameLst>
                                          <p:attrName>ppt_h</p:attrName>
                                        </p:attrNameLst>
                                      </p:cBhvr>
                                      <p:tavLst>
                                        <p:tav tm="0">
                                          <p:val>
                                            <p:strVal val="#ppt_h"/>
                                          </p:val>
                                        </p:tav>
                                        <p:tav tm="100000">
                                          <p:val>
                                            <p:strVal val="#ppt_h"/>
                                          </p:val>
                                        </p:tav>
                                      </p:tavLst>
                                    </p:anim>
                                    <p:animEffect transition="in" filter="fade">
                                      <p:cBhvr>
                                        <p:cTn id="23" dur="500"/>
                                        <p:tgtEl>
                                          <p:spTgt spid="51"/>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iterate type="lt">
                                    <p:tmPct val="5000"/>
                                  </p:iterate>
                                  <p:childTnLst>
                                    <p:set>
                                      <p:cBhvr>
                                        <p:cTn id="27" dur="1" fill="hold">
                                          <p:stCondLst>
                                            <p:cond delay="0"/>
                                          </p:stCondLst>
                                        </p:cTn>
                                        <p:tgtEl>
                                          <p:spTgt spid="52"/>
                                        </p:tgtEl>
                                        <p:attrNameLst>
                                          <p:attrName>style.visibility</p:attrName>
                                        </p:attrNameLst>
                                      </p:cBhvr>
                                      <p:to>
                                        <p:strVal val="visible"/>
                                      </p:to>
                                    </p:set>
                                    <p:anim calcmode="lin" valueType="num">
                                      <p:cBhvr>
                                        <p:cTn id="28" dur="500" fill="hold"/>
                                        <p:tgtEl>
                                          <p:spTgt spid="52"/>
                                        </p:tgtEl>
                                        <p:attrNameLst>
                                          <p:attrName>ppt_w</p:attrName>
                                        </p:attrNameLst>
                                      </p:cBhvr>
                                      <p:tavLst>
                                        <p:tav tm="0">
                                          <p:val>
                                            <p:strVal val="#ppt_w+.3"/>
                                          </p:val>
                                        </p:tav>
                                        <p:tav tm="100000">
                                          <p:val>
                                            <p:strVal val="#ppt_w"/>
                                          </p:val>
                                        </p:tav>
                                      </p:tavLst>
                                    </p:anim>
                                    <p:anim calcmode="lin" valueType="num">
                                      <p:cBhvr>
                                        <p:cTn id="29" dur="500" fill="hold"/>
                                        <p:tgtEl>
                                          <p:spTgt spid="52"/>
                                        </p:tgtEl>
                                        <p:attrNameLst>
                                          <p:attrName>ppt_h</p:attrName>
                                        </p:attrNameLst>
                                      </p:cBhvr>
                                      <p:tavLst>
                                        <p:tav tm="0">
                                          <p:val>
                                            <p:strVal val="#ppt_h"/>
                                          </p:val>
                                        </p:tav>
                                        <p:tav tm="100000">
                                          <p:val>
                                            <p:strVal val="#ppt_h"/>
                                          </p:val>
                                        </p:tav>
                                      </p:tavLst>
                                    </p:anim>
                                    <p:animEffect transition="in" filter="fade">
                                      <p:cBhvr>
                                        <p:cTn id="30" dur="500"/>
                                        <p:tgtEl>
                                          <p:spTgt spid="52"/>
                                        </p:tgtEl>
                                      </p:cBhvr>
                                    </p:animEffect>
                                  </p:childTnLst>
                                </p:cTn>
                              </p:par>
                              <p:par>
                                <p:cTn id="31" presetID="50" presetClass="entr" presetSubtype="0" decel="100000" fill="hold" grpId="0" nodeType="withEffect">
                                  <p:stCondLst>
                                    <p:cond delay="0"/>
                                  </p:stCondLst>
                                  <p:iterate type="lt">
                                    <p:tmPct val="10000"/>
                                  </p:iterate>
                                  <p:childTnLst>
                                    <p:set>
                                      <p:cBhvr>
                                        <p:cTn id="32" dur="1" fill="hold">
                                          <p:stCondLst>
                                            <p:cond delay="0"/>
                                          </p:stCondLst>
                                        </p:cTn>
                                        <p:tgtEl>
                                          <p:spTgt spid="53"/>
                                        </p:tgtEl>
                                        <p:attrNameLst>
                                          <p:attrName>style.visibility</p:attrName>
                                        </p:attrNameLst>
                                      </p:cBhvr>
                                      <p:to>
                                        <p:strVal val="visible"/>
                                      </p:to>
                                    </p:set>
                                    <p:anim calcmode="lin" valueType="num">
                                      <p:cBhvr>
                                        <p:cTn id="33" dur="1000" fill="hold"/>
                                        <p:tgtEl>
                                          <p:spTgt spid="53"/>
                                        </p:tgtEl>
                                        <p:attrNameLst>
                                          <p:attrName>ppt_w</p:attrName>
                                        </p:attrNameLst>
                                      </p:cBhvr>
                                      <p:tavLst>
                                        <p:tav tm="0">
                                          <p:val>
                                            <p:strVal val="#ppt_w+.3"/>
                                          </p:val>
                                        </p:tav>
                                        <p:tav tm="100000">
                                          <p:val>
                                            <p:strVal val="#ppt_w"/>
                                          </p:val>
                                        </p:tav>
                                      </p:tavLst>
                                    </p:anim>
                                    <p:anim calcmode="lin" valueType="num">
                                      <p:cBhvr>
                                        <p:cTn id="34" dur="1000" fill="hold"/>
                                        <p:tgtEl>
                                          <p:spTgt spid="53"/>
                                        </p:tgtEl>
                                        <p:attrNameLst>
                                          <p:attrName>ppt_h</p:attrName>
                                        </p:attrNameLst>
                                      </p:cBhvr>
                                      <p:tavLst>
                                        <p:tav tm="0">
                                          <p:val>
                                            <p:strVal val="#ppt_h"/>
                                          </p:val>
                                        </p:tav>
                                        <p:tav tm="100000">
                                          <p:val>
                                            <p:strVal val="#ppt_h"/>
                                          </p:val>
                                        </p:tav>
                                      </p:tavLst>
                                    </p:anim>
                                    <p:animEffect transition="in" filter="fade">
                                      <p:cBhvr>
                                        <p:cTn id="35" dur="1000"/>
                                        <p:tgtEl>
                                          <p:spTgt spid="53"/>
                                        </p:tgtEl>
                                      </p:cBhvr>
                                    </p:animEffect>
                                  </p:childTnLst>
                                </p:cTn>
                              </p:par>
                              <p:par>
                                <p:cTn id="36" presetID="50" presetClass="entr" presetSubtype="0" decel="100000" fill="hold" grpId="0" nodeType="withEffect">
                                  <p:stCondLst>
                                    <p:cond delay="0"/>
                                  </p:stCondLst>
                                  <p:iterate type="lt">
                                    <p:tmPct val="10000"/>
                                  </p:iterate>
                                  <p:childTnLst>
                                    <p:set>
                                      <p:cBhvr>
                                        <p:cTn id="37" dur="1" fill="hold">
                                          <p:stCondLst>
                                            <p:cond delay="0"/>
                                          </p:stCondLst>
                                        </p:cTn>
                                        <p:tgtEl>
                                          <p:spTgt spid="54"/>
                                        </p:tgtEl>
                                        <p:attrNameLst>
                                          <p:attrName>style.visibility</p:attrName>
                                        </p:attrNameLst>
                                      </p:cBhvr>
                                      <p:to>
                                        <p:strVal val="visible"/>
                                      </p:to>
                                    </p:set>
                                    <p:anim calcmode="lin" valueType="num">
                                      <p:cBhvr>
                                        <p:cTn id="38" dur="1000" fill="hold"/>
                                        <p:tgtEl>
                                          <p:spTgt spid="54"/>
                                        </p:tgtEl>
                                        <p:attrNameLst>
                                          <p:attrName>ppt_w</p:attrName>
                                        </p:attrNameLst>
                                      </p:cBhvr>
                                      <p:tavLst>
                                        <p:tav tm="0">
                                          <p:val>
                                            <p:strVal val="#ppt_w+.3"/>
                                          </p:val>
                                        </p:tav>
                                        <p:tav tm="100000">
                                          <p:val>
                                            <p:strVal val="#ppt_w"/>
                                          </p:val>
                                        </p:tav>
                                      </p:tavLst>
                                    </p:anim>
                                    <p:anim calcmode="lin" valueType="num">
                                      <p:cBhvr>
                                        <p:cTn id="39" dur="1000" fill="hold"/>
                                        <p:tgtEl>
                                          <p:spTgt spid="54"/>
                                        </p:tgtEl>
                                        <p:attrNameLst>
                                          <p:attrName>ppt_h</p:attrName>
                                        </p:attrNameLst>
                                      </p:cBhvr>
                                      <p:tavLst>
                                        <p:tav tm="0">
                                          <p:val>
                                            <p:strVal val="#ppt_h"/>
                                          </p:val>
                                        </p:tav>
                                        <p:tav tm="100000">
                                          <p:val>
                                            <p:strVal val="#ppt_h"/>
                                          </p:val>
                                        </p:tav>
                                      </p:tavLst>
                                    </p:anim>
                                    <p:animEffect transition="in" filter="fade">
                                      <p:cBhvr>
                                        <p:cTn id="40" dur="1000"/>
                                        <p:tgtEl>
                                          <p:spTgt spid="54"/>
                                        </p:tgtEl>
                                      </p:cBhvr>
                                    </p:animEffect>
                                  </p:childTnLst>
                                </p:cTn>
                              </p:par>
                              <p:par>
                                <p:cTn id="41" presetID="50" presetClass="entr" presetSubtype="0" decel="100000" fill="hold" grpId="0" nodeType="withEffect">
                                  <p:stCondLst>
                                    <p:cond delay="0"/>
                                  </p:stCondLst>
                                  <p:iterate type="lt">
                                    <p:tmPct val="10000"/>
                                  </p:iterate>
                                  <p:childTnLst>
                                    <p:set>
                                      <p:cBhvr>
                                        <p:cTn id="42" dur="1" fill="hold">
                                          <p:stCondLst>
                                            <p:cond delay="0"/>
                                          </p:stCondLst>
                                        </p:cTn>
                                        <p:tgtEl>
                                          <p:spTgt spid="55"/>
                                        </p:tgtEl>
                                        <p:attrNameLst>
                                          <p:attrName>style.visibility</p:attrName>
                                        </p:attrNameLst>
                                      </p:cBhvr>
                                      <p:to>
                                        <p:strVal val="visible"/>
                                      </p:to>
                                    </p:set>
                                    <p:anim calcmode="lin" valueType="num">
                                      <p:cBhvr>
                                        <p:cTn id="43" dur="1000" fill="hold"/>
                                        <p:tgtEl>
                                          <p:spTgt spid="55"/>
                                        </p:tgtEl>
                                        <p:attrNameLst>
                                          <p:attrName>ppt_w</p:attrName>
                                        </p:attrNameLst>
                                      </p:cBhvr>
                                      <p:tavLst>
                                        <p:tav tm="0">
                                          <p:val>
                                            <p:strVal val="#ppt_w+.3"/>
                                          </p:val>
                                        </p:tav>
                                        <p:tav tm="100000">
                                          <p:val>
                                            <p:strVal val="#ppt_w"/>
                                          </p:val>
                                        </p:tav>
                                      </p:tavLst>
                                    </p:anim>
                                    <p:anim calcmode="lin" valueType="num">
                                      <p:cBhvr>
                                        <p:cTn id="44" dur="1000" fill="hold"/>
                                        <p:tgtEl>
                                          <p:spTgt spid="55"/>
                                        </p:tgtEl>
                                        <p:attrNameLst>
                                          <p:attrName>ppt_h</p:attrName>
                                        </p:attrNameLst>
                                      </p:cBhvr>
                                      <p:tavLst>
                                        <p:tav tm="0">
                                          <p:val>
                                            <p:strVal val="#ppt_h"/>
                                          </p:val>
                                        </p:tav>
                                        <p:tav tm="100000">
                                          <p:val>
                                            <p:strVal val="#ppt_h"/>
                                          </p:val>
                                        </p:tav>
                                      </p:tavLst>
                                    </p:anim>
                                    <p:animEffect transition="in" filter="fade">
                                      <p:cBhvr>
                                        <p:cTn id="45" dur="1000"/>
                                        <p:tgtEl>
                                          <p:spTgt spid="55"/>
                                        </p:tgtEl>
                                      </p:cBhvr>
                                    </p:animEffect>
                                  </p:childTnLst>
                                </p:cTn>
                              </p:par>
                              <p:par>
                                <p:cTn id="46" presetID="50" presetClass="entr" presetSubtype="0" decel="100000" fill="hold" grpId="0" nodeType="withEffect">
                                  <p:stCondLst>
                                    <p:cond delay="0"/>
                                  </p:stCondLst>
                                  <p:iterate type="lt">
                                    <p:tmPct val="10000"/>
                                  </p:iterate>
                                  <p:childTnLst>
                                    <p:set>
                                      <p:cBhvr>
                                        <p:cTn id="47" dur="1" fill="hold">
                                          <p:stCondLst>
                                            <p:cond delay="0"/>
                                          </p:stCondLst>
                                        </p:cTn>
                                        <p:tgtEl>
                                          <p:spTgt spid="56"/>
                                        </p:tgtEl>
                                        <p:attrNameLst>
                                          <p:attrName>style.visibility</p:attrName>
                                        </p:attrNameLst>
                                      </p:cBhvr>
                                      <p:to>
                                        <p:strVal val="visible"/>
                                      </p:to>
                                    </p:set>
                                    <p:anim calcmode="lin" valueType="num">
                                      <p:cBhvr>
                                        <p:cTn id="48" dur="1000" fill="hold"/>
                                        <p:tgtEl>
                                          <p:spTgt spid="56"/>
                                        </p:tgtEl>
                                        <p:attrNameLst>
                                          <p:attrName>ppt_w</p:attrName>
                                        </p:attrNameLst>
                                      </p:cBhvr>
                                      <p:tavLst>
                                        <p:tav tm="0">
                                          <p:val>
                                            <p:strVal val="#ppt_w+.3"/>
                                          </p:val>
                                        </p:tav>
                                        <p:tav tm="100000">
                                          <p:val>
                                            <p:strVal val="#ppt_w"/>
                                          </p:val>
                                        </p:tav>
                                      </p:tavLst>
                                    </p:anim>
                                    <p:anim calcmode="lin" valueType="num">
                                      <p:cBhvr>
                                        <p:cTn id="49" dur="1000" fill="hold"/>
                                        <p:tgtEl>
                                          <p:spTgt spid="56"/>
                                        </p:tgtEl>
                                        <p:attrNameLst>
                                          <p:attrName>ppt_h</p:attrName>
                                        </p:attrNameLst>
                                      </p:cBhvr>
                                      <p:tavLst>
                                        <p:tav tm="0">
                                          <p:val>
                                            <p:strVal val="#ppt_h"/>
                                          </p:val>
                                        </p:tav>
                                        <p:tav tm="100000">
                                          <p:val>
                                            <p:strVal val="#ppt_h"/>
                                          </p:val>
                                        </p:tav>
                                      </p:tavLst>
                                    </p:anim>
                                    <p:animEffect transition="in" filter="fade">
                                      <p:cBhvr>
                                        <p:cTn id="50" dur="10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1" grpId="0"/>
      <p:bldP spid="52" grpId="0"/>
      <p:bldP spid="53" grpId="0"/>
      <p:bldP spid="54" grpId="0"/>
      <p:bldP spid="55" grpId="0"/>
      <p:bldP spid="5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2"/>
          <a:srcRect r="42146" b="48018"/>
          <a:stretch>
            <a:fillRect/>
          </a:stretch>
        </p:blipFill>
        <p:spPr>
          <a:xfrm>
            <a:off x="7346063" y="2511276"/>
            <a:ext cx="4845938" cy="4346724"/>
          </a:xfrm>
          <a:prstGeom prst="rect">
            <a:avLst/>
          </a:prstGeom>
        </p:spPr>
      </p:pic>
      <p:sp>
        <p:nvSpPr>
          <p:cNvPr id="13" name="Rectangle 5"/>
          <p:cNvSpPr>
            <a:spLocks noChangeArrowheads="1"/>
          </p:cNvSpPr>
          <p:nvPr/>
        </p:nvSpPr>
        <p:spPr bwMode="auto">
          <a:xfrm>
            <a:off x="2472862" y="2048669"/>
            <a:ext cx="7246275" cy="2760663"/>
          </a:xfrm>
          <a:prstGeom prst="rect">
            <a:avLst/>
          </a:prstGeom>
          <a:noFill/>
          <a:ln w="38100" cap="flat">
            <a:solidFill>
              <a:srgbClr val="3D735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pic>
        <p:nvPicPr>
          <p:cNvPr id="17" name="图片 16"/>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foregroundMark x1="41938" y1="46310" x2="41938" y2="46310"/>
                        <a14:foregroundMark x1="26672" y1="41021" x2="26672" y2="41021"/>
                        <a14:foregroundMark x1="31389" y1="39422" x2="31389" y2="39422"/>
                        <a14:backgroundMark x1="70755" y1="56581" x2="70755" y2="56581"/>
                        <a14:backgroundMark x1="68696" y1="52583" x2="65266" y2="51415"/>
                        <a14:backgroundMark x1="49914" y1="48032" x2="49314" y2="47909"/>
                        <a14:backgroundMark x1="49314" y1="54674" x2="48714" y2="54674"/>
                        <a14:backgroundMark x1="47513" y1="54490" x2="50772" y2="56827"/>
                        <a14:backgroundMark x1="67067" y1="62116" x2="67667" y2="61501"/>
                        <a14:backgroundMark x1="68525" y1="56396" x2="68525" y2="55351"/>
                        <a14:backgroundMark x1="70154" y1="50861" x2="70154" y2="50861"/>
                        <a14:backgroundMark x1="71184" y1="50431" x2="71184" y2="50431"/>
                        <a14:backgroundMark x1="38508" y1="41451" x2="38508" y2="41451"/>
                        <a14:backgroundMark x1="44254" y1="36470" x2="44254" y2="36470"/>
                        <a14:backgroundMark x1="42796" y1="43235" x2="42796" y2="43235"/>
                        <a14:backgroundMark x1="67067" y1="42927" x2="67067" y2="42927"/>
                        <a14:backgroundMark x1="58062" y1="45449" x2="57461" y2="45572"/>
                        <a14:backgroundMark x1="59091" y1="52768" x2="59520" y2="53321"/>
                        <a14:backgroundMark x1="59520" y1="54182" x2="59777" y2="55843"/>
                        <a14:backgroundMark x1="59777" y1="59164" x2="59777" y2="59164"/>
                        <a14:backgroundMark x1="78902" y1="35609" x2="78902" y2="35609"/>
                        <a14:backgroundMark x1="26415" y1="39729" x2="26415" y2="39729"/>
                        <a14:backgroundMark x1="25472" y1="42189" x2="25472" y2="42189"/>
                        <a14:backgroundMark x1="25214" y1="41636" x2="25214" y2="41636"/>
                        <a14:backgroundMark x1="46055" y1="56704" x2="46055" y2="56704"/>
                        <a14:backgroundMark x1="56690" y1="49508" x2="56690" y2="49508"/>
                        <a14:backgroundMark x1="56861" y1="49262" x2="60720" y2="48770"/>
                        <a14:backgroundMark x1="66295" y1="47601" x2="66895" y2="47601"/>
                        <a14:backgroundMark x1="71184" y1="46617" x2="76672" y2="45449"/>
                        <a14:backgroundMark x1="81389" y1="43973" x2="81389" y2="43973"/>
                      </a14:backgroundRemoval>
                    </a14:imgEffect>
                  </a14:imgLayer>
                </a14:imgProps>
              </a:ext>
            </a:extLst>
          </a:blip>
          <a:srcRect l="17878" t="35012" b="43146"/>
          <a:stretch>
            <a:fillRect/>
          </a:stretch>
        </p:blipFill>
        <p:spPr>
          <a:xfrm>
            <a:off x="-1" y="0"/>
            <a:ext cx="5837731" cy="2166151"/>
          </a:xfrm>
          <a:prstGeom prst="rect">
            <a:avLst/>
          </a:prstGeom>
        </p:spPr>
      </p:pic>
      <p:grpSp>
        <p:nvGrpSpPr>
          <p:cNvPr id="30" name="组合 29"/>
          <p:cNvGrpSpPr/>
          <p:nvPr/>
        </p:nvGrpSpPr>
        <p:grpSpPr>
          <a:xfrm>
            <a:off x="3621788" y="2794199"/>
            <a:ext cx="4948422" cy="1104503"/>
            <a:chOff x="3621789" y="2876749"/>
            <a:chExt cx="4948422" cy="1104503"/>
          </a:xfrm>
        </p:grpSpPr>
        <p:sp>
          <p:nvSpPr>
            <p:cNvPr id="31" name="矩形 30"/>
            <p:cNvSpPr/>
            <p:nvPr/>
          </p:nvSpPr>
          <p:spPr bwMode="auto">
            <a:xfrm>
              <a:off x="4971853" y="3707291"/>
              <a:ext cx="123825" cy="123825"/>
            </a:xfrm>
            <a:prstGeom prst="rect">
              <a:avLst/>
            </a:prstGeom>
            <a:solidFill>
              <a:srgbClr val="708265"/>
            </a:solidFill>
            <a:ln>
              <a:solidFill>
                <a:srgbClr val="70826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rgbClr val="595959"/>
                </a:solidFill>
              </a:endParaRPr>
            </a:p>
          </p:txBody>
        </p:sp>
        <p:sp>
          <p:nvSpPr>
            <p:cNvPr id="32" name="文本框 13"/>
            <p:cNvSpPr txBox="1">
              <a:spLocks noChangeArrowheads="1"/>
            </p:cNvSpPr>
            <p:nvPr/>
          </p:nvSpPr>
          <p:spPr bwMode="auto">
            <a:xfrm>
              <a:off x="5095678" y="3596166"/>
              <a:ext cx="11699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fontAlgn="auto" hangingPunct="1">
                <a:lnSpc>
                  <a:spcPct val="100000"/>
                </a:lnSpc>
                <a:spcBef>
                  <a:spcPct val="0"/>
                </a:spcBef>
                <a:spcAft>
                  <a:spcPts val="0"/>
                </a:spcAft>
                <a:buFont typeface="Arial" panose="020B0604020202020204" pitchFamily="34" charset="0"/>
                <a:buNone/>
                <a:defRPr/>
              </a:pPr>
              <a:r>
                <a:rPr lang="zh-CN" altLang="en-US" sz="1600" b="1" dirty="0">
                  <a:solidFill>
                    <a:srgbClr val="595959"/>
                  </a:solidFill>
                  <a:latin typeface="微软雅黑" panose="020B0503020204020204" pitchFamily="34" charset="-122"/>
                  <a:ea typeface="微软雅黑" panose="020B0503020204020204" pitchFamily="34" charset="-122"/>
                </a:rPr>
                <a:t>所选题目</a:t>
              </a:r>
            </a:p>
          </p:txBody>
        </p:sp>
        <p:sp>
          <p:nvSpPr>
            <p:cNvPr id="33" name="矩形 32"/>
            <p:cNvSpPr/>
            <p:nvPr/>
          </p:nvSpPr>
          <p:spPr bwMode="auto">
            <a:xfrm>
              <a:off x="7136457" y="3705704"/>
              <a:ext cx="123825" cy="125413"/>
            </a:xfrm>
            <a:prstGeom prst="rect">
              <a:avLst/>
            </a:prstGeom>
            <a:solidFill>
              <a:srgbClr val="708265"/>
            </a:solidFill>
            <a:ln>
              <a:solidFill>
                <a:srgbClr val="70826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rgbClr val="595959"/>
                </a:solidFill>
              </a:endParaRPr>
            </a:p>
          </p:txBody>
        </p:sp>
        <p:sp>
          <p:nvSpPr>
            <p:cNvPr id="34" name="文本框 13"/>
            <p:cNvSpPr txBox="1">
              <a:spLocks noChangeArrowheads="1"/>
            </p:cNvSpPr>
            <p:nvPr/>
          </p:nvSpPr>
          <p:spPr bwMode="auto">
            <a:xfrm>
              <a:off x="7260282" y="3596167"/>
              <a:ext cx="11699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fontAlgn="auto" hangingPunct="1">
                <a:lnSpc>
                  <a:spcPct val="100000"/>
                </a:lnSpc>
                <a:spcBef>
                  <a:spcPct val="0"/>
                </a:spcBef>
                <a:spcAft>
                  <a:spcPts val="0"/>
                </a:spcAft>
                <a:buFont typeface="Arial" panose="020B0604020202020204" pitchFamily="34" charset="0"/>
                <a:buNone/>
                <a:defRPr/>
              </a:pPr>
              <a:r>
                <a:rPr lang="zh-CN" altLang="en-US" sz="1600" b="1" dirty="0">
                  <a:solidFill>
                    <a:srgbClr val="595959"/>
                  </a:solidFill>
                  <a:latin typeface="微软雅黑" panose="020B0503020204020204" pitchFamily="34" charset="-122"/>
                  <a:ea typeface="微软雅黑" panose="020B0503020204020204" pitchFamily="34" charset="-122"/>
                </a:rPr>
                <a:t>题目意义</a:t>
              </a:r>
            </a:p>
          </p:txBody>
        </p:sp>
        <p:sp>
          <p:nvSpPr>
            <p:cNvPr id="35" name="文本框 13"/>
            <p:cNvSpPr txBox="1">
              <a:spLocks noChangeArrowheads="1"/>
            </p:cNvSpPr>
            <p:nvPr/>
          </p:nvSpPr>
          <p:spPr bwMode="auto">
            <a:xfrm>
              <a:off x="4813114" y="2890068"/>
              <a:ext cx="375709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4000" b="1" dirty="0">
                  <a:solidFill>
                    <a:srgbClr val="595959"/>
                  </a:solidFill>
                  <a:latin typeface="微软雅黑" panose="020B0503020204020204" pitchFamily="34" charset="-122"/>
                  <a:ea typeface="微软雅黑" panose="020B0503020204020204" pitchFamily="34" charset="-122"/>
                </a:rPr>
                <a:t>研究背景及意义</a:t>
              </a:r>
            </a:p>
          </p:txBody>
        </p:sp>
        <p:sp>
          <p:nvSpPr>
            <p:cNvPr id="36" name="文本框 35"/>
            <p:cNvSpPr txBox="1"/>
            <p:nvPr/>
          </p:nvSpPr>
          <p:spPr>
            <a:xfrm>
              <a:off x="3655926" y="3396477"/>
              <a:ext cx="1274156" cy="584775"/>
            </a:xfrm>
            <a:prstGeom prst="rect">
              <a:avLst/>
            </a:prstGeom>
            <a:noFill/>
          </p:spPr>
          <p:txBody>
            <a:bodyPr wrap="square" rtlCol="0">
              <a:spAutoFit/>
            </a:bodyPr>
            <a:lstStyle/>
            <a:p>
              <a:r>
                <a:rPr lang="en-US" altLang="zh-CN" sz="3200" dirty="0">
                  <a:solidFill>
                    <a:srgbClr val="708265"/>
                  </a:solidFill>
                  <a:latin typeface="Impact" panose="020B0806030902050204" pitchFamily="34" charset="0"/>
                  <a:ea typeface="微软雅黑 Light" panose="020B0502040204020203" pitchFamily="34" charset="-122"/>
                </a:rPr>
                <a:t>PART</a:t>
              </a:r>
              <a:endParaRPr lang="zh-CN" altLang="en-US" sz="3200" dirty="0">
                <a:solidFill>
                  <a:srgbClr val="708265"/>
                </a:solidFill>
                <a:latin typeface="Impact" panose="020B0806030902050204" pitchFamily="34" charset="0"/>
                <a:ea typeface="微软雅黑 Light" panose="020B0502040204020203" pitchFamily="34" charset="-122"/>
              </a:endParaRPr>
            </a:p>
          </p:txBody>
        </p:sp>
        <p:sp>
          <p:nvSpPr>
            <p:cNvPr id="37" name="文本框 36"/>
            <p:cNvSpPr txBox="1"/>
            <p:nvPr/>
          </p:nvSpPr>
          <p:spPr>
            <a:xfrm>
              <a:off x="3621789" y="2876749"/>
              <a:ext cx="1342430" cy="707886"/>
            </a:xfrm>
            <a:prstGeom prst="rect">
              <a:avLst/>
            </a:prstGeom>
            <a:noFill/>
          </p:spPr>
          <p:txBody>
            <a:bodyPr wrap="square" rtlCol="0">
              <a:spAutoFit/>
            </a:bodyPr>
            <a:lstStyle/>
            <a:p>
              <a:r>
                <a:rPr lang="en-US" altLang="zh-CN" sz="4000" dirty="0">
                  <a:solidFill>
                    <a:srgbClr val="708265"/>
                  </a:solidFill>
                  <a:latin typeface="微软雅黑" panose="020B0503020204020204" pitchFamily="34" charset="-122"/>
                  <a:ea typeface="微软雅黑" panose="020B0503020204020204" pitchFamily="34" charset="-122"/>
                </a:rPr>
                <a:t>03</a:t>
              </a:r>
              <a:endParaRPr lang="zh-CN" altLang="en-US" sz="4000" dirty="0">
                <a:solidFill>
                  <a:srgbClr val="708265"/>
                </a:solidFill>
                <a:latin typeface="微软雅黑" panose="020B0503020204020204" pitchFamily="34" charset="-122"/>
                <a:ea typeface="微软雅黑" panose="020B0503020204020204" pitchFamily="34" charset="-122"/>
              </a:endParaRPr>
            </a:p>
          </p:txBody>
        </p:sp>
        <p:grpSp>
          <p:nvGrpSpPr>
            <p:cNvPr id="38" name="组合 37"/>
            <p:cNvGrpSpPr/>
            <p:nvPr/>
          </p:nvGrpSpPr>
          <p:grpSpPr>
            <a:xfrm>
              <a:off x="4293004" y="3250218"/>
              <a:ext cx="207440" cy="104457"/>
              <a:chOff x="4093098" y="3134123"/>
              <a:chExt cx="107723" cy="54244"/>
            </a:xfrm>
          </p:grpSpPr>
          <p:sp>
            <p:nvSpPr>
              <p:cNvPr id="39" name="L 形 38"/>
              <p:cNvSpPr/>
              <p:nvPr/>
            </p:nvSpPr>
            <p:spPr>
              <a:xfrm rot="2493705" flipH="1" flipV="1">
                <a:off x="4093098" y="3134123"/>
                <a:ext cx="54243" cy="54244"/>
              </a:xfrm>
              <a:prstGeom prst="corner">
                <a:avLst>
                  <a:gd name="adj1" fmla="val 15149"/>
                  <a:gd name="adj2" fmla="val 17140"/>
                </a:avLst>
              </a:prstGeom>
              <a:solidFill>
                <a:srgbClr val="6F8163"/>
              </a:solidFill>
              <a:ln>
                <a:solidFill>
                  <a:srgbClr val="7082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708265"/>
                  </a:solidFill>
                </a:endParaRPr>
              </a:p>
            </p:txBody>
          </p:sp>
          <p:sp>
            <p:nvSpPr>
              <p:cNvPr id="40" name="L 形 39"/>
              <p:cNvSpPr/>
              <p:nvPr/>
            </p:nvSpPr>
            <p:spPr>
              <a:xfrm rot="2493705" flipH="1" flipV="1">
                <a:off x="4146578" y="3134123"/>
                <a:ext cx="54243" cy="54244"/>
              </a:xfrm>
              <a:prstGeom prst="corner">
                <a:avLst>
                  <a:gd name="adj1" fmla="val 15149"/>
                  <a:gd name="adj2" fmla="val 17140"/>
                </a:avLst>
              </a:prstGeom>
              <a:solidFill>
                <a:srgbClr val="6F8163"/>
              </a:solidFill>
              <a:ln>
                <a:solidFill>
                  <a:srgbClr val="7082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708265"/>
                  </a:solidFill>
                </a:endParaRPr>
              </a:p>
            </p:txBody>
          </p:sp>
        </p:gr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2" name="图片 1"/>
          <p:cNvPicPr>
            <a:picLocks noChangeAspect="1"/>
          </p:cNvPicPr>
          <p:nvPr/>
        </p:nvPicPr>
        <p:blipFill>
          <a:blip r:embed="rId3">
            <a:extLst>
              <a:ext uri="{28A0092B-C50C-407E-A947-70E740481C1C}">
                <a14:useLocalDpi xmlns:a14="http://schemas.microsoft.com/office/drawing/2010/main" val="0"/>
              </a:ext>
            </a:extLst>
          </a:blip>
          <a:srcRect b="26277"/>
          <a:stretch>
            <a:fillRect/>
          </a:stretch>
        </p:blipFill>
        <p:spPr bwMode="auto">
          <a:xfrm>
            <a:off x="1341438" y="1693863"/>
            <a:ext cx="4791075" cy="220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1341438" y="3900488"/>
            <a:ext cx="1466850" cy="1584325"/>
          </a:xfrm>
          <a:prstGeom prst="rect">
            <a:avLst/>
          </a:prstGeom>
          <a:solidFill>
            <a:srgbClr val="4C7E51"/>
          </a:solidFill>
          <a:ln>
            <a:solidFill>
              <a:srgbClr val="4C7E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18" name="矩形 17"/>
          <p:cNvSpPr/>
          <p:nvPr/>
        </p:nvSpPr>
        <p:spPr>
          <a:xfrm>
            <a:off x="2808288" y="3900488"/>
            <a:ext cx="3324225" cy="1584325"/>
          </a:xfrm>
          <a:prstGeom prst="rect">
            <a:avLst/>
          </a:prstGeom>
          <a:solidFill>
            <a:srgbClr val="8EB453"/>
          </a:solidFill>
          <a:ln>
            <a:solidFill>
              <a:srgbClr val="8EB45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1" name="AutoShape 29"/>
          <p:cNvSpPr/>
          <p:nvPr/>
        </p:nvSpPr>
        <p:spPr bwMode="auto">
          <a:xfrm>
            <a:off x="1771650" y="4387850"/>
            <a:ext cx="608013" cy="609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98" y="2167"/>
                </a:moveTo>
                <a:cubicBezTo>
                  <a:pt x="3598" y="2549"/>
                  <a:pt x="3517" y="2902"/>
                  <a:pt x="3358" y="3213"/>
                </a:cubicBezTo>
                <a:cubicBezTo>
                  <a:pt x="3197" y="3525"/>
                  <a:pt x="2981" y="3792"/>
                  <a:pt x="2707" y="4006"/>
                </a:cubicBezTo>
                <a:lnTo>
                  <a:pt x="2707" y="21050"/>
                </a:lnTo>
                <a:cubicBezTo>
                  <a:pt x="2707" y="21203"/>
                  <a:pt x="2663" y="21329"/>
                  <a:pt x="2580" y="21438"/>
                </a:cubicBezTo>
                <a:cubicBezTo>
                  <a:pt x="2492" y="21547"/>
                  <a:pt x="2386" y="21599"/>
                  <a:pt x="2262" y="21599"/>
                </a:cubicBezTo>
                <a:lnTo>
                  <a:pt x="1348" y="21599"/>
                </a:lnTo>
                <a:cubicBezTo>
                  <a:pt x="1221" y="21599"/>
                  <a:pt x="1118" y="21544"/>
                  <a:pt x="1038" y="21438"/>
                </a:cubicBezTo>
                <a:cubicBezTo>
                  <a:pt x="954" y="21329"/>
                  <a:pt x="913" y="21203"/>
                  <a:pt x="913" y="21050"/>
                </a:cubicBezTo>
                <a:lnTo>
                  <a:pt x="913" y="4006"/>
                </a:lnTo>
                <a:cubicBezTo>
                  <a:pt x="641" y="3792"/>
                  <a:pt x="421" y="3525"/>
                  <a:pt x="252" y="3213"/>
                </a:cubicBezTo>
                <a:cubicBezTo>
                  <a:pt x="83" y="2902"/>
                  <a:pt x="0" y="2549"/>
                  <a:pt x="0" y="2167"/>
                </a:cubicBezTo>
                <a:cubicBezTo>
                  <a:pt x="0" y="1574"/>
                  <a:pt x="176" y="1069"/>
                  <a:pt x="528" y="640"/>
                </a:cubicBezTo>
                <a:cubicBezTo>
                  <a:pt x="878" y="211"/>
                  <a:pt x="1304" y="0"/>
                  <a:pt x="1804" y="0"/>
                </a:cubicBezTo>
                <a:cubicBezTo>
                  <a:pt x="2296" y="0"/>
                  <a:pt x="2719" y="211"/>
                  <a:pt x="3069" y="640"/>
                </a:cubicBezTo>
                <a:cubicBezTo>
                  <a:pt x="3422" y="1069"/>
                  <a:pt x="3598" y="1571"/>
                  <a:pt x="3598" y="2167"/>
                </a:cubicBezTo>
                <a:moveTo>
                  <a:pt x="20838" y="2476"/>
                </a:moveTo>
                <a:cubicBezTo>
                  <a:pt x="21063" y="2323"/>
                  <a:pt x="21247" y="2297"/>
                  <a:pt x="21389" y="2391"/>
                </a:cubicBezTo>
                <a:cubicBezTo>
                  <a:pt x="21529" y="2485"/>
                  <a:pt x="21599" y="2684"/>
                  <a:pt x="21599" y="2996"/>
                </a:cubicBezTo>
                <a:lnTo>
                  <a:pt x="21599" y="13515"/>
                </a:lnTo>
                <a:cubicBezTo>
                  <a:pt x="21599" y="13803"/>
                  <a:pt x="21526" y="14106"/>
                  <a:pt x="21382" y="14420"/>
                </a:cubicBezTo>
                <a:cubicBezTo>
                  <a:pt x="21237" y="14737"/>
                  <a:pt x="21056" y="14966"/>
                  <a:pt x="20838" y="15119"/>
                </a:cubicBezTo>
                <a:cubicBezTo>
                  <a:pt x="19954" y="15757"/>
                  <a:pt x="19146" y="16165"/>
                  <a:pt x="18412" y="16350"/>
                </a:cubicBezTo>
                <a:cubicBezTo>
                  <a:pt x="17678" y="16529"/>
                  <a:pt x="17036" y="16606"/>
                  <a:pt x="16490" y="16567"/>
                </a:cubicBezTo>
                <a:cubicBezTo>
                  <a:pt x="15849" y="16526"/>
                  <a:pt x="15281" y="16371"/>
                  <a:pt x="14791" y="16103"/>
                </a:cubicBezTo>
                <a:cubicBezTo>
                  <a:pt x="14392" y="15851"/>
                  <a:pt x="14003" y="15607"/>
                  <a:pt x="13623" y="15378"/>
                </a:cubicBezTo>
                <a:cubicBezTo>
                  <a:pt x="13244" y="15146"/>
                  <a:pt x="12857" y="14946"/>
                  <a:pt x="12458" y="14773"/>
                </a:cubicBezTo>
                <a:cubicBezTo>
                  <a:pt x="12059" y="14599"/>
                  <a:pt x="11640" y="14461"/>
                  <a:pt x="11197" y="14358"/>
                </a:cubicBezTo>
                <a:cubicBezTo>
                  <a:pt x="10757" y="14256"/>
                  <a:pt x="10269" y="14203"/>
                  <a:pt x="9738" y="14203"/>
                </a:cubicBezTo>
                <a:cubicBezTo>
                  <a:pt x="9310" y="14220"/>
                  <a:pt x="8825" y="14306"/>
                  <a:pt x="8286" y="14455"/>
                </a:cubicBezTo>
                <a:cubicBezTo>
                  <a:pt x="7824" y="14588"/>
                  <a:pt x="7266" y="14799"/>
                  <a:pt x="6605" y="15090"/>
                </a:cubicBezTo>
                <a:cubicBezTo>
                  <a:pt x="5944" y="15381"/>
                  <a:pt x="5207" y="15792"/>
                  <a:pt x="4394" y="16327"/>
                </a:cubicBezTo>
                <a:cubicBezTo>
                  <a:pt x="4169" y="16476"/>
                  <a:pt x="3978" y="16494"/>
                  <a:pt x="3826" y="16382"/>
                </a:cubicBezTo>
                <a:cubicBezTo>
                  <a:pt x="3674" y="16268"/>
                  <a:pt x="3598" y="16059"/>
                  <a:pt x="3598" y="15751"/>
                </a:cubicBezTo>
                <a:lnTo>
                  <a:pt x="3598" y="5273"/>
                </a:lnTo>
                <a:cubicBezTo>
                  <a:pt x="3598" y="4964"/>
                  <a:pt x="3674" y="4653"/>
                  <a:pt x="3826" y="4347"/>
                </a:cubicBezTo>
                <a:cubicBezTo>
                  <a:pt x="3978" y="4036"/>
                  <a:pt x="4169" y="3807"/>
                  <a:pt x="4394" y="3654"/>
                </a:cubicBezTo>
                <a:cubicBezTo>
                  <a:pt x="5207" y="3143"/>
                  <a:pt x="5941" y="2737"/>
                  <a:pt x="6597" y="2447"/>
                </a:cubicBezTo>
                <a:cubicBezTo>
                  <a:pt x="7253" y="2156"/>
                  <a:pt x="7816" y="1944"/>
                  <a:pt x="8286" y="1812"/>
                </a:cubicBezTo>
                <a:cubicBezTo>
                  <a:pt x="8832" y="1665"/>
                  <a:pt x="9317" y="1580"/>
                  <a:pt x="9738" y="1559"/>
                </a:cubicBezTo>
                <a:cubicBezTo>
                  <a:pt x="10269" y="1559"/>
                  <a:pt x="10757" y="1612"/>
                  <a:pt x="11197" y="1715"/>
                </a:cubicBezTo>
                <a:cubicBezTo>
                  <a:pt x="11640" y="1818"/>
                  <a:pt x="12059" y="1956"/>
                  <a:pt x="12458" y="2135"/>
                </a:cubicBezTo>
                <a:cubicBezTo>
                  <a:pt x="12857" y="2306"/>
                  <a:pt x="13242" y="2508"/>
                  <a:pt x="13619" y="2737"/>
                </a:cubicBezTo>
                <a:cubicBezTo>
                  <a:pt x="13993" y="2967"/>
                  <a:pt x="14385" y="3207"/>
                  <a:pt x="14791" y="3463"/>
                </a:cubicBezTo>
                <a:cubicBezTo>
                  <a:pt x="15281" y="3736"/>
                  <a:pt x="15849" y="3889"/>
                  <a:pt x="16490" y="3924"/>
                </a:cubicBezTo>
                <a:cubicBezTo>
                  <a:pt x="17036" y="3965"/>
                  <a:pt x="17678" y="3889"/>
                  <a:pt x="18412" y="3707"/>
                </a:cubicBezTo>
                <a:cubicBezTo>
                  <a:pt x="19146" y="3522"/>
                  <a:pt x="19957" y="3113"/>
                  <a:pt x="20838" y="2476"/>
                </a:cubicBezTo>
              </a:path>
            </a:pathLst>
          </a:custGeom>
          <a:solidFill>
            <a:schemeClr val="bg1"/>
          </a:solidFill>
          <a:ln>
            <a:noFill/>
          </a:ln>
          <a:effectLst/>
        </p:spPr>
        <p:txBody>
          <a:bodyPr lIns="101578" tIns="101578" rIns="101578" bIns="101578" anchor="ctr"/>
          <a:lstStyle/>
          <a:p>
            <a:pPr defTabSz="914400" eaLnBrk="1" fontAlgn="auto" hangingPunct="1">
              <a:spcBef>
                <a:spcPts val="0"/>
              </a:spcBef>
              <a:spcAft>
                <a:spcPts val="0"/>
              </a:spcAft>
              <a:defRPr/>
            </a:pPr>
            <a:endParaRPr lang="es-ES" sz="5800" dirty="0">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23" name="文本框 22"/>
          <p:cNvSpPr txBox="1">
            <a:spLocks noChangeArrowheads="1"/>
          </p:cNvSpPr>
          <p:nvPr/>
        </p:nvSpPr>
        <p:spPr bwMode="auto">
          <a:xfrm>
            <a:off x="3009900" y="4121150"/>
            <a:ext cx="1209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dirty="0">
                <a:solidFill>
                  <a:srgbClr val="FFFFFF"/>
                </a:solidFill>
                <a:latin typeface="微软雅黑" panose="020B0503020204020204" pitchFamily="34" charset="-122"/>
                <a:ea typeface="微软雅黑" panose="020B0503020204020204" pitchFamily="34" charset="-122"/>
              </a:rPr>
              <a:t>编辑文字</a:t>
            </a:r>
          </a:p>
        </p:txBody>
      </p:sp>
      <p:sp>
        <p:nvSpPr>
          <p:cNvPr id="32" name="文本框 31"/>
          <p:cNvSpPr txBox="1">
            <a:spLocks noChangeArrowheads="1"/>
          </p:cNvSpPr>
          <p:nvPr/>
        </p:nvSpPr>
        <p:spPr bwMode="auto">
          <a:xfrm>
            <a:off x="2989263" y="4521200"/>
            <a:ext cx="31432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a:solidFill>
                  <a:srgbClr val="F5F5F5"/>
                </a:solidFill>
                <a:latin typeface="微软雅黑" panose="020B0503020204020204" pitchFamily="34" charset="-122"/>
                <a:ea typeface="微软雅黑" panose="020B0503020204020204" pitchFamily="34" charset="-122"/>
              </a:rPr>
              <a:t>单击此处添加您的编辑文字标题，您的团队名称您的公司名称</a:t>
            </a:r>
          </a:p>
        </p:txBody>
      </p:sp>
      <p:sp>
        <p:nvSpPr>
          <p:cNvPr id="35" name="文本框 34"/>
          <p:cNvSpPr txBox="1">
            <a:spLocks noChangeArrowheads="1"/>
          </p:cNvSpPr>
          <p:nvPr/>
        </p:nvSpPr>
        <p:spPr bwMode="auto">
          <a:xfrm>
            <a:off x="6584950" y="1693863"/>
            <a:ext cx="1724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rgbClr val="505050"/>
                </a:solidFill>
                <a:latin typeface="微软雅黑" panose="020B0503020204020204" pitchFamily="34" charset="-122"/>
                <a:ea typeface="微软雅黑" panose="020B0503020204020204" pitchFamily="34" charset="-122"/>
              </a:rPr>
              <a:t>单击编辑文字</a:t>
            </a:r>
          </a:p>
        </p:txBody>
      </p:sp>
      <p:sp>
        <p:nvSpPr>
          <p:cNvPr id="36" name="文本框 35"/>
          <p:cNvSpPr txBox="1">
            <a:spLocks noChangeArrowheads="1"/>
          </p:cNvSpPr>
          <p:nvPr/>
        </p:nvSpPr>
        <p:spPr bwMode="auto">
          <a:xfrm>
            <a:off x="6584950" y="2178050"/>
            <a:ext cx="434975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a:solidFill>
                  <a:srgbClr val="505050"/>
                </a:solidFill>
                <a:latin typeface="微软雅黑" panose="020B0503020204020204" pitchFamily="34" charset="-122"/>
                <a:ea typeface="微软雅黑" panose="020B0503020204020204" pitchFamily="34" charset="-122"/>
              </a:rPr>
              <a:t>单击此处添加您的编辑文字标题，您的团队名称您的公司名称单击此处添加您的编辑文字标题，您的团队名称您的公司名称</a:t>
            </a:r>
          </a:p>
          <a:p>
            <a:pPr eaLnBrk="1" hangingPunct="1"/>
            <a:endParaRPr lang="zh-CN" altLang="en-US" sz="1600">
              <a:solidFill>
                <a:srgbClr val="505050"/>
              </a:solidFill>
              <a:latin typeface="微软雅黑" panose="020B0503020204020204" pitchFamily="34" charset="-122"/>
              <a:ea typeface="微软雅黑" panose="020B0503020204020204" pitchFamily="34" charset="-122"/>
            </a:endParaRPr>
          </a:p>
        </p:txBody>
      </p:sp>
      <p:sp>
        <p:nvSpPr>
          <p:cNvPr id="6" name="空心弧 5"/>
          <p:cNvSpPr/>
          <p:nvPr/>
        </p:nvSpPr>
        <p:spPr>
          <a:xfrm>
            <a:off x="7024688" y="3221038"/>
            <a:ext cx="1168400" cy="1166812"/>
          </a:xfrm>
          <a:prstGeom prst="blockArc">
            <a:avLst>
              <a:gd name="adj1" fmla="val 10800000"/>
              <a:gd name="adj2" fmla="val 5577116"/>
              <a:gd name="adj3" fmla="val 9501"/>
            </a:avLst>
          </a:prstGeom>
          <a:solidFill>
            <a:srgbClr val="8EB4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endParaRPr>
          </a:p>
        </p:txBody>
      </p:sp>
      <p:sp>
        <p:nvSpPr>
          <p:cNvPr id="37" name="空心弧 36"/>
          <p:cNvSpPr/>
          <p:nvPr/>
        </p:nvSpPr>
        <p:spPr>
          <a:xfrm rot="3491225">
            <a:off x="7011193" y="3225007"/>
            <a:ext cx="1166813" cy="1168400"/>
          </a:xfrm>
          <a:prstGeom prst="blockArc">
            <a:avLst>
              <a:gd name="adj1" fmla="val 2180491"/>
              <a:gd name="adj2" fmla="val 7181815"/>
              <a:gd name="adj3" fmla="val 9425"/>
            </a:avLst>
          </a:prstGeom>
          <a:solidFill>
            <a:srgbClr val="4C7E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endParaRPr>
          </a:p>
        </p:txBody>
      </p:sp>
      <p:sp>
        <p:nvSpPr>
          <p:cNvPr id="40" name="文本框 39"/>
          <p:cNvSpPr txBox="1">
            <a:spLocks noChangeArrowheads="1"/>
          </p:cNvSpPr>
          <p:nvPr/>
        </p:nvSpPr>
        <p:spPr bwMode="auto">
          <a:xfrm>
            <a:off x="7135813" y="3498850"/>
            <a:ext cx="9461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600" b="1">
                <a:solidFill>
                  <a:srgbClr val="505050"/>
                </a:solidFill>
                <a:latin typeface="微软雅黑" panose="020B0503020204020204" pitchFamily="34" charset="-122"/>
                <a:ea typeface="微软雅黑" panose="020B0503020204020204" pitchFamily="34" charset="-122"/>
              </a:rPr>
              <a:t>75</a:t>
            </a:r>
            <a:r>
              <a:rPr lang="en-US" altLang="zh-CN" sz="1400" b="1">
                <a:solidFill>
                  <a:srgbClr val="505050"/>
                </a:solidFill>
                <a:latin typeface="微软雅黑" panose="020B0503020204020204" pitchFamily="34" charset="-122"/>
                <a:ea typeface="微软雅黑" panose="020B0503020204020204" pitchFamily="34" charset="-122"/>
              </a:rPr>
              <a:t>%</a:t>
            </a:r>
            <a:endParaRPr lang="zh-CN" altLang="en-US" sz="3600" b="1">
              <a:solidFill>
                <a:srgbClr val="505050"/>
              </a:solidFill>
              <a:latin typeface="微软雅黑" panose="020B0503020204020204" pitchFamily="34" charset="-122"/>
              <a:ea typeface="微软雅黑" panose="020B0503020204020204" pitchFamily="34" charset="-122"/>
            </a:endParaRPr>
          </a:p>
        </p:txBody>
      </p:sp>
      <p:sp>
        <p:nvSpPr>
          <p:cNvPr id="41" name="空心弧 40"/>
          <p:cNvSpPr/>
          <p:nvPr/>
        </p:nvSpPr>
        <p:spPr>
          <a:xfrm>
            <a:off x="8851900" y="3221038"/>
            <a:ext cx="1166813" cy="1166812"/>
          </a:xfrm>
          <a:prstGeom prst="blockArc">
            <a:avLst>
              <a:gd name="adj1" fmla="val 10800000"/>
              <a:gd name="adj2" fmla="val 823887"/>
              <a:gd name="adj3" fmla="val 6792"/>
            </a:avLst>
          </a:prstGeom>
          <a:solidFill>
            <a:srgbClr val="8EB4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endParaRPr>
          </a:p>
        </p:txBody>
      </p:sp>
      <p:sp>
        <p:nvSpPr>
          <p:cNvPr id="42" name="文本框 41"/>
          <p:cNvSpPr txBox="1">
            <a:spLocks noChangeArrowheads="1"/>
          </p:cNvSpPr>
          <p:nvPr/>
        </p:nvSpPr>
        <p:spPr bwMode="auto">
          <a:xfrm>
            <a:off x="8961438" y="3498850"/>
            <a:ext cx="9223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600" b="1">
                <a:solidFill>
                  <a:srgbClr val="505050"/>
                </a:solidFill>
                <a:latin typeface="微软雅黑" panose="020B0503020204020204" pitchFamily="34" charset="-122"/>
                <a:ea typeface="微软雅黑" panose="020B0503020204020204" pitchFamily="34" charset="-122"/>
              </a:rPr>
              <a:t>55</a:t>
            </a:r>
            <a:r>
              <a:rPr lang="en-US" altLang="zh-CN" sz="1400" b="1">
                <a:solidFill>
                  <a:srgbClr val="505050"/>
                </a:solidFill>
                <a:latin typeface="微软雅黑" panose="020B0503020204020204" pitchFamily="34" charset="-122"/>
                <a:ea typeface="微软雅黑" panose="020B0503020204020204" pitchFamily="34" charset="-122"/>
              </a:rPr>
              <a:t>%</a:t>
            </a:r>
            <a:endParaRPr lang="zh-CN" altLang="en-US" sz="3600" b="1">
              <a:solidFill>
                <a:srgbClr val="505050"/>
              </a:solidFill>
              <a:latin typeface="微软雅黑" panose="020B0503020204020204" pitchFamily="34" charset="-122"/>
              <a:ea typeface="微软雅黑" panose="020B0503020204020204" pitchFamily="34" charset="-122"/>
            </a:endParaRPr>
          </a:p>
        </p:txBody>
      </p:sp>
      <p:sp>
        <p:nvSpPr>
          <p:cNvPr id="43" name="空心弧 42"/>
          <p:cNvSpPr/>
          <p:nvPr/>
        </p:nvSpPr>
        <p:spPr>
          <a:xfrm rot="3491225">
            <a:off x="8853487" y="3225801"/>
            <a:ext cx="1166813" cy="1166812"/>
          </a:xfrm>
          <a:prstGeom prst="blockArc">
            <a:avLst>
              <a:gd name="adj1" fmla="val 19021639"/>
              <a:gd name="adj2" fmla="val 7155007"/>
              <a:gd name="adj3" fmla="val 7370"/>
            </a:avLst>
          </a:prstGeom>
          <a:solidFill>
            <a:srgbClr val="4C7E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endParaRPr>
          </a:p>
        </p:txBody>
      </p:sp>
      <p:sp>
        <p:nvSpPr>
          <p:cNvPr id="46" name="文本框 45"/>
          <p:cNvSpPr txBox="1">
            <a:spLocks noChangeArrowheads="1"/>
          </p:cNvSpPr>
          <p:nvPr/>
        </p:nvSpPr>
        <p:spPr bwMode="auto">
          <a:xfrm>
            <a:off x="7726363" y="4757738"/>
            <a:ext cx="33162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a:solidFill>
                  <a:srgbClr val="505050"/>
                </a:solidFill>
                <a:latin typeface="微软雅黑" panose="020B0503020204020204" pitchFamily="34" charset="-122"/>
                <a:ea typeface="微软雅黑" panose="020B0503020204020204" pitchFamily="34" charset="-122"/>
              </a:rPr>
              <a:t>单击此处添加您的编辑文字标题单击此处添加您的编辑文字标题</a:t>
            </a:r>
          </a:p>
          <a:p>
            <a:pPr eaLnBrk="1" hangingPunct="1"/>
            <a:endParaRPr lang="zh-CN" altLang="en-US" sz="1600">
              <a:solidFill>
                <a:srgbClr val="505050"/>
              </a:solidFill>
              <a:latin typeface="微软雅黑" panose="020B0503020204020204" pitchFamily="34" charset="-122"/>
              <a:ea typeface="微软雅黑" panose="020B0503020204020204" pitchFamily="34" charset="-122"/>
            </a:endParaRPr>
          </a:p>
        </p:txBody>
      </p:sp>
      <p:sp>
        <p:nvSpPr>
          <p:cNvPr id="47" name="椭圆 46"/>
          <p:cNvSpPr/>
          <p:nvPr/>
        </p:nvSpPr>
        <p:spPr>
          <a:xfrm>
            <a:off x="6791325" y="4622800"/>
            <a:ext cx="817563" cy="817563"/>
          </a:xfrm>
          <a:prstGeom prst="ellipse">
            <a:avLst/>
          </a:prstGeom>
          <a:solidFill>
            <a:srgbClr val="4C7E51"/>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9" name="Group 2"/>
          <p:cNvGrpSpPr/>
          <p:nvPr/>
        </p:nvGrpSpPr>
        <p:grpSpPr bwMode="auto">
          <a:xfrm>
            <a:off x="6993223" y="4813867"/>
            <a:ext cx="413920" cy="409944"/>
            <a:chOff x="1569458" y="688424"/>
            <a:chExt cx="334962" cy="331788"/>
          </a:xfrm>
          <a:solidFill>
            <a:srgbClr val="FFFFFF"/>
          </a:solidFill>
        </p:grpSpPr>
        <p:sp>
          <p:nvSpPr>
            <p:cNvPr id="50" name="Freeform 11"/>
            <p:cNvSpPr>
              <a:spLocks noChangeArrowheads="1"/>
            </p:cNvSpPr>
            <p:nvPr/>
          </p:nvSpPr>
          <p:spPr bwMode="auto">
            <a:xfrm>
              <a:off x="1587500" y="901699"/>
              <a:ext cx="42863" cy="77788"/>
            </a:xfrm>
            <a:custGeom>
              <a:avLst/>
              <a:gdLst>
                <a:gd name="T0" fmla="*/ 0 w 118"/>
                <a:gd name="T1" fmla="*/ 183 h 218"/>
                <a:gd name="T2" fmla="*/ 25 w 118"/>
                <a:gd name="T3" fmla="*/ 217 h 218"/>
                <a:gd name="T4" fmla="*/ 84 w 118"/>
                <a:gd name="T5" fmla="*/ 217 h 218"/>
                <a:gd name="T6" fmla="*/ 117 w 118"/>
                <a:gd name="T7" fmla="*/ 183 h 218"/>
                <a:gd name="T8" fmla="*/ 117 w 118"/>
                <a:gd name="T9" fmla="*/ 0 h 218"/>
                <a:gd name="T10" fmla="*/ 17 w 118"/>
                <a:gd name="T11" fmla="*/ 91 h 218"/>
                <a:gd name="T12" fmla="*/ 0 w 118"/>
                <a:gd name="T13" fmla="*/ 75 h 218"/>
                <a:gd name="T14" fmla="*/ 0 w 118"/>
                <a:gd name="T15" fmla="*/ 183 h 218"/>
                <a:gd name="T16" fmla="*/ 0 w 118"/>
                <a:gd name="T17" fmla="*/ 183 h 218"/>
                <a:gd name="T18" fmla="*/ 0 w 118"/>
                <a:gd name="T19" fmla="*/ 18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218">
                  <a:moveTo>
                    <a:pt x="0" y="183"/>
                  </a:moveTo>
                  <a:cubicBezTo>
                    <a:pt x="0" y="200"/>
                    <a:pt x="8" y="217"/>
                    <a:pt x="25" y="217"/>
                  </a:cubicBezTo>
                  <a:cubicBezTo>
                    <a:pt x="84" y="217"/>
                    <a:pt x="84" y="217"/>
                    <a:pt x="84" y="217"/>
                  </a:cubicBezTo>
                  <a:cubicBezTo>
                    <a:pt x="100" y="217"/>
                    <a:pt x="117" y="200"/>
                    <a:pt x="117" y="183"/>
                  </a:cubicBezTo>
                  <a:cubicBezTo>
                    <a:pt x="117" y="0"/>
                    <a:pt x="117" y="0"/>
                    <a:pt x="117" y="0"/>
                  </a:cubicBezTo>
                  <a:cubicBezTo>
                    <a:pt x="17" y="91"/>
                    <a:pt x="17" y="91"/>
                    <a:pt x="17" y="91"/>
                  </a:cubicBezTo>
                  <a:cubicBezTo>
                    <a:pt x="0" y="75"/>
                    <a:pt x="0" y="75"/>
                    <a:pt x="0" y="75"/>
                  </a:cubicBezTo>
                  <a:lnTo>
                    <a:pt x="0" y="183"/>
                  </a:lnTo>
                  <a:close/>
                  <a:moveTo>
                    <a:pt x="0" y="183"/>
                  </a:moveTo>
                  <a:lnTo>
                    <a:pt x="0" y="183"/>
                  </a:lnTo>
                  <a:close/>
                </a:path>
              </a:pathLst>
            </a:custGeom>
            <a:grpFill/>
            <a:ln>
              <a:noFill/>
            </a:ln>
            <a:effectLst/>
          </p:spPr>
          <p:txBody>
            <a:bodyPr wrap="none" anchor="ctr"/>
            <a:lstStyle/>
            <a:p>
              <a:pPr eaLnBrk="1" fontAlgn="auto" hangingPunct="1">
                <a:spcBef>
                  <a:spcPts val="0"/>
                </a:spcBef>
                <a:spcAft>
                  <a:spcPts val="0"/>
                </a:spcAft>
                <a:defRPr/>
              </a:pPr>
              <a:endParaRPr lang="en-US">
                <a:latin typeface="Open Sans Light"/>
                <a:ea typeface="+mn-ea"/>
                <a:cs typeface="Open Sans Light"/>
              </a:endParaRPr>
            </a:p>
          </p:txBody>
        </p:sp>
        <p:sp>
          <p:nvSpPr>
            <p:cNvPr id="51" name="Freeform 12"/>
            <p:cNvSpPr>
              <a:spLocks noChangeArrowheads="1"/>
            </p:cNvSpPr>
            <p:nvPr/>
          </p:nvSpPr>
          <p:spPr bwMode="auto">
            <a:xfrm>
              <a:off x="1657350" y="858837"/>
              <a:ext cx="42863" cy="120650"/>
            </a:xfrm>
            <a:custGeom>
              <a:avLst/>
              <a:gdLst>
                <a:gd name="T0" fmla="*/ 0 w 118"/>
                <a:gd name="T1" fmla="*/ 301 h 336"/>
                <a:gd name="T2" fmla="*/ 34 w 118"/>
                <a:gd name="T3" fmla="*/ 335 h 336"/>
                <a:gd name="T4" fmla="*/ 84 w 118"/>
                <a:gd name="T5" fmla="*/ 335 h 336"/>
                <a:gd name="T6" fmla="*/ 117 w 118"/>
                <a:gd name="T7" fmla="*/ 301 h 336"/>
                <a:gd name="T8" fmla="*/ 117 w 118"/>
                <a:gd name="T9" fmla="*/ 76 h 336"/>
                <a:gd name="T10" fmla="*/ 42 w 118"/>
                <a:gd name="T11" fmla="*/ 0 h 336"/>
                <a:gd name="T12" fmla="*/ 0 w 118"/>
                <a:gd name="T13" fmla="*/ 42 h 336"/>
                <a:gd name="T14" fmla="*/ 0 w 118"/>
                <a:gd name="T15" fmla="*/ 301 h 336"/>
                <a:gd name="T16" fmla="*/ 0 w 118"/>
                <a:gd name="T17" fmla="*/ 301 h 336"/>
                <a:gd name="T18" fmla="*/ 0 w 118"/>
                <a:gd name="T19" fmla="*/ 301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336">
                  <a:moveTo>
                    <a:pt x="0" y="301"/>
                  </a:moveTo>
                  <a:cubicBezTo>
                    <a:pt x="0" y="318"/>
                    <a:pt x="17" y="335"/>
                    <a:pt x="34" y="335"/>
                  </a:cubicBezTo>
                  <a:cubicBezTo>
                    <a:pt x="84" y="335"/>
                    <a:pt x="84" y="335"/>
                    <a:pt x="84" y="335"/>
                  </a:cubicBezTo>
                  <a:cubicBezTo>
                    <a:pt x="101" y="335"/>
                    <a:pt x="117" y="318"/>
                    <a:pt x="117" y="301"/>
                  </a:cubicBezTo>
                  <a:cubicBezTo>
                    <a:pt x="117" y="76"/>
                    <a:pt x="117" y="76"/>
                    <a:pt x="117" y="76"/>
                  </a:cubicBezTo>
                  <a:cubicBezTo>
                    <a:pt x="42" y="0"/>
                    <a:pt x="42" y="0"/>
                    <a:pt x="42" y="0"/>
                  </a:cubicBezTo>
                  <a:cubicBezTo>
                    <a:pt x="0" y="42"/>
                    <a:pt x="0" y="42"/>
                    <a:pt x="0" y="42"/>
                  </a:cubicBezTo>
                  <a:lnTo>
                    <a:pt x="0" y="301"/>
                  </a:lnTo>
                  <a:close/>
                  <a:moveTo>
                    <a:pt x="0" y="301"/>
                  </a:moveTo>
                  <a:lnTo>
                    <a:pt x="0" y="301"/>
                  </a:lnTo>
                  <a:close/>
                </a:path>
              </a:pathLst>
            </a:custGeom>
            <a:grpFill/>
            <a:ln>
              <a:noFill/>
            </a:ln>
            <a:effectLst/>
          </p:spPr>
          <p:txBody>
            <a:bodyPr wrap="none" anchor="ctr"/>
            <a:lstStyle/>
            <a:p>
              <a:pPr eaLnBrk="1" fontAlgn="auto" hangingPunct="1">
                <a:spcBef>
                  <a:spcPts val="0"/>
                </a:spcBef>
                <a:spcAft>
                  <a:spcPts val="0"/>
                </a:spcAft>
                <a:defRPr/>
              </a:pPr>
              <a:endParaRPr lang="en-US">
                <a:latin typeface="Open Sans Light"/>
                <a:ea typeface="+mn-ea"/>
                <a:cs typeface="Open Sans Light"/>
              </a:endParaRPr>
            </a:p>
          </p:txBody>
        </p:sp>
        <p:sp>
          <p:nvSpPr>
            <p:cNvPr id="52" name="Freeform 13"/>
            <p:cNvSpPr>
              <a:spLocks noChangeArrowheads="1"/>
            </p:cNvSpPr>
            <p:nvPr/>
          </p:nvSpPr>
          <p:spPr bwMode="auto">
            <a:xfrm>
              <a:off x="1727200" y="858837"/>
              <a:ext cx="42863" cy="120650"/>
            </a:xfrm>
            <a:custGeom>
              <a:avLst/>
              <a:gdLst>
                <a:gd name="T0" fmla="*/ 92 w 118"/>
                <a:gd name="T1" fmla="*/ 335 h 336"/>
                <a:gd name="T2" fmla="*/ 117 w 118"/>
                <a:gd name="T3" fmla="*/ 301 h 336"/>
                <a:gd name="T4" fmla="*/ 117 w 118"/>
                <a:gd name="T5" fmla="*/ 0 h 336"/>
                <a:gd name="T6" fmla="*/ 0 w 118"/>
                <a:gd name="T7" fmla="*/ 118 h 336"/>
                <a:gd name="T8" fmla="*/ 0 w 118"/>
                <a:gd name="T9" fmla="*/ 301 h 336"/>
                <a:gd name="T10" fmla="*/ 33 w 118"/>
                <a:gd name="T11" fmla="*/ 335 h 336"/>
                <a:gd name="T12" fmla="*/ 92 w 118"/>
                <a:gd name="T13" fmla="*/ 335 h 336"/>
                <a:gd name="T14" fmla="*/ 92 w 118"/>
                <a:gd name="T15" fmla="*/ 335 h 336"/>
                <a:gd name="T16" fmla="*/ 92 w 118"/>
                <a:gd name="T17" fmla="*/ 335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336">
                  <a:moveTo>
                    <a:pt x="92" y="335"/>
                  </a:moveTo>
                  <a:cubicBezTo>
                    <a:pt x="108" y="335"/>
                    <a:pt x="117" y="318"/>
                    <a:pt x="117" y="301"/>
                  </a:cubicBezTo>
                  <a:cubicBezTo>
                    <a:pt x="117" y="0"/>
                    <a:pt x="117" y="0"/>
                    <a:pt x="117" y="0"/>
                  </a:cubicBezTo>
                  <a:cubicBezTo>
                    <a:pt x="0" y="118"/>
                    <a:pt x="0" y="118"/>
                    <a:pt x="0" y="118"/>
                  </a:cubicBezTo>
                  <a:cubicBezTo>
                    <a:pt x="0" y="301"/>
                    <a:pt x="0" y="301"/>
                    <a:pt x="0" y="301"/>
                  </a:cubicBezTo>
                  <a:cubicBezTo>
                    <a:pt x="0" y="318"/>
                    <a:pt x="16" y="335"/>
                    <a:pt x="33" y="335"/>
                  </a:cubicBezTo>
                  <a:lnTo>
                    <a:pt x="92" y="335"/>
                  </a:lnTo>
                  <a:close/>
                  <a:moveTo>
                    <a:pt x="92" y="335"/>
                  </a:moveTo>
                  <a:lnTo>
                    <a:pt x="92" y="335"/>
                  </a:lnTo>
                  <a:close/>
                </a:path>
              </a:pathLst>
            </a:custGeom>
            <a:grpFill/>
            <a:ln>
              <a:noFill/>
            </a:ln>
            <a:effectLst/>
          </p:spPr>
          <p:txBody>
            <a:bodyPr wrap="none" anchor="ctr"/>
            <a:lstStyle/>
            <a:p>
              <a:pPr eaLnBrk="1" fontAlgn="auto" hangingPunct="1">
                <a:spcBef>
                  <a:spcPts val="0"/>
                </a:spcBef>
                <a:spcAft>
                  <a:spcPts val="0"/>
                </a:spcAft>
                <a:defRPr/>
              </a:pPr>
              <a:endParaRPr lang="en-US">
                <a:latin typeface="Open Sans Light"/>
                <a:ea typeface="+mn-ea"/>
                <a:cs typeface="Open Sans Light"/>
              </a:endParaRPr>
            </a:p>
          </p:txBody>
        </p:sp>
        <p:sp>
          <p:nvSpPr>
            <p:cNvPr id="53" name="Freeform 14"/>
            <p:cNvSpPr>
              <a:spLocks noChangeArrowheads="1"/>
            </p:cNvSpPr>
            <p:nvPr/>
          </p:nvSpPr>
          <p:spPr bwMode="auto">
            <a:xfrm>
              <a:off x="1795463" y="817562"/>
              <a:ext cx="46037" cy="163512"/>
            </a:xfrm>
            <a:custGeom>
              <a:avLst/>
              <a:gdLst>
                <a:gd name="T0" fmla="*/ 0 w 126"/>
                <a:gd name="T1" fmla="*/ 41 h 452"/>
                <a:gd name="T2" fmla="*/ 0 w 126"/>
                <a:gd name="T3" fmla="*/ 417 h 452"/>
                <a:gd name="T4" fmla="*/ 33 w 126"/>
                <a:gd name="T5" fmla="*/ 451 h 452"/>
                <a:gd name="T6" fmla="*/ 92 w 126"/>
                <a:gd name="T7" fmla="*/ 451 h 452"/>
                <a:gd name="T8" fmla="*/ 125 w 126"/>
                <a:gd name="T9" fmla="*/ 417 h 452"/>
                <a:gd name="T10" fmla="*/ 125 w 126"/>
                <a:gd name="T11" fmla="*/ 66 h 452"/>
                <a:gd name="T12" fmla="*/ 50 w 126"/>
                <a:gd name="T13" fmla="*/ 0 h 452"/>
                <a:gd name="T14" fmla="*/ 0 w 126"/>
                <a:gd name="T15" fmla="*/ 41 h 452"/>
                <a:gd name="T16" fmla="*/ 0 w 126"/>
                <a:gd name="T17" fmla="*/ 41 h 452"/>
                <a:gd name="T18" fmla="*/ 0 w 126"/>
                <a:gd name="T19" fmla="*/ 4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452">
                  <a:moveTo>
                    <a:pt x="0" y="41"/>
                  </a:moveTo>
                  <a:cubicBezTo>
                    <a:pt x="0" y="417"/>
                    <a:pt x="0" y="417"/>
                    <a:pt x="0" y="417"/>
                  </a:cubicBezTo>
                  <a:cubicBezTo>
                    <a:pt x="0" y="434"/>
                    <a:pt x="17" y="451"/>
                    <a:pt x="33" y="451"/>
                  </a:cubicBezTo>
                  <a:cubicBezTo>
                    <a:pt x="92" y="451"/>
                    <a:pt x="92" y="451"/>
                    <a:pt x="92" y="451"/>
                  </a:cubicBezTo>
                  <a:cubicBezTo>
                    <a:pt x="109" y="451"/>
                    <a:pt x="125" y="434"/>
                    <a:pt x="125" y="417"/>
                  </a:cubicBezTo>
                  <a:cubicBezTo>
                    <a:pt x="125" y="66"/>
                    <a:pt x="125" y="66"/>
                    <a:pt x="125" y="66"/>
                  </a:cubicBezTo>
                  <a:cubicBezTo>
                    <a:pt x="50" y="0"/>
                    <a:pt x="50" y="0"/>
                    <a:pt x="50" y="0"/>
                  </a:cubicBezTo>
                  <a:lnTo>
                    <a:pt x="0" y="41"/>
                  </a:lnTo>
                  <a:close/>
                  <a:moveTo>
                    <a:pt x="0" y="41"/>
                  </a:moveTo>
                  <a:lnTo>
                    <a:pt x="0" y="41"/>
                  </a:lnTo>
                  <a:close/>
                </a:path>
              </a:pathLst>
            </a:custGeom>
            <a:grpFill/>
            <a:ln>
              <a:noFill/>
            </a:ln>
            <a:effectLst/>
          </p:spPr>
          <p:txBody>
            <a:bodyPr wrap="none" anchor="ctr"/>
            <a:lstStyle/>
            <a:p>
              <a:pPr eaLnBrk="1" fontAlgn="auto" hangingPunct="1">
                <a:spcBef>
                  <a:spcPts val="0"/>
                </a:spcBef>
                <a:spcAft>
                  <a:spcPts val="0"/>
                </a:spcAft>
                <a:defRPr/>
              </a:pPr>
              <a:endParaRPr lang="en-US">
                <a:latin typeface="Open Sans Light"/>
                <a:ea typeface="+mn-ea"/>
                <a:cs typeface="Open Sans Light"/>
              </a:endParaRPr>
            </a:p>
          </p:txBody>
        </p:sp>
        <p:sp>
          <p:nvSpPr>
            <p:cNvPr id="54" name="Freeform 15"/>
            <p:cNvSpPr>
              <a:spLocks noChangeArrowheads="1"/>
            </p:cNvSpPr>
            <p:nvPr/>
          </p:nvSpPr>
          <p:spPr bwMode="auto">
            <a:xfrm>
              <a:off x="1576388" y="744537"/>
              <a:ext cx="261937" cy="163512"/>
            </a:xfrm>
            <a:custGeom>
              <a:avLst/>
              <a:gdLst>
                <a:gd name="T0" fmla="*/ 234 w 728"/>
                <a:gd name="T1" fmla="*/ 284 h 452"/>
                <a:gd name="T2" fmla="*/ 292 w 728"/>
                <a:gd name="T3" fmla="*/ 284 h 452"/>
                <a:gd name="T4" fmla="*/ 359 w 728"/>
                <a:gd name="T5" fmla="*/ 351 h 452"/>
                <a:gd name="T6" fmla="*/ 401 w 728"/>
                <a:gd name="T7" fmla="*/ 368 h 452"/>
                <a:gd name="T8" fmla="*/ 434 w 728"/>
                <a:gd name="T9" fmla="*/ 351 h 452"/>
                <a:gd name="T10" fmla="*/ 660 w 728"/>
                <a:gd name="T11" fmla="*/ 134 h 452"/>
                <a:gd name="T12" fmla="*/ 694 w 728"/>
                <a:gd name="T13" fmla="*/ 167 h 452"/>
                <a:gd name="T14" fmla="*/ 710 w 728"/>
                <a:gd name="T15" fmla="*/ 175 h 452"/>
                <a:gd name="T16" fmla="*/ 727 w 728"/>
                <a:gd name="T17" fmla="*/ 159 h 452"/>
                <a:gd name="T18" fmla="*/ 727 w 728"/>
                <a:gd name="T19" fmla="*/ 33 h 452"/>
                <a:gd name="T20" fmla="*/ 719 w 728"/>
                <a:gd name="T21" fmla="*/ 8 h 452"/>
                <a:gd name="T22" fmla="*/ 694 w 728"/>
                <a:gd name="T23" fmla="*/ 0 h 452"/>
                <a:gd name="T24" fmla="*/ 568 w 728"/>
                <a:gd name="T25" fmla="*/ 0 h 452"/>
                <a:gd name="T26" fmla="*/ 551 w 728"/>
                <a:gd name="T27" fmla="*/ 8 h 452"/>
                <a:gd name="T28" fmla="*/ 551 w 728"/>
                <a:gd name="T29" fmla="*/ 33 h 452"/>
                <a:gd name="T30" fmla="*/ 585 w 728"/>
                <a:gd name="T31" fmla="*/ 58 h 452"/>
                <a:gd name="T32" fmla="*/ 426 w 728"/>
                <a:gd name="T33" fmla="*/ 217 h 452"/>
                <a:gd name="T34" fmla="*/ 401 w 728"/>
                <a:gd name="T35" fmla="*/ 225 h 452"/>
                <a:gd name="T36" fmla="*/ 368 w 728"/>
                <a:gd name="T37" fmla="*/ 217 h 452"/>
                <a:gd name="T38" fmla="*/ 292 w 728"/>
                <a:gd name="T39" fmla="*/ 142 h 452"/>
                <a:gd name="T40" fmla="*/ 234 w 728"/>
                <a:gd name="T41" fmla="*/ 142 h 452"/>
                <a:gd name="T42" fmla="*/ 8 w 728"/>
                <a:gd name="T43" fmla="*/ 359 h 452"/>
                <a:gd name="T44" fmla="*/ 0 w 728"/>
                <a:gd name="T45" fmla="*/ 393 h 452"/>
                <a:gd name="T46" fmla="*/ 8 w 728"/>
                <a:gd name="T47" fmla="*/ 426 h 452"/>
                <a:gd name="T48" fmla="*/ 25 w 728"/>
                <a:gd name="T49" fmla="*/ 435 h 452"/>
                <a:gd name="T50" fmla="*/ 83 w 728"/>
                <a:gd name="T51" fmla="*/ 435 h 452"/>
                <a:gd name="T52" fmla="*/ 234 w 728"/>
                <a:gd name="T53" fmla="*/ 284 h 452"/>
                <a:gd name="T54" fmla="*/ 234 w 728"/>
                <a:gd name="T55" fmla="*/ 284 h 452"/>
                <a:gd name="T56" fmla="*/ 234 w 728"/>
                <a:gd name="T57" fmla="*/ 284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28" h="452">
                  <a:moveTo>
                    <a:pt x="234" y="284"/>
                  </a:moveTo>
                  <a:cubicBezTo>
                    <a:pt x="250" y="267"/>
                    <a:pt x="276" y="267"/>
                    <a:pt x="292" y="284"/>
                  </a:cubicBezTo>
                  <a:cubicBezTo>
                    <a:pt x="359" y="351"/>
                    <a:pt x="359" y="351"/>
                    <a:pt x="359" y="351"/>
                  </a:cubicBezTo>
                  <a:cubicBezTo>
                    <a:pt x="376" y="368"/>
                    <a:pt x="384" y="368"/>
                    <a:pt x="401" y="368"/>
                  </a:cubicBezTo>
                  <a:cubicBezTo>
                    <a:pt x="418" y="368"/>
                    <a:pt x="426" y="368"/>
                    <a:pt x="434" y="351"/>
                  </a:cubicBezTo>
                  <a:cubicBezTo>
                    <a:pt x="660" y="134"/>
                    <a:pt x="660" y="134"/>
                    <a:pt x="660" y="134"/>
                  </a:cubicBezTo>
                  <a:cubicBezTo>
                    <a:pt x="694" y="167"/>
                    <a:pt x="694" y="167"/>
                    <a:pt x="694" y="167"/>
                  </a:cubicBezTo>
                  <a:cubicBezTo>
                    <a:pt x="702" y="175"/>
                    <a:pt x="710" y="175"/>
                    <a:pt x="710" y="175"/>
                  </a:cubicBezTo>
                  <a:cubicBezTo>
                    <a:pt x="719" y="175"/>
                    <a:pt x="727" y="167"/>
                    <a:pt x="727" y="159"/>
                  </a:cubicBezTo>
                  <a:cubicBezTo>
                    <a:pt x="727" y="33"/>
                    <a:pt x="727" y="33"/>
                    <a:pt x="727" y="33"/>
                  </a:cubicBezTo>
                  <a:cubicBezTo>
                    <a:pt x="727" y="25"/>
                    <a:pt x="727" y="16"/>
                    <a:pt x="719" y="8"/>
                  </a:cubicBezTo>
                  <a:cubicBezTo>
                    <a:pt x="710" y="0"/>
                    <a:pt x="702" y="0"/>
                    <a:pt x="694" y="0"/>
                  </a:cubicBezTo>
                  <a:cubicBezTo>
                    <a:pt x="568" y="0"/>
                    <a:pt x="568" y="0"/>
                    <a:pt x="568" y="0"/>
                  </a:cubicBezTo>
                  <a:cubicBezTo>
                    <a:pt x="560" y="0"/>
                    <a:pt x="551" y="0"/>
                    <a:pt x="551" y="8"/>
                  </a:cubicBezTo>
                  <a:cubicBezTo>
                    <a:pt x="543" y="16"/>
                    <a:pt x="551" y="25"/>
                    <a:pt x="551" y="33"/>
                  </a:cubicBezTo>
                  <a:cubicBezTo>
                    <a:pt x="585" y="58"/>
                    <a:pt x="585" y="58"/>
                    <a:pt x="585" y="58"/>
                  </a:cubicBezTo>
                  <a:cubicBezTo>
                    <a:pt x="426" y="217"/>
                    <a:pt x="426" y="217"/>
                    <a:pt x="426" y="217"/>
                  </a:cubicBezTo>
                  <a:cubicBezTo>
                    <a:pt x="426" y="225"/>
                    <a:pt x="409" y="225"/>
                    <a:pt x="401" y="225"/>
                  </a:cubicBezTo>
                  <a:cubicBezTo>
                    <a:pt x="393" y="225"/>
                    <a:pt x="376" y="225"/>
                    <a:pt x="368" y="217"/>
                  </a:cubicBezTo>
                  <a:cubicBezTo>
                    <a:pt x="292" y="142"/>
                    <a:pt x="292" y="142"/>
                    <a:pt x="292" y="142"/>
                  </a:cubicBezTo>
                  <a:cubicBezTo>
                    <a:pt x="276" y="125"/>
                    <a:pt x="250" y="125"/>
                    <a:pt x="234" y="142"/>
                  </a:cubicBezTo>
                  <a:cubicBezTo>
                    <a:pt x="8" y="359"/>
                    <a:pt x="8" y="359"/>
                    <a:pt x="8" y="359"/>
                  </a:cubicBezTo>
                  <a:cubicBezTo>
                    <a:pt x="0" y="368"/>
                    <a:pt x="0" y="384"/>
                    <a:pt x="0" y="393"/>
                  </a:cubicBezTo>
                  <a:cubicBezTo>
                    <a:pt x="0" y="410"/>
                    <a:pt x="0" y="418"/>
                    <a:pt x="8" y="426"/>
                  </a:cubicBezTo>
                  <a:cubicBezTo>
                    <a:pt x="25" y="435"/>
                    <a:pt x="25" y="435"/>
                    <a:pt x="25" y="435"/>
                  </a:cubicBezTo>
                  <a:cubicBezTo>
                    <a:pt x="41" y="451"/>
                    <a:pt x="67" y="451"/>
                    <a:pt x="83" y="435"/>
                  </a:cubicBezTo>
                  <a:lnTo>
                    <a:pt x="234" y="284"/>
                  </a:lnTo>
                  <a:close/>
                  <a:moveTo>
                    <a:pt x="234" y="284"/>
                  </a:moveTo>
                  <a:lnTo>
                    <a:pt x="234" y="284"/>
                  </a:lnTo>
                  <a:close/>
                </a:path>
              </a:pathLst>
            </a:custGeom>
            <a:grpFill/>
            <a:ln>
              <a:noFill/>
            </a:ln>
            <a:effectLst/>
          </p:spPr>
          <p:txBody>
            <a:bodyPr wrap="none" anchor="ctr"/>
            <a:lstStyle/>
            <a:p>
              <a:pPr eaLnBrk="1" fontAlgn="auto" hangingPunct="1">
                <a:spcBef>
                  <a:spcPts val="0"/>
                </a:spcBef>
                <a:spcAft>
                  <a:spcPts val="0"/>
                </a:spcAft>
                <a:defRPr/>
              </a:pPr>
              <a:endParaRPr lang="en-US">
                <a:latin typeface="Open Sans Light"/>
                <a:ea typeface="+mn-ea"/>
                <a:cs typeface="Open Sans Light"/>
              </a:endParaRPr>
            </a:p>
          </p:txBody>
        </p:sp>
        <p:sp>
          <p:nvSpPr>
            <p:cNvPr id="55" name="Freeform 16"/>
            <p:cNvSpPr>
              <a:spLocks noChangeArrowheads="1"/>
            </p:cNvSpPr>
            <p:nvPr/>
          </p:nvSpPr>
          <p:spPr bwMode="auto">
            <a:xfrm>
              <a:off x="1569458" y="688424"/>
              <a:ext cx="334962" cy="331788"/>
            </a:xfrm>
            <a:custGeom>
              <a:avLst/>
              <a:gdLst>
                <a:gd name="T0" fmla="*/ 887 w 929"/>
                <a:gd name="T1" fmla="*/ 0 h 921"/>
                <a:gd name="T2" fmla="*/ 836 w 929"/>
                <a:gd name="T3" fmla="*/ 50 h 921"/>
                <a:gd name="T4" fmla="*/ 836 w 929"/>
                <a:gd name="T5" fmla="*/ 837 h 921"/>
                <a:gd name="T6" fmla="*/ 51 w 929"/>
                <a:gd name="T7" fmla="*/ 837 h 921"/>
                <a:gd name="T8" fmla="*/ 0 w 929"/>
                <a:gd name="T9" fmla="*/ 878 h 921"/>
                <a:gd name="T10" fmla="*/ 51 w 929"/>
                <a:gd name="T11" fmla="*/ 920 h 921"/>
                <a:gd name="T12" fmla="*/ 887 w 929"/>
                <a:gd name="T13" fmla="*/ 920 h 921"/>
                <a:gd name="T14" fmla="*/ 928 w 929"/>
                <a:gd name="T15" fmla="*/ 878 h 921"/>
                <a:gd name="T16" fmla="*/ 928 w 929"/>
                <a:gd name="T17" fmla="*/ 50 h 921"/>
                <a:gd name="T18" fmla="*/ 887 w 929"/>
                <a:gd name="T19" fmla="*/ 0 h 921"/>
                <a:gd name="T20" fmla="*/ 887 w 929"/>
                <a:gd name="T21" fmla="*/ 0 h 921"/>
                <a:gd name="T22" fmla="*/ 887 w 929"/>
                <a:gd name="T23" fmla="*/ 0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9" h="921">
                  <a:moveTo>
                    <a:pt x="887" y="0"/>
                  </a:moveTo>
                  <a:cubicBezTo>
                    <a:pt x="862" y="0"/>
                    <a:pt x="836" y="26"/>
                    <a:pt x="836" y="50"/>
                  </a:cubicBezTo>
                  <a:cubicBezTo>
                    <a:pt x="836" y="837"/>
                    <a:pt x="836" y="837"/>
                    <a:pt x="836" y="837"/>
                  </a:cubicBezTo>
                  <a:cubicBezTo>
                    <a:pt x="51" y="837"/>
                    <a:pt x="51" y="837"/>
                    <a:pt x="51" y="837"/>
                  </a:cubicBezTo>
                  <a:cubicBezTo>
                    <a:pt x="26" y="837"/>
                    <a:pt x="0" y="853"/>
                    <a:pt x="0" y="878"/>
                  </a:cubicBezTo>
                  <a:cubicBezTo>
                    <a:pt x="0" y="903"/>
                    <a:pt x="26" y="920"/>
                    <a:pt x="51" y="920"/>
                  </a:cubicBezTo>
                  <a:cubicBezTo>
                    <a:pt x="887" y="920"/>
                    <a:pt x="887" y="920"/>
                    <a:pt x="887" y="920"/>
                  </a:cubicBezTo>
                  <a:cubicBezTo>
                    <a:pt x="912" y="920"/>
                    <a:pt x="928" y="903"/>
                    <a:pt x="928" y="878"/>
                  </a:cubicBezTo>
                  <a:cubicBezTo>
                    <a:pt x="928" y="50"/>
                    <a:pt x="928" y="50"/>
                    <a:pt x="928" y="50"/>
                  </a:cubicBezTo>
                  <a:cubicBezTo>
                    <a:pt x="928" y="26"/>
                    <a:pt x="903" y="0"/>
                    <a:pt x="887" y="0"/>
                  </a:cubicBezTo>
                  <a:close/>
                  <a:moveTo>
                    <a:pt x="887" y="0"/>
                  </a:moveTo>
                  <a:lnTo>
                    <a:pt x="887" y="0"/>
                  </a:lnTo>
                  <a:close/>
                </a:path>
              </a:pathLst>
            </a:custGeom>
            <a:grpFill/>
            <a:ln>
              <a:noFill/>
            </a:ln>
            <a:effectLst/>
          </p:spPr>
          <p:txBody>
            <a:bodyPr wrap="none" anchor="ctr"/>
            <a:lstStyle/>
            <a:p>
              <a:pPr eaLnBrk="1" fontAlgn="auto" hangingPunct="1">
                <a:spcBef>
                  <a:spcPts val="0"/>
                </a:spcBef>
                <a:spcAft>
                  <a:spcPts val="0"/>
                </a:spcAft>
                <a:defRPr/>
              </a:pPr>
              <a:endParaRPr lang="en-US">
                <a:latin typeface="Open Sans Light"/>
                <a:ea typeface="+mn-ea"/>
                <a:cs typeface="Open Sans Light"/>
              </a:endParaRPr>
            </a:p>
          </p:txBody>
        </p:sp>
      </p:grpSp>
      <p:sp>
        <p:nvSpPr>
          <p:cNvPr id="31" name="矩形 30"/>
          <p:cNvSpPr/>
          <p:nvPr/>
        </p:nvSpPr>
        <p:spPr>
          <a:xfrm>
            <a:off x="0" y="212725"/>
            <a:ext cx="152400" cy="565150"/>
          </a:xfrm>
          <a:prstGeom prst="rect">
            <a:avLst/>
          </a:prstGeom>
          <a:solidFill>
            <a:srgbClr val="3D7351"/>
          </a:solid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grpSp>
        <p:nvGrpSpPr>
          <p:cNvPr id="48" name="组合 47"/>
          <p:cNvGrpSpPr/>
          <p:nvPr/>
        </p:nvGrpSpPr>
        <p:grpSpPr>
          <a:xfrm>
            <a:off x="245745" y="213360"/>
            <a:ext cx="563880" cy="563880"/>
            <a:chOff x="276225" y="213360"/>
            <a:chExt cx="563880" cy="563880"/>
          </a:xfrm>
          <a:solidFill>
            <a:srgbClr val="3D7351"/>
          </a:solidFill>
        </p:grpSpPr>
        <p:sp>
          <p:nvSpPr>
            <p:cNvPr id="56" name="矩形 55"/>
            <p:cNvSpPr/>
            <p:nvPr/>
          </p:nvSpPr>
          <p:spPr>
            <a:xfrm>
              <a:off x="276225" y="213360"/>
              <a:ext cx="250031" cy="563880"/>
            </a:xfrm>
            <a:prstGeom prst="rect">
              <a:avLst/>
            </a:prstGeom>
            <a:grp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57" name="椭圆 56"/>
            <p:cNvSpPr/>
            <p:nvPr/>
          </p:nvSpPr>
          <p:spPr>
            <a:xfrm>
              <a:off x="276225" y="213360"/>
              <a:ext cx="563880" cy="563880"/>
            </a:xfrm>
            <a:prstGeom prst="ellipse">
              <a:avLst/>
            </a:prstGeom>
            <a:grp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bg1"/>
                </a:solidFill>
              </a:endParaRPr>
            </a:p>
          </p:txBody>
        </p:sp>
      </p:grpSp>
      <p:sp>
        <p:nvSpPr>
          <p:cNvPr id="58" name="文本框 25"/>
          <p:cNvSpPr txBox="1">
            <a:spLocks noChangeArrowheads="1"/>
          </p:cNvSpPr>
          <p:nvPr/>
        </p:nvSpPr>
        <p:spPr bwMode="auto">
          <a:xfrm>
            <a:off x="902970" y="212725"/>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solidFill>
                  <a:srgbClr val="3D7351"/>
                </a:solidFill>
                <a:latin typeface="微软雅黑" panose="020B0503020204020204" pitchFamily="34" charset="-122"/>
                <a:ea typeface="微软雅黑" panose="020B0503020204020204" pitchFamily="34" charset="-122"/>
              </a:rPr>
              <a:t>输入标题</a:t>
            </a:r>
          </a:p>
        </p:txBody>
      </p:sp>
      <p:sp>
        <p:nvSpPr>
          <p:cNvPr id="59" name="文本框 58"/>
          <p:cNvSpPr txBox="1"/>
          <p:nvPr/>
        </p:nvSpPr>
        <p:spPr>
          <a:xfrm>
            <a:off x="902970" y="579858"/>
            <a:ext cx="1537600" cy="246221"/>
          </a:xfrm>
          <a:prstGeom prst="rect">
            <a:avLst/>
          </a:prstGeom>
          <a:noFill/>
        </p:spPr>
        <p:txBody>
          <a:bodyPr wrap="none">
            <a:spAutoFit/>
          </a:bodyPr>
          <a:lstStyle/>
          <a:p>
            <a:pPr eaLnBrk="1" fontAlgn="auto" hangingPunct="1">
              <a:spcBef>
                <a:spcPts val="0"/>
              </a:spcBef>
              <a:spcAft>
                <a:spcPts val="0"/>
              </a:spcAft>
              <a:defRPr/>
            </a:pPr>
            <a:r>
              <a:rPr lang="en-US" altLang="zh-CN" sz="1000" b="1" dirty="0">
                <a:solidFill>
                  <a:srgbClr val="3D7351"/>
                </a:solidFill>
                <a:latin typeface="微软雅黑" panose="020B0503020204020204" pitchFamily="34" charset="-122"/>
                <a:ea typeface="微软雅黑" panose="020B0503020204020204" pitchFamily="34" charset="-122"/>
              </a:rPr>
              <a:t>Company instruction</a:t>
            </a:r>
            <a:endParaRPr lang="zh-CN" altLang="en-US" sz="1000" b="1" dirty="0">
              <a:solidFill>
                <a:srgbClr val="3D735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rotWithShape="1">
          <a:blip r:embed="rId3">
            <a:extLst>
              <a:ext uri="{28A0092B-C50C-407E-A947-70E740481C1C}">
                <a14:useLocalDpi xmlns:a14="http://schemas.microsoft.com/office/drawing/2010/main" val="0"/>
              </a:ext>
            </a:extLst>
          </a:blip>
          <a:srcRect l="27289" t="13310" r="55683" b="59446"/>
          <a:stretch>
            <a:fillRect/>
          </a:stretch>
        </p:blipFill>
        <p:spPr>
          <a:xfrm>
            <a:off x="809625" y="1775182"/>
            <a:ext cx="1736901" cy="1736901"/>
          </a:xfrm>
          <a:custGeom>
            <a:avLst/>
            <a:gdLst>
              <a:gd name="connsiteX0" fmla="*/ 856343 w 1712686"/>
              <a:gd name="connsiteY0" fmla="*/ 0 h 1712686"/>
              <a:gd name="connsiteX1" fmla="*/ 1712686 w 1712686"/>
              <a:gd name="connsiteY1" fmla="*/ 856343 h 1712686"/>
              <a:gd name="connsiteX2" fmla="*/ 856343 w 1712686"/>
              <a:gd name="connsiteY2" fmla="*/ 1712686 h 1712686"/>
              <a:gd name="connsiteX3" fmla="*/ 0 w 1712686"/>
              <a:gd name="connsiteY3" fmla="*/ 856343 h 1712686"/>
              <a:gd name="connsiteX4" fmla="*/ 856343 w 1712686"/>
              <a:gd name="connsiteY4" fmla="*/ 0 h 1712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2686" h="1712686">
                <a:moveTo>
                  <a:pt x="856343" y="0"/>
                </a:moveTo>
                <a:cubicBezTo>
                  <a:pt x="1329288" y="0"/>
                  <a:pt x="1712686" y="383398"/>
                  <a:pt x="1712686" y="856343"/>
                </a:cubicBezTo>
                <a:cubicBezTo>
                  <a:pt x="1712686" y="1329288"/>
                  <a:pt x="1329288" y="1712686"/>
                  <a:pt x="856343" y="1712686"/>
                </a:cubicBezTo>
                <a:cubicBezTo>
                  <a:pt x="383398" y="1712686"/>
                  <a:pt x="0" y="1329288"/>
                  <a:pt x="0" y="856343"/>
                </a:cubicBezTo>
                <a:cubicBezTo>
                  <a:pt x="0" y="383398"/>
                  <a:pt x="383398" y="0"/>
                  <a:pt x="856343" y="0"/>
                </a:cubicBezTo>
                <a:close/>
              </a:path>
            </a:pathLst>
          </a:custGeom>
          <a:ln w="28575">
            <a:solidFill>
              <a:srgbClr val="595959"/>
            </a:solidFill>
          </a:ln>
        </p:spPr>
      </p:pic>
      <p:pic>
        <p:nvPicPr>
          <p:cNvPr id="16" name="图片 15"/>
          <p:cNvPicPr>
            <a:picLocks noChangeAspect="1"/>
          </p:cNvPicPr>
          <p:nvPr/>
        </p:nvPicPr>
        <p:blipFill rotWithShape="1">
          <a:blip r:embed="rId3">
            <a:extLst>
              <a:ext uri="{28A0092B-C50C-407E-A947-70E740481C1C}">
                <a14:useLocalDpi xmlns:a14="http://schemas.microsoft.com/office/drawing/2010/main" val="0"/>
              </a:ext>
            </a:extLst>
          </a:blip>
          <a:srcRect l="27289" t="13310" r="55683" b="59446"/>
          <a:stretch>
            <a:fillRect/>
          </a:stretch>
        </p:blipFill>
        <p:spPr>
          <a:xfrm>
            <a:off x="4859111" y="1775182"/>
            <a:ext cx="1736901" cy="1736901"/>
          </a:xfrm>
          <a:custGeom>
            <a:avLst/>
            <a:gdLst>
              <a:gd name="connsiteX0" fmla="*/ 856343 w 1712686"/>
              <a:gd name="connsiteY0" fmla="*/ 0 h 1712686"/>
              <a:gd name="connsiteX1" fmla="*/ 1712686 w 1712686"/>
              <a:gd name="connsiteY1" fmla="*/ 856343 h 1712686"/>
              <a:gd name="connsiteX2" fmla="*/ 856343 w 1712686"/>
              <a:gd name="connsiteY2" fmla="*/ 1712686 h 1712686"/>
              <a:gd name="connsiteX3" fmla="*/ 0 w 1712686"/>
              <a:gd name="connsiteY3" fmla="*/ 856343 h 1712686"/>
              <a:gd name="connsiteX4" fmla="*/ 856343 w 1712686"/>
              <a:gd name="connsiteY4" fmla="*/ 0 h 1712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2686" h="1712686">
                <a:moveTo>
                  <a:pt x="856343" y="0"/>
                </a:moveTo>
                <a:cubicBezTo>
                  <a:pt x="1329288" y="0"/>
                  <a:pt x="1712686" y="383398"/>
                  <a:pt x="1712686" y="856343"/>
                </a:cubicBezTo>
                <a:cubicBezTo>
                  <a:pt x="1712686" y="1329288"/>
                  <a:pt x="1329288" y="1712686"/>
                  <a:pt x="856343" y="1712686"/>
                </a:cubicBezTo>
                <a:cubicBezTo>
                  <a:pt x="383398" y="1712686"/>
                  <a:pt x="0" y="1329288"/>
                  <a:pt x="0" y="856343"/>
                </a:cubicBezTo>
                <a:cubicBezTo>
                  <a:pt x="0" y="383398"/>
                  <a:pt x="383398" y="0"/>
                  <a:pt x="856343" y="0"/>
                </a:cubicBezTo>
                <a:close/>
              </a:path>
            </a:pathLst>
          </a:custGeom>
          <a:ln w="28575">
            <a:solidFill>
              <a:srgbClr val="595959"/>
            </a:solidFill>
          </a:ln>
        </p:spPr>
      </p:pic>
      <p:pic>
        <p:nvPicPr>
          <p:cNvPr id="17" name="图片 16"/>
          <p:cNvPicPr>
            <a:picLocks noChangeAspect="1"/>
          </p:cNvPicPr>
          <p:nvPr/>
        </p:nvPicPr>
        <p:blipFill rotWithShape="1">
          <a:blip r:embed="rId3">
            <a:extLst>
              <a:ext uri="{28A0092B-C50C-407E-A947-70E740481C1C}">
                <a14:useLocalDpi xmlns:a14="http://schemas.microsoft.com/office/drawing/2010/main" val="0"/>
              </a:ext>
            </a:extLst>
          </a:blip>
          <a:srcRect l="27289" t="13310" r="55683" b="59446"/>
          <a:stretch>
            <a:fillRect/>
          </a:stretch>
        </p:blipFill>
        <p:spPr>
          <a:xfrm>
            <a:off x="2834368" y="1775182"/>
            <a:ext cx="1736901" cy="1736901"/>
          </a:xfrm>
          <a:custGeom>
            <a:avLst/>
            <a:gdLst>
              <a:gd name="connsiteX0" fmla="*/ 856343 w 1712686"/>
              <a:gd name="connsiteY0" fmla="*/ 0 h 1712686"/>
              <a:gd name="connsiteX1" fmla="*/ 1712686 w 1712686"/>
              <a:gd name="connsiteY1" fmla="*/ 856343 h 1712686"/>
              <a:gd name="connsiteX2" fmla="*/ 856343 w 1712686"/>
              <a:gd name="connsiteY2" fmla="*/ 1712686 h 1712686"/>
              <a:gd name="connsiteX3" fmla="*/ 0 w 1712686"/>
              <a:gd name="connsiteY3" fmla="*/ 856343 h 1712686"/>
              <a:gd name="connsiteX4" fmla="*/ 856343 w 1712686"/>
              <a:gd name="connsiteY4" fmla="*/ 0 h 1712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2686" h="1712686">
                <a:moveTo>
                  <a:pt x="856343" y="0"/>
                </a:moveTo>
                <a:cubicBezTo>
                  <a:pt x="1329288" y="0"/>
                  <a:pt x="1712686" y="383398"/>
                  <a:pt x="1712686" y="856343"/>
                </a:cubicBezTo>
                <a:cubicBezTo>
                  <a:pt x="1712686" y="1329288"/>
                  <a:pt x="1329288" y="1712686"/>
                  <a:pt x="856343" y="1712686"/>
                </a:cubicBezTo>
                <a:cubicBezTo>
                  <a:pt x="383398" y="1712686"/>
                  <a:pt x="0" y="1329288"/>
                  <a:pt x="0" y="856343"/>
                </a:cubicBezTo>
                <a:cubicBezTo>
                  <a:pt x="0" y="383398"/>
                  <a:pt x="383398" y="0"/>
                  <a:pt x="856343" y="0"/>
                </a:cubicBezTo>
                <a:close/>
              </a:path>
            </a:pathLst>
          </a:custGeom>
          <a:ln w="28575">
            <a:solidFill>
              <a:srgbClr val="595959"/>
            </a:solidFill>
          </a:ln>
        </p:spPr>
      </p:pic>
      <p:cxnSp>
        <p:nvCxnSpPr>
          <p:cNvPr id="3" name="直接连接符 2"/>
          <p:cNvCxnSpPr/>
          <p:nvPr/>
        </p:nvCxnSpPr>
        <p:spPr>
          <a:xfrm>
            <a:off x="1022350" y="3771900"/>
            <a:ext cx="9999663" cy="0"/>
          </a:xfrm>
          <a:prstGeom prst="line">
            <a:avLst/>
          </a:prstGeom>
          <a:ln w="19050">
            <a:solidFill>
              <a:srgbClr val="4C7E51"/>
            </a:solidFill>
            <a:prstDash val="lgDash"/>
          </a:ln>
        </p:spPr>
        <p:style>
          <a:lnRef idx="1">
            <a:schemeClr val="accent1"/>
          </a:lnRef>
          <a:fillRef idx="0">
            <a:schemeClr val="accent1"/>
          </a:fillRef>
          <a:effectRef idx="0">
            <a:schemeClr val="accent1"/>
          </a:effectRef>
          <a:fontRef idx="minor">
            <a:schemeClr val="tx1"/>
          </a:fontRef>
        </p:style>
      </p:cxnSp>
      <p:sp>
        <p:nvSpPr>
          <p:cNvPr id="21" name="文本框 20"/>
          <p:cNvSpPr txBox="1">
            <a:spLocks noChangeArrowheads="1"/>
          </p:cNvSpPr>
          <p:nvPr/>
        </p:nvSpPr>
        <p:spPr bwMode="auto">
          <a:xfrm>
            <a:off x="3543300" y="3913188"/>
            <a:ext cx="2655888"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zh-CN" altLang="en-US" sz="3200" b="1" dirty="0">
                <a:solidFill>
                  <a:srgbClr val="708265"/>
                </a:solidFill>
                <a:latin typeface="幼圆" panose="02010509060101010101" pitchFamily="49" charset="-122"/>
                <a:ea typeface="幼圆" panose="02010509060101010101" pitchFamily="49" charset="-122"/>
              </a:rPr>
              <a:t>加</a:t>
            </a:r>
            <a:endParaRPr lang="en-US" altLang="zh-CN" sz="3200" b="1" dirty="0">
              <a:solidFill>
                <a:srgbClr val="708265"/>
              </a:solidFill>
              <a:latin typeface="幼圆" panose="02010509060101010101" pitchFamily="49" charset="-122"/>
              <a:ea typeface="幼圆" panose="02010509060101010101" pitchFamily="49" charset="-122"/>
            </a:endParaRPr>
          </a:p>
          <a:p>
            <a:pPr algn="r" eaLnBrk="1" hangingPunct="1"/>
            <a:r>
              <a:rPr lang="zh-CN" altLang="en-US" sz="3200" b="1" dirty="0">
                <a:solidFill>
                  <a:srgbClr val="708265"/>
                </a:solidFill>
                <a:latin typeface="幼圆" panose="02010509060101010101" pitchFamily="49" charset="-122"/>
                <a:ea typeface="幼圆" panose="02010509060101010101" pitchFamily="49" charset="-122"/>
              </a:rPr>
              <a:t>添主题观点及</a:t>
            </a:r>
            <a:endParaRPr lang="en-US" altLang="zh-CN" sz="3200" b="1" dirty="0">
              <a:solidFill>
                <a:srgbClr val="708265"/>
              </a:solidFill>
              <a:latin typeface="幼圆" panose="02010509060101010101" pitchFamily="49" charset="-122"/>
              <a:ea typeface="幼圆" panose="02010509060101010101" pitchFamily="49" charset="-122"/>
            </a:endParaRPr>
          </a:p>
          <a:p>
            <a:pPr algn="r" eaLnBrk="1" hangingPunct="1"/>
            <a:r>
              <a:rPr lang="zh-CN" altLang="en-US" sz="3200" b="1" dirty="0">
                <a:solidFill>
                  <a:srgbClr val="708265"/>
                </a:solidFill>
                <a:latin typeface="幼圆" panose="02010509060101010101" pitchFamily="49" charset="-122"/>
                <a:ea typeface="幼圆" panose="02010509060101010101" pitchFamily="49" charset="-122"/>
              </a:rPr>
              <a:t>关键词</a:t>
            </a:r>
          </a:p>
        </p:txBody>
      </p:sp>
      <p:sp>
        <p:nvSpPr>
          <p:cNvPr id="22" name="文本框 21"/>
          <p:cNvSpPr txBox="1">
            <a:spLocks noChangeArrowheads="1"/>
          </p:cNvSpPr>
          <p:nvPr/>
        </p:nvSpPr>
        <p:spPr bwMode="auto">
          <a:xfrm>
            <a:off x="6296025" y="4064000"/>
            <a:ext cx="4725988"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a:solidFill>
                  <a:srgbClr val="505050"/>
                </a:solidFill>
                <a:latin typeface="微软雅黑" panose="020B0503020204020204" pitchFamily="34" charset="-122"/>
                <a:ea typeface="微软雅黑" panose="020B0503020204020204" pitchFamily="34" charset="-122"/>
              </a:rPr>
              <a:t>单击此处添加您的编辑文字标题，您的团队名称您的公司名称单击此处添加您的编辑文字标题，您的团队名称您的公司名称</a:t>
            </a:r>
          </a:p>
          <a:p>
            <a:pPr eaLnBrk="1" hangingPunct="1"/>
            <a:endParaRPr lang="zh-CN" altLang="en-US" sz="1600">
              <a:solidFill>
                <a:srgbClr val="505050"/>
              </a:solidFill>
              <a:latin typeface="微软雅黑" panose="020B0503020204020204" pitchFamily="34" charset="-122"/>
              <a:ea typeface="微软雅黑" panose="020B0503020204020204" pitchFamily="34" charset="-122"/>
            </a:endParaRPr>
          </a:p>
        </p:txBody>
      </p:sp>
      <p:sp>
        <p:nvSpPr>
          <p:cNvPr id="23" name="文本框 22"/>
          <p:cNvSpPr txBox="1">
            <a:spLocks noChangeArrowheads="1"/>
          </p:cNvSpPr>
          <p:nvPr/>
        </p:nvSpPr>
        <p:spPr bwMode="auto">
          <a:xfrm>
            <a:off x="6296025" y="5016500"/>
            <a:ext cx="47259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a:solidFill>
                  <a:srgbClr val="505050"/>
                </a:solidFill>
                <a:latin typeface="微软雅黑" panose="020B0503020204020204" pitchFamily="34" charset="-122"/>
                <a:ea typeface="微软雅黑" panose="020B0503020204020204" pitchFamily="34" charset="-122"/>
              </a:rPr>
              <a:t>单击此处添加您的编辑文字标题，您的团队名称您的公司名称单</a:t>
            </a:r>
          </a:p>
        </p:txBody>
      </p:sp>
      <p:sp>
        <p:nvSpPr>
          <p:cNvPr id="18" name="矩形 17"/>
          <p:cNvSpPr/>
          <p:nvPr/>
        </p:nvSpPr>
        <p:spPr>
          <a:xfrm>
            <a:off x="0" y="212725"/>
            <a:ext cx="152400" cy="565150"/>
          </a:xfrm>
          <a:prstGeom prst="rect">
            <a:avLst/>
          </a:prstGeom>
          <a:solidFill>
            <a:srgbClr val="3D7351"/>
          </a:solid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grpSp>
        <p:nvGrpSpPr>
          <p:cNvPr id="19" name="组合 18"/>
          <p:cNvGrpSpPr/>
          <p:nvPr/>
        </p:nvGrpSpPr>
        <p:grpSpPr>
          <a:xfrm>
            <a:off x="245745" y="213360"/>
            <a:ext cx="563880" cy="563880"/>
            <a:chOff x="276225" y="213360"/>
            <a:chExt cx="563880" cy="563880"/>
          </a:xfrm>
          <a:solidFill>
            <a:srgbClr val="3D7351"/>
          </a:solidFill>
        </p:grpSpPr>
        <p:sp>
          <p:nvSpPr>
            <p:cNvPr id="20" name="矩形 19"/>
            <p:cNvSpPr/>
            <p:nvPr/>
          </p:nvSpPr>
          <p:spPr>
            <a:xfrm>
              <a:off x="276225" y="213360"/>
              <a:ext cx="250031" cy="563880"/>
            </a:xfrm>
            <a:prstGeom prst="rect">
              <a:avLst/>
            </a:prstGeom>
            <a:grp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24" name="椭圆 23"/>
            <p:cNvSpPr/>
            <p:nvPr/>
          </p:nvSpPr>
          <p:spPr>
            <a:xfrm>
              <a:off x="276225" y="213360"/>
              <a:ext cx="563880" cy="563880"/>
            </a:xfrm>
            <a:prstGeom prst="ellipse">
              <a:avLst/>
            </a:prstGeom>
            <a:grp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bg1"/>
                </a:solidFill>
              </a:endParaRPr>
            </a:p>
          </p:txBody>
        </p:sp>
      </p:grpSp>
      <p:sp>
        <p:nvSpPr>
          <p:cNvPr id="25" name="文本框 25"/>
          <p:cNvSpPr txBox="1">
            <a:spLocks noChangeArrowheads="1"/>
          </p:cNvSpPr>
          <p:nvPr/>
        </p:nvSpPr>
        <p:spPr bwMode="auto">
          <a:xfrm>
            <a:off x="902970" y="212725"/>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solidFill>
                  <a:srgbClr val="3D7351"/>
                </a:solidFill>
                <a:latin typeface="微软雅黑" panose="020B0503020204020204" pitchFamily="34" charset="-122"/>
                <a:ea typeface="微软雅黑" panose="020B0503020204020204" pitchFamily="34" charset="-122"/>
              </a:rPr>
              <a:t>输入标题</a:t>
            </a:r>
          </a:p>
        </p:txBody>
      </p:sp>
      <p:sp>
        <p:nvSpPr>
          <p:cNvPr id="26" name="文本框 25"/>
          <p:cNvSpPr txBox="1"/>
          <p:nvPr/>
        </p:nvSpPr>
        <p:spPr>
          <a:xfrm>
            <a:off x="902970" y="579858"/>
            <a:ext cx="1537600" cy="246221"/>
          </a:xfrm>
          <a:prstGeom prst="rect">
            <a:avLst/>
          </a:prstGeom>
          <a:noFill/>
        </p:spPr>
        <p:txBody>
          <a:bodyPr wrap="none">
            <a:spAutoFit/>
          </a:bodyPr>
          <a:lstStyle/>
          <a:p>
            <a:pPr eaLnBrk="1" fontAlgn="auto" hangingPunct="1">
              <a:spcBef>
                <a:spcPts val="0"/>
              </a:spcBef>
              <a:spcAft>
                <a:spcPts val="0"/>
              </a:spcAft>
              <a:defRPr/>
            </a:pPr>
            <a:r>
              <a:rPr lang="en-US" altLang="zh-CN" sz="1000" b="1" dirty="0">
                <a:solidFill>
                  <a:srgbClr val="3D7351"/>
                </a:solidFill>
                <a:latin typeface="微软雅黑" panose="020B0503020204020204" pitchFamily="34" charset="-122"/>
                <a:ea typeface="微软雅黑" panose="020B0503020204020204" pitchFamily="34" charset="-122"/>
              </a:rPr>
              <a:t>Company instruction</a:t>
            </a:r>
            <a:endParaRPr lang="zh-CN" altLang="en-US" sz="1000" b="1" dirty="0">
              <a:solidFill>
                <a:srgbClr val="3D735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iterate type="lt">
                                    <p:tmPct val="5000"/>
                                  </p:iterate>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strVal val="#ppt_w+.3"/>
                                          </p:val>
                                        </p:tav>
                                        <p:tav tm="100000">
                                          <p:val>
                                            <p:strVal val="#ppt_w"/>
                                          </p:val>
                                        </p:tav>
                                      </p:tavLst>
                                    </p:anim>
                                    <p:anim calcmode="lin" valueType="num">
                                      <p:cBhvr>
                                        <p:cTn id="8" dur="500" fill="hold"/>
                                        <p:tgtEl>
                                          <p:spTgt spid="21"/>
                                        </p:tgtEl>
                                        <p:attrNameLst>
                                          <p:attrName>ppt_h</p:attrName>
                                        </p:attrNameLst>
                                      </p:cBhvr>
                                      <p:tavLst>
                                        <p:tav tm="0">
                                          <p:val>
                                            <p:strVal val="#ppt_h"/>
                                          </p:val>
                                        </p:tav>
                                        <p:tav tm="100000">
                                          <p:val>
                                            <p:strVal val="#ppt_h"/>
                                          </p:val>
                                        </p:tav>
                                      </p:tavLst>
                                    </p:anim>
                                    <p:animEffect transition="in" filter="fade">
                                      <p:cBhvr>
                                        <p:cTn id="9" dur="500"/>
                                        <p:tgtEl>
                                          <p:spTgt spid="21"/>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3" cstate="print">
            <a:extLst>
              <a:ext uri="{28A0092B-C50C-407E-A947-70E740481C1C}">
                <a14:useLocalDpi xmlns:a14="http://schemas.microsoft.com/office/drawing/2010/main" val="0"/>
              </a:ext>
            </a:extLst>
          </a:blip>
          <a:srcRect l="47563" t="9834" r="11526" b="36451"/>
          <a:stretch>
            <a:fillRect/>
          </a:stretch>
        </p:blipFill>
        <p:spPr>
          <a:xfrm>
            <a:off x="2433425" y="1865509"/>
            <a:ext cx="1149154" cy="1149154"/>
          </a:xfrm>
          <a:custGeom>
            <a:avLst/>
            <a:gdLst>
              <a:gd name="connsiteX0" fmla="*/ 0 w 1149154"/>
              <a:gd name="connsiteY0" fmla="*/ 0 h 1149154"/>
              <a:gd name="connsiteX1" fmla="*/ 1149154 w 1149154"/>
              <a:gd name="connsiteY1" fmla="*/ 0 h 1149154"/>
              <a:gd name="connsiteX2" fmla="*/ 1149154 w 1149154"/>
              <a:gd name="connsiteY2" fmla="*/ 1149154 h 1149154"/>
              <a:gd name="connsiteX3" fmla="*/ 0 w 1149154"/>
              <a:gd name="connsiteY3" fmla="*/ 1149154 h 1149154"/>
            </a:gdLst>
            <a:ahLst/>
            <a:cxnLst>
              <a:cxn ang="0">
                <a:pos x="connsiteX0" y="connsiteY0"/>
              </a:cxn>
              <a:cxn ang="0">
                <a:pos x="connsiteX1" y="connsiteY1"/>
              </a:cxn>
              <a:cxn ang="0">
                <a:pos x="connsiteX2" y="connsiteY2"/>
              </a:cxn>
              <a:cxn ang="0">
                <a:pos x="connsiteX3" y="connsiteY3"/>
              </a:cxn>
            </a:cxnLst>
            <a:rect l="l" t="t" r="r" b="b"/>
            <a:pathLst>
              <a:path w="1149154" h="1149154">
                <a:moveTo>
                  <a:pt x="0" y="0"/>
                </a:moveTo>
                <a:lnTo>
                  <a:pt x="1149154" y="0"/>
                </a:lnTo>
                <a:lnTo>
                  <a:pt x="1149154" y="1149154"/>
                </a:lnTo>
                <a:lnTo>
                  <a:pt x="0" y="1149154"/>
                </a:lnTo>
                <a:close/>
              </a:path>
            </a:pathLst>
          </a:custGeom>
        </p:spPr>
      </p:pic>
      <p:sp>
        <p:nvSpPr>
          <p:cNvPr id="18" name="矩形 17"/>
          <p:cNvSpPr/>
          <p:nvPr/>
        </p:nvSpPr>
        <p:spPr>
          <a:xfrm>
            <a:off x="3798888" y="1865313"/>
            <a:ext cx="1147762" cy="1149350"/>
          </a:xfrm>
          <a:prstGeom prst="rect">
            <a:avLst/>
          </a:prstGeom>
          <a:solidFill>
            <a:srgbClr val="4C7E51"/>
          </a:solidFill>
          <a:ln>
            <a:solidFill>
              <a:srgbClr val="4C7E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4" name="矩形 23"/>
          <p:cNvSpPr/>
          <p:nvPr/>
        </p:nvSpPr>
        <p:spPr>
          <a:xfrm>
            <a:off x="1022350" y="1897063"/>
            <a:ext cx="1149350" cy="1149350"/>
          </a:xfrm>
          <a:prstGeom prst="rect">
            <a:avLst/>
          </a:prstGeom>
          <a:solidFill>
            <a:srgbClr val="4C7E51"/>
          </a:solidFill>
          <a:ln>
            <a:solidFill>
              <a:srgbClr val="4C7E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25" name="图片 24"/>
          <p:cNvPicPr>
            <a:picLocks noChangeAspect="1"/>
          </p:cNvPicPr>
          <p:nvPr/>
        </p:nvPicPr>
        <p:blipFill>
          <a:blip r:embed="rId3" cstate="print">
            <a:extLst>
              <a:ext uri="{28A0092B-C50C-407E-A947-70E740481C1C}">
                <a14:useLocalDpi xmlns:a14="http://schemas.microsoft.com/office/drawing/2010/main" val="0"/>
              </a:ext>
            </a:extLst>
          </a:blip>
          <a:srcRect l="47563" t="9834" r="11526" b="36451"/>
          <a:stretch>
            <a:fillRect/>
          </a:stretch>
        </p:blipFill>
        <p:spPr>
          <a:xfrm>
            <a:off x="1022628" y="3226499"/>
            <a:ext cx="1149154" cy="1149154"/>
          </a:xfrm>
          <a:custGeom>
            <a:avLst/>
            <a:gdLst>
              <a:gd name="connsiteX0" fmla="*/ 0 w 1149154"/>
              <a:gd name="connsiteY0" fmla="*/ 0 h 1149154"/>
              <a:gd name="connsiteX1" fmla="*/ 1149154 w 1149154"/>
              <a:gd name="connsiteY1" fmla="*/ 0 h 1149154"/>
              <a:gd name="connsiteX2" fmla="*/ 1149154 w 1149154"/>
              <a:gd name="connsiteY2" fmla="*/ 1149154 h 1149154"/>
              <a:gd name="connsiteX3" fmla="*/ 0 w 1149154"/>
              <a:gd name="connsiteY3" fmla="*/ 1149154 h 1149154"/>
            </a:gdLst>
            <a:ahLst/>
            <a:cxnLst>
              <a:cxn ang="0">
                <a:pos x="connsiteX0" y="connsiteY0"/>
              </a:cxn>
              <a:cxn ang="0">
                <a:pos x="connsiteX1" y="connsiteY1"/>
              </a:cxn>
              <a:cxn ang="0">
                <a:pos x="connsiteX2" y="connsiteY2"/>
              </a:cxn>
              <a:cxn ang="0">
                <a:pos x="connsiteX3" y="connsiteY3"/>
              </a:cxn>
            </a:cxnLst>
            <a:rect l="l" t="t" r="r" b="b"/>
            <a:pathLst>
              <a:path w="1149154" h="1149154">
                <a:moveTo>
                  <a:pt x="0" y="0"/>
                </a:moveTo>
                <a:lnTo>
                  <a:pt x="1149154" y="0"/>
                </a:lnTo>
                <a:lnTo>
                  <a:pt x="1149154" y="1149154"/>
                </a:lnTo>
                <a:lnTo>
                  <a:pt x="0" y="1149154"/>
                </a:lnTo>
                <a:close/>
              </a:path>
            </a:pathLst>
          </a:custGeom>
        </p:spPr>
      </p:pic>
      <p:pic>
        <p:nvPicPr>
          <p:cNvPr id="32" name="图片 31"/>
          <p:cNvPicPr>
            <a:picLocks noChangeAspect="1"/>
          </p:cNvPicPr>
          <p:nvPr/>
        </p:nvPicPr>
        <p:blipFill>
          <a:blip r:embed="rId3" cstate="print">
            <a:extLst>
              <a:ext uri="{28A0092B-C50C-407E-A947-70E740481C1C}">
                <a14:useLocalDpi xmlns:a14="http://schemas.microsoft.com/office/drawing/2010/main" val="0"/>
              </a:ext>
            </a:extLst>
          </a:blip>
          <a:srcRect l="47563" t="9834" r="11526" b="36451"/>
          <a:stretch>
            <a:fillRect/>
          </a:stretch>
        </p:blipFill>
        <p:spPr>
          <a:xfrm>
            <a:off x="3798263" y="3226499"/>
            <a:ext cx="1149154" cy="1149154"/>
          </a:xfrm>
          <a:custGeom>
            <a:avLst/>
            <a:gdLst>
              <a:gd name="connsiteX0" fmla="*/ 0 w 1149154"/>
              <a:gd name="connsiteY0" fmla="*/ 0 h 1149154"/>
              <a:gd name="connsiteX1" fmla="*/ 1149154 w 1149154"/>
              <a:gd name="connsiteY1" fmla="*/ 0 h 1149154"/>
              <a:gd name="connsiteX2" fmla="*/ 1149154 w 1149154"/>
              <a:gd name="connsiteY2" fmla="*/ 1149154 h 1149154"/>
              <a:gd name="connsiteX3" fmla="*/ 0 w 1149154"/>
              <a:gd name="connsiteY3" fmla="*/ 1149154 h 1149154"/>
            </a:gdLst>
            <a:ahLst/>
            <a:cxnLst>
              <a:cxn ang="0">
                <a:pos x="connsiteX0" y="connsiteY0"/>
              </a:cxn>
              <a:cxn ang="0">
                <a:pos x="connsiteX1" y="connsiteY1"/>
              </a:cxn>
              <a:cxn ang="0">
                <a:pos x="connsiteX2" y="connsiteY2"/>
              </a:cxn>
              <a:cxn ang="0">
                <a:pos x="connsiteX3" y="connsiteY3"/>
              </a:cxn>
            </a:cxnLst>
            <a:rect l="l" t="t" r="r" b="b"/>
            <a:pathLst>
              <a:path w="1149154" h="1149154">
                <a:moveTo>
                  <a:pt x="0" y="0"/>
                </a:moveTo>
                <a:lnTo>
                  <a:pt x="1149154" y="0"/>
                </a:lnTo>
                <a:lnTo>
                  <a:pt x="1149154" y="1149154"/>
                </a:lnTo>
                <a:lnTo>
                  <a:pt x="0" y="1149154"/>
                </a:lnTo>
                <a:close/>
              </a:path>
            </a:pathLst>
          </a:custGeom>
        </p:spPr>
      </p:pic>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rcRect l="47563" t="9834" r="11526" b="36451"/>
          <a:stretch>
            <a:fillRect/>
          </a:stretch>
        </p:blipFill>
        <p:spPr>
          <a:xfrm>
            <a:off x="2433425" y="4587489"/>
            <a:ext cx="1149154" cy="1149154"/>
          </a:xfrm>
          <a:custGeom>
            <a:avLst/>
            <a:gdLst>
              <a:gd name="connsiteX0" fmla="*/ 0 w 1149154"/>
              <a:gd name="connsiteY0" fmla="*/ 0 h 1149154"/>
              <a:gd name="connsiteX1" fmla="*/ 1149154 w 1149154"/>
              <a:gd name="connsiteY1" fmla="*/ 0 h 1149154"/>
              <a:gd name="connsiteX2" fmla="*/ 1149154 w 1149154"/>
              <a:gd name="connsiteY2" fmla="*/ 1149154 h 1149154"/>
              <a:gd name="connsiteX3" fmla="*/ 0 w 1149154"/>
              <a:gd name="connsiteY3" fmla="*/ 1149154 h 1149154"/>
            </a:gdLst>
            <a:ahLst/>
            <a:cxnLst>
              <a:cxn ang="0">
                <a:pos x="connsiteX0" y="connsiteY0"/>
              </a:cxn>
              <a:cxn ang="0">
                <a:pos x="connsiteX1" y="connsiteY1"/>
              </a:cxn>
              <a:cxn ang="0">
                <a:pos x="connsiteX2" y="connsiteY2"/>
              </a:cxn>
              <a:cxn ang="0">
                <a:pos x="connsiteX3" y="connsiteY3"/>
              </a:cxn>
            </a:cxnLst>
            <a:rect l="l" t="t" r="r" b="b"/>
            <a:pathLst>
              <a:path w="1149154" h="1149154">
                <a:moveTo>
                  <a:pt x="0" y="0"/>
                </a:moveTo>
                <a:lnTo>
                  <a:pt x="1149154" y="0"/>
                </a:lnTo>
                <a:lnTo>
                  <a:pt x="1149154" y="1149154"/>
                </a:lnTo>
                <a:lnTo>
                  <a:pt x="0" y="1149154"/>
                </a:lnTo>
                <a:close/>
              </a:path>
            </a:pathLst>
          </a:custGeom>
        </p:spPr>
      </p:pic>
      <p:sp>
        <p:nvSpPr>
          <p:cNvPr id="34" name="矩形 33"/>
          <p:cNvSpPr/>
          <p:nvPr/>
        </p:nvSpPr>
        <p:spPr>
          <a:xfrm>
            <a:off x="3798888" y="4587875"/>
            <a:ext cx="1147762" cy="1149350"/>
          </a:xfrm>
          <a:prstGeom prst="rect">
            <a:avLst/>
          </a:prstGeom>
          <a:solidFill>
            <a:srgbClr val="4C7E51"/>
          </a:solidFill>
          <a:ln>
            <a:solidFill>
              <a:srgbClr val="4C7E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5" name="矩形 34"/>
          <p:cNvSpPr/>
          <p:nvPr/>
        </p:nvSpPr>
        <p:spPr>
          <a:xfrm>
            <a:off x="1022350" y="4587875"/>
            <a:ext cx="1149350" cy="1149350"/>
          </a:xfrm>
          <a:prstGeom prst="rect">
            <a:avLst/>
          </a:prstGeom>
          <a:solidFill>
            <a:srgbClr val="4C7E51"/>
          </a:solidFill>
          <a:ln>
            <a:solidFill>
              <a:srgbClr val="4C7E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6" name="矩形 35"/>
          <p:cNvSpPr/>
          <p:nvPr/>
        </p:nvSpPr>
        <p:spPr>
          <a:xfrm>
            <a:off x="2409825" y="3225800"/>
            <a:ext cx="1149350" cy="1149350"/>
          </a:xfrm>
          <a:prstGeom prst="rect">
            <a:avLst/>
          </a:prstGeom>
          <a:solidFill>
            <a:srgbClr val="8EB453"/>
          </a:solidFill>
          <a:ln>
            <a:solidFill>
              <a:srgbClr val="92A57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cxnSp>
        <p:nvCxnSpPr>
          <p:cNvPr id="6" name="直接连接符 5"/>
          <p:cNvCxnSpPr/>
          <p:nvPr/>
        </p:nvCxnSpPr>
        <p:spPr>
          <a:xfrm>
            <a:off x="4946650" y="2187575"/>
            <a:ext cx="719138" cy="0"/>
          </a:xfrm>
          <a:prstGeom prst="line">
            <a:avLst/>
          </a:prstGeom>
          <a:ln>
            <a:solidFill>
              <a:srgbClr val="505050"/>
            </a:solidFill>
            <a:prstDash val="lgDash"/>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4946650" y="2981325"/>
            <a:ext cx="719138" cy="0"/>
          </a:xfrm>
          <a:prstGeom prst="line">
            <a:avLst/>
          </a:prstGeom>
          <a:ln>
            <a:solidFill>
              <a:srgbClr val="505050"/>
            </a:solidFill>
            <a:prstDash val="lgDash"/>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4946650" y="3706813"/>
            <a:ext cx="719138" cy="0"/>
          </a:xfrm>
          <a:prstGeom prst="line">
            <a:avLst/>
          </a:prstGeom>
          <a:ln>
            <a:solidFill>
              <a:srgbClr val="505050"/>
            </a:solidFill>
            <a:prstDash val="lgDash"/>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4946650" y="4735513"/>
            <a:ext cx="719138" cy="0"/>
          </a:xfrm>
          <a:prstGeom prst="line">
            <a:avLst/>
          </a:prstGeom>
          <a:ln>
            <a:solidFill>
              <a:srgbClr val="505050"/>
            </a:solidFill>
            <a:prstDash val="lgDash"/>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4946650" y="5405438"/>
            <a:ext cx="719138" cy="0"/>
          </a:xfrm>
          <a:prstGeom prst="line">
            <a:avLst/>
          </a:prstGeom>
          <a:ln>
            <a:solidFill>
              <a:srgbClr val="505050"/>
            </a:solidFill>
            <a:prstDash val="lgDash"/>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5665788" y="1865313"/>
            <a:ext cx="0" cy="534987"/>
          </a:xfrm>
          <a:prstGeom prst="line">
            <a:avLst/>
          </a:prstGeom>
          <a:ln>
            <a:solidFill>
              <a:srgbClr val="505050"/>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5665788" y="2692400"/>
            <a:ext cx="0" cy="533400"/>
          </a:xfrm>
          <a:prstGeom prst="line">
            <a:avLst/>
          </a:prstGeom>
          <a:ln>
            <a:solidFill>
              <a:srgbClr val="505050"/>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5665788" y="3438525"/>
            <a:ext cx="0" cy="534988"/>
          </a:xfrm>
          <a:prstGeom prst="line">
            <a:avLst/>
          </a:prstGeom>
          <a:ln>
            <a:solidFill>
              <a:srgbClr val="505050"/>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5665788" y="4467225"/>
            <a:ext cx="0" cy="534988"/>
          </a:xfrm>
          <a:prstGeom prst="line">
            <a:avLst/>
          </a:prstGeom>
          <a:ln>
            <a:solidFill>
              <a:srgbClr val="505050"/>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5665788" y="5137150"/>
            <a:ext cx="0" cy="534988"/>
          </a:xfrm>
          <a:prstGeom prst="line">
            <a:avLst/>
          </a:prstGeom>
          <a:ln>
            <a:solidFill>
              <a:srgbClr val="505050"/>
            </a:solidFill>
          </a:ln>
        </p:spPr>
        <p:style>
          <a:lnRef idx="1">
            <a:schemeClr val="accent1"/>
          </a:lnRef>
          <a:fillRef idx="0">
            <a:schemeClr val="accent1"/>
          </a:fillRef>
          <a:effectRef idx="0">
            <a:schemeClr val="accent1"/>
          </a:effectRef>
          <a:fontRef idx="minor">
            <a:schemeClr val="tx1"/>
          </a:fontRef>
        </p:style>
      </p:cxnSp>
      <p:sp>
        <p:nvSpPr>
          <p:cNvPr id="49" name="文本框 48"/>
          <p:cNvSpPr txBox="1">
            <a:spLocks noChangeArrowheads="1"/>
          </p:cNvSpPr>
          <p:nvPr/>
        </p:nvSpPr>
        <p:spPr bwMode="auto">
          <a:xfrm>
            <a:off x="5838825" y="1901825"/>
            <a:ext cx="51498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a:solidFill>
                  <a:srgbClr val="505050"/>
                </a:solidFill>
                <a:latin typeface="微软雅黑" panose="020B0503020204020204" pitchFamily="34" charset="-122"/>
                <a:ea typeface="微软雅黑" panose="020B0503020204020204" pitchFamily="34" charset="-122"/>
              </a:rPr>
              <a:t>单击此处添加您的编辑文字标题，您的团队名称您的公司名称单击此处添加您的编辑文字标题</a:t>
            </a:r>
          </a:p>
        </p:txBody>
      </p:sp>
      <p:sp>
        <p:nvSpPr>
          <p:cNvPr id="50" name="文本框 49"/>
          <p:cNvSpPr txBox="1">
            <a:spLocks noChangeArrowheads="1"/>
          </p:cNvSpPr>
          <p:nvPr/>
        </p:nvSpPr>
        <p:spPr bwMode="auto">
          <a:xfrm>
            <a:off x="5838825" y="2703513"/>
            <a:ext cx="51498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a:solidFill>
                  <a:srgbClr val="505050"/>
                </a:solidFill>
                <a:latin typeface="微软雅黑" panose="020B0503020204020204" pitchFamily="34" charset="-122"/>
                <a:ea typeface="微软雅黑" panose="020B0503020204020204" pitchFamily="34" charset="-122"/>
              </a:rPr>
              <a:t>单击此处添加您的编辑文字标题，您的团队名称您的公司名称单击此处添加您的编辑文字标题</a:t>
            </a:r>
          </a:p>
        </p:txBody>
      </p:sp>
      <p:sp>
        <p:nvSpPr>
          <p:cNvPr id="51" name="文本框 50"/>
          <p:cNvSpPr txBox="1">
            <a:spLocks noChangeArrowheads="1"/>
          </p:cNvSpPr>
          <p:nvPr/>
        </p:nvSpPr>
        <p:spPr bwMode="auto">
          <a:xfrm>
            <a:off x="5838825" y="3506788"/>
            <a:ext cx="51498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a:solidFill>
                  <a:srgbClr val="505050"/>
                </a:solidFill>
                <a:latin typeface="微软雅黑" panose="020B0503020204020204" pitchFamily="34" charset="-122"/>
                <a:ea typeface="微软雅黑" panose="020B0503020204020204" pitchFamily="34" charset="-122"/>
              </a:rPr>
              <a:t>单击此处添加您的编辑文字标题，您的团队名称您的公司名称单击此处添加您的编辑文字标题</a:t>
            </a:r>
          </a:p>
        </p:txBody>
      </p:sp>
      <p:sp>
        <p:nvSpPr>
          <p:cNvPr id="52" name="文本框 51"/>
          <p:cNvSpPr txBox="1">
            <a:spLocks noChangeArrowheads="1"/>
          </p:cNvSpPr>
          <p:nvPr/>
        </p:nvSpPr>
        <p:spPr bwMode="auto">
          <a:xfrm>
            <a:off x="5838825" y="4310063"/>
            <a:ext cx="51498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a:solidFill>
                  <a:srgbClr val="505050"/>
                </a:solidFill>
                <a:latin typeface="微软雅黑" panose="020B0503020204020204" pitchFamily="34" charset="-122"/>
                <a:ea typeface="微软雅黑" panose="020B0503020204020204" pitchFamily="34" charset="-122"/>
              </a:rPr>
              <a:t>单击此处添加您的编辑文字标题，您的团队名称您的公司名称单击此处添加您的编辑文字标题</a:t>
            </a:r>
          </a:p>
        </p:txBody>
      </p:sp>
      <p:sp>
        <p:nvSpPr>
          <p:cNvPr id="53" name="文本框 52"/>
          <p:cNvSpPr txBox="1">
            <a:spLocks noChangeArrowheads="1"/>
          </p:cNvSpPr>
          <p:nvPr/>
        </p:nvSpPr>
        <p:spPr bwMode="auto">
          <a:xfrm>
            <a:off x="5838825" y="5111750"/>
            <a:ext cx="51498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a:solidFill>
                  <a:srgbClr val="505050"/>
                </a:solidFill>
                <a:latin typeface="微软雅黑" panose="020B0503020204020204" pitchFamily="34" charset="-122"/>
                <a:ea typeface="微软雅黑" panose="020B0503020204020204" pitchFamily="34" charset="-122"/>
              </a:rPr>
              <a:t>单击此处添加您的编辑文字标题，您的团队名称您的公司名称单击此处添加您的编辑文字标题</a:t>
            </a:r>
          </a:p>
        </p:txBody>
      </p:sp>
      <p:sp>
        <p:nvSpPr>
          <p:cNvPr id="56" name="矩形 55"/>
          <p:cNvSpPr/>
          <p:nvPr/>
        </p:nvSpPr>
        <p:spPr>
          <a:xfrm>
            <a:off x="0" y="212725"/>
            <a:ext cx="152400" cy="565150"/>
          </a:xfrm>
          <a:prstGeom prst="rect">
            <a:avLst/>
          </a:prstGeom>
          <a:solidFill>
            <a:srgbClr val="3D7351"/>
          </a:solid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grpSp>
        <p:nvGrpSpPr>
          <p:cNvPr id="57" name="组合 56"/>
          <p:cNvGrpSpPr/>
          <p:nvPr/>
        </p:nvGrpSpPr>
        <p:grpSpPr>
          <a:xfrm>
            <a:off x="245745" y="213360"/>
            <a:ext cx="563880" cy="563880"/>
            <a:chOff x="276225" y="213360"/>
            <a:chExt cx="563880" cy="563880"/>
          </a:xfrm>
          <a:solidFill>
            <a:srgbClr val="3D7351"/>
          </a:solidFill>
        </p:grpSpPr>
        <p:sp>
          <p:nvSpPr>
            <p:cNvPr id="58" name="矩形 57"/>
            <p:cNvSpPr/>
            <p:nvPr/>
          </p:nvSpPr>
          <p:spPr>
            <a:xfrm>
              <a:off x="276225" y="213360"/>
              <a:ext cx="250031" cy="563880"/>
            </a:xfrm>
            <a:prstGeom prst="rect">
              <a:avLst/>
            </a:prstGeom>
            <a:grp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59" name="椭圆 58"/>
            <p:cNvSpPr/>
            <p:nvPr/>
          </p:nvSpPr>
          <p:spPr>
            <a:xfrm>
              <a:off x="276225" y="213360"/>
              <a:ext cx="563880" cy="563880"/>
            </a:xfrm>
            <a:prstGeom prst="ellipse">
              <a:avLst/>
            </a:prstGeom>
            <a:grp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bg1"/>
                </a:solidFill>
              </a:endParaRPr>
            </a:p>
          </p:txBody>
        </p:sp>
      </p:grpSp>
      <p:sp>
        <p:nvSpPr>
          <p:cNvPr id="60" name="文本框 25"/>
          <p:cNvSpPr txBox="1">
            <a:spLocks noChangeArrowheads="1"/>
          </p:cNvSpPr>
          <p:nvPr/>
        </p:nvSpPr>
        <p:spPr bwMode="auto">
          <a:xfrm>
            <a:off x="902970" y="212725"/>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solidFill>
                  <a:srgbClr val="3D7351"/>
                </a:solidFill>
                <a:latin typeface="微软雅黑" panose="020B0503020204020204" pitchFamily="34" charset="-122"/>
                <a:ea typeface="微软雅黑" panose="020B0503020204020204" pitchFamily="34" charset="-122"/>
              </a:rPr>
              <a:t>输入标题</a:t>
            </a:r>
          </a:p>
        </p:txBody>
      </p:sp>
      <p:sp>
        <p:nvSpPr>
          <p:cNvPr id="61" name="文本框 60"/>
          <p:cNvSpPr txBox="1"/>
          <p:nvPr/>
        </p:nvSpPr>
        <p:spPr>
          <a:xfrm>
            <a:off x="902970" y="579858"/>
            <a:ext cx="1537600" cy="246221"/>
          </a:xfrm>
          <a:prstGeom prst="rect">
            <a:avLst/>
          </a:prstGeom>
          <a:noFill/>
        </p:spPr>
        <p:txBody>
          <a:bodyPr wrap="none">
            <a:spAutoFit/>
          </a:bodyPr>
          <a:lstStyle/>
          <a:p>
            <a:pPr eaLnBrk="1" fontAlgn="auto" hangingPunct="1">
              <a:spcBef>
                <a:spcPts val="0"/>
              </a:spcBef>
              <a:spcAft>
                <a:spcPts val="0"/>
              </a:spcAft>
              <a:defRPr/>
            </a:pPr>
            <a:r>
              <a:rPr lang="en-US" altLang="zh-CN" sz="1000" b="1" dirty="0">
                <a:solidFill>
                  <a:srgbClr val="3D7351"/>
                </a:solidFill>
                <a:latin typeface="微软雅黑" panose="020B0503020204020204" pitchFamily="34" charset="-122"/>
                <a:ea typeface="微软雅黑" panose="020B0503020204020204" pitchFamily="34" charset="-122"/>
              </a:rPr>
              <a:t>Company instruction</a:t>
            </a:r>
            <a:endParaRPr lang="zh-CN" altLang="en-US" sz="1000" b="1" dirty="0">
              <a:solidFill>
                <a:srgbClr val="3D735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fade">
                                      <p:cBhvr>
                                        <p:cTn id="12" dur="1000"/>
                                        <p:tgtEl>
                                          <p:spTgt spid="50"/>
                                        </p:tgtEl>
                                      </p:cBhvr>
                                    </p:animEffect>
                                    <p:anim calcmode="lin" valueType="num">
                                      <p:cBhvr>
                                        <p:cTn id="13" dur="1000" fill="hold"/>
                                        <p:tgtEl>
                                          <p:spTgt spid="50"/>
                                        </p:tgtEl>
                                        <p:attrNameLst>
                                          <p:attrName>ppt_x</p:attrName>
                                        </p:attrNameLst>
                                      </p:cBhvr>
                                      <p:tavLst>
                                        <p:tav tm="0">
                                          <p:val>
                                            <p:strVal val="#ppt_x"/>
                                          </p:val>
                                        </p:tav>
                                        <p:tav tm="100000">
                                          <p:val>
                                            <p:strVal val="#ppt_x"/>
                                          </p:val>
                                        </p:tav>
                                      </p:tavLst>
                                    </p:anim>
                                    <p:anim calcmode="lin" valueType="num">
                                      <p:cBhvr>
                                        <p:cTn id="14" dur="1000" fill="hold"/>
                                        <p:tgtEl>
                                          <p:spTgt spid="5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1000" fill="hold"/>
                                        <p:tgtEl>
                                          <p:spTgt spid="5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fade">
                                      <p:cBhvr>
                                        <p:cTn id="22" dur="1000"/>
                                        <p:tgtEl>
                                          <p:spTgt spid="52"/>
                                        </p:tgtEl>
                                      </p:cBhvr>
                                    </p:animEffect>
                                    <p:anim calcmode="lin" valueType="num">
                                      <p:cBhvr>
                                        <p:cTn id="23" dur="1000" fill="hold"/>
                                        <p:tgtEl>
                                          <p:spTgt spid="52"/>
                                        </p:tgtEl>
                                        <p:attrNameLst>
                                          <p:attrName>ppt_x</p:attrName>
                                        </p:attrNameLst>
                                      </p:cBhvr>
                                      <p:tavLst>
                                        <p:tav tm="0">
                                          <p:val>
                                            <p:strVal val="#ppt_x"/>
                                          </p:val>
                                        </p:tav>
                                        <p:tav tm="100000">
                                          <p:val>
                                            <p:strVal val="#ppt_x"/>
                                          </p:val>
                                        </p:tav>
                                      </p:tavLst>
                                    </p:anim>
                                    <p:anim calcmode="lin" valueType="num">
                                      <p:cBhvr>
                                        <p:cTn id="24" dur="1000" fill="hold"/>
                                        <p:tgtEl>
                                          <p:spTgt spid="5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fade">
                                      <p:cBhvr>
                                        <p:cTn id="27" dur="1000"/>
                                        <p:tgtEl>
                                          <p:spTgt spid="53"/>
                                        </p:tgtEl>
                                      </p:cBhvr>
                                    </p:animEffect>
                                    <p:anim calcmode="lin" valueType="num">
                                      <p:cBhvr>
                                        <p:cTn id="28" dur="1000" fill="hold"/>
                                        <p:tgtEl>
                                          <p:spTgt spid="53"/>
                                        </p:tgtEl>
                                        <p:attrNameLst>
                                          <p:attrName>ppt_x</p:attrName>
                                        </p:attrNameLst>
                                      </p:cBhvr>
                                      <p:tavLst>
                                        <p:tav tm="0">
                                          <p:val>
                                            <p:strVal val="#ppt_x"/>
                                          </p:val>
                                        </p:tav>
                                        <p:tav tm="100000">
                                          <p:val>
                                            <p:strVal val="#ppt_x"/>
                                          </p:val>
                                        </p:tav>
                                      </p:tavLst>
                                    </p:anim>
                                    <p:anim calcmode="lin" valueType="num">
                                      <p:cBhvr>
                                        <p:cTn id="2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1" grpId="0"/>
      <p:bldP spid="52" grpId="0"/>
      <p:bldP spid="5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901372" y="1638300"/>
            <a:ext cx="882372" cy="781051"/>
          </a:xfrm>
          <a:prstGeom prst="roundRect">
            <a:avLst/>
          </a:prstGeom>
          <a:solidFill>
            <a:srgbClr val="4C7E51"/>
          </a:solidFill>
          <a:ln>
            <a:solidFill>
              <a:srgbClr val="4C7E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1AAA55"/>
              </a:solidFill>
            </a:endParaRPr>
          </a:p>
        </p:txBody>
      </p:sp>
      <p:sp>
        <p:nvSpPr>
          <p:cNvPr id="3" name="矩形 2"/>
          <p:cNvSpPr/>
          <p:nvPr/>
        </p:nvSpPr>
        <p:spPr>
          <a:xfrm>
            <a:off x="2609258" y="1638299"/>
            <a:ext cx="892232" cy="781051"/>
          </a:xfrm>
          <a:prstGeom prst="rect">
            <a:avLst/>
          </a:prstGeom>
          <a:solidFill>
            <a:srgbClr val="4C7E51"/>
          </a:solidFill>
          <a:ln>
            <a:solidFill>
              <a:srgbClr val="4C7E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1AAA55"/>
              </a:solidFill>
            </a:endParaRPr>
          </a:p>
        </p:txBody>
      </p:sp>
      <p:sp>
        <p:nvSpPr>
          <p:cNvPr id="4" name="等腰三角形 3"/>
          <p:cNvSpPr/>
          <p:nvPr/>
        </p:nvSpPr>
        <p:spPr>
          <a:xfrm rot="5400000">
            <a:off x="3250964" y="1905494"/>
            <a:ext cx="769145" cy="258567"/>
          </a:xfrm>
          <a:prstGeom prst="triangle">
            <a:avLst/>
          </a:prstGeom>
          <a:solidFill>
            <a:srgbClr val="4C7E51"/>
          </a:solidFill>
          <a:ln>
            <a:solidFill>
              <a:srgbClr val="4C7E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1AAA55"/>
              </a:solidFill>
            </a:endParaRPr>
          </a:p>
        </p:txBody>
      </p:sp>
      <p:sp>
        <p:nvSpPr>
          <p:cNvPr id="61" name="圆角矩形 60"/>
          <p:cNvSpPr/>
          <p:nvPr/>
        </p:nvSpPr>
        <p:spPr>
          <a:xfrm>
            <a:off x="1901372" y="2768537"/>
            <a:ext cx="882372" cy="781051"/>
          </a:xfrm>
          <a:prstGeom prst="roundRect">
            <a:avLst/>
          </a:prstGeom>
          <a:solidFill>
            <a:srgbClr val="8EB453"/>
          </a:solidFill>
          <a:ln>
            <a:solidFill>
              <a:srgbClr val="8EB45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1AAA55"/>
              </a:solidFill>
            </a:endParaRPr>
          </a:p>
        </p:txBody>
      </p:sp>
      <p:sp>
        <p:nvSpPr>
          <p:cNvPr id="64" name="矩形 63"/>
          <p:cNvSpPr/>
          <p:nvPr/>
        </p:nvSpPr>
        <p:spPr>
          <a:xfrm>
            <a:off x="2609258" y="2768536"/>
            <a:ext cx="892232" cy="781051"/>
          </a:xfrm>
          <a:prstGeom prst="rect">
            <a:avLst/>
          </a:prstGeom>
          <a:solidFill>
            <a:srgbClr val="8EB453"/>
          </a:solidFill>
          <a:ln>
            <a:solidFill>
              <a:srgbClr val="8EB45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1AAA55"/>
              </a:solidFill>
            </a:endParaRPr>
          </a:p>
        </p:txBody>
      </p:sp>
      <p:sp>
        <p:nvSpPr>
          <p:cNvPr id="65" name="等腰三角形 64"/>
          <p:cNvSpPr/>
          <p:nvPr/>
        </p:nvSpPr>
        <p:spPr>
          <a:xfrm rot="5400000">
            <a:off x="3250964" y="3035731"/>
            <a:ext cx="769145" cy="258567"/>
          </a:xfrm>
          <a:prstGeom prst="triangle">
            <a:avLst/>
          </a:prstGeom>
          <a:solidFill>
            <a:srgbClr val="8EB453"/>
          </a:solidFill>
          <a:ln>
            <a:solidFill>
              <a:srgbClr val="8EB45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1AAA55"/>
              </a:solidFill>
            </a:endParaRPr>
          </a:p>
        </p:txBody>
      </p:sp>
      <p:sp>
        <p:nvSpPr>
          <p:cNvPr id="66" name="圆角矩形 65"/>
          <p:cNvSpPr/>
          <p:nvPr/>
        </p:nvSpPr>
        <p:spPr>
          <a:xfrm>
            <a:off x="1901372" y="3910680"/>
            <a:ext cx="882372" cy="781051"/>
          </a:xfrm>
          <a:prstGeom prst="roundRect">
            <a:avLst/>
          </a:prstGeom>
          <a:solidFill>
            <a:srgbClr val="4C7E51"/>
          </a:solidFill>
          <a:ln>
            <a:solidFill>
              <a:srgbClr val="4C7E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1AAA55"/>
              </a:solidFill>
            </a:endParaRPr>
          </a:p>
        </p:txBody>
      </p:sp>
      <p:sp>
        <p:nvSpPr>
          <p:cNvPr id="67" name="矩形 66"/>
          <p:cNvSpPr/>
          <p:nvPr/>
        </p:nvSpPr>
        <p:spPr>
          <a:xfrm>
            <a:off x="2609258" y="3910679"/>
            <a:ext cx="892232" cy="781051"/>
          </a:xfrm>
          <a:prstGeom prst="rect">
            <a:avLst/>
          </a:prstGeom>
          <a:solidFill>
            <a:srgbClr val="4C7E51"/>
          </a:solidFill>
          <a:ln>
            <a:solidFill>
              <a:srgbClr val="4C7E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1AAA55"/>
              </a:solidFill>
            </a:endParaRPr>
          </a:p>
        </p:txBody>
      </p:sp>
      <p:sp>
        <p:nvSpPr>
          <p:cNvPr id="68" name="等腰三角形 67"/>
          <p:cNvSpPr/>
          <p:nvPr/>
        </p:nvSpPr>
        <p:spPr>
          <a:xfrm rot="5400000">
            <a:off x="3250964" y="4177874"/>
            <a:ext cx="769145" cy="258567"/>
          </a:xfrm>
          <a:prstGeom prst="triangle">
            <a:avLst/>
          </a:prstGeom>
          <a:solidFill>
            <a:srgbClr val="4C7E51"/>
          </a:solidFill>
          <a:ln>
            <a:solidFill>
              <a:srgbClr val="4C7E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1AAA55"/>
              </a:solidFill>
            </a:endParaRPr>
          </a:p>
        </p:txBody>
      </p:sp>
      <p:sp>
        <p:nvSpPr>
          <p:cNvPr id="69" name="圆角矩形 68"/>
          <p:cNvSpPr/>
          <p:nvPr/>
        </p:nvSpPr>
        <p:spPr>
          <a:xfrm>
            <a:off x="1901372" y="5040917"/>
            <a:ext cx="882372" cy="781051"/>
          </a:xfrm>
          <a:prstGeom prst="roundRect">
            <a:avLst/>
          </a:prstGeom>
          <a:solidFill>
            <a:srgbClr val="8EB453"/>
          </a:solidFill>
          <a:ln>
            <a:solidFill>
              <a:srgbClr val="8EB45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1AAA55"/>
              </a:solidFill>
            </a:endParaRPr>
          </a:p>
        </p:txBody>
      </p:sp>
      <p:sp>
        <p:nvSpPr>
          <p:cNvPr id="70" name="矩形 69"/>
          <p:cNvSpPr/>
          <p:nvPr/>
        </p:nvSpPr>
        <p:spPr>
          <a:xfrm>
            <a:off x="2609258" y="5040916"/>
            <a:ext cx="892232" cy="781051"/>
          </a:xfrm>
          <a:prstGeom prst="rect">
            <a:avLst/>
          </a:prstGeom>
          <a:solidFill>
            <a:srgbClr val="8EB453"/>
          </a:solidFill>
          <a:ln>
            <a:solidFill>
              <a:srgbClr val="8EB45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1AAA55"/>
              </a:solidFill>
            </a:endParaRPr>
          </a:p>
        </p:txBody>
      </p:sp>
      <p:sp>
        <p:nvSpPr>
          <p:cNvPr id="71" name="等腰三角形 70"/>
          <p:cNvSpPr/>
          <p:nvPr/>
        </p:nvSpPr>
        <p:spPr>
          <a:xfrm rot="5400000">
            <a:off x="3250964" y="5308111"/>
            <a:ext cx="769145" cy="258567"/>
          </a:xfrm>
          <a:prstGeom prst="triangle">
            <a:avLst/>
          </a:prstGeom>
          <a:solidFill>
            <a:srgbClr val="8EB453"/>
          </a:solidFill>
          <a:ln>
            <a:solidFill>
              <a:srgbClr val="8EB45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1AAA55"/>
              </a:solidFill>
            </a:endParaRPr>
          </a:p>
        </p:txBody>
      </p:sp>
      <p:sp>
        <p:nvSpPr>
          <p:cNvPr id="20487" name="文本框 5"/>
          <p:cNvSpPr txBox="1">
            <a:spLocks noChangeArrowheads="1"/>
          </p:cNvSpPr>
          <p:nvPr/>
        </p:nvSpPr>
        <p:spPr bwMode="auto">
          <a:xfrm>
            <a:off x="1958975" y="1736725"/>
            <a:ext cx="5921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a:solidFill>
                  <a:schemeClr val="bg1"/>
                </a:solidFill>
                <a:latin typeface="Impact" panose="020B0806030902050204" pitchFamily="34" charset="0"/>
              </a:rPr>
              <a:t>01</a:t>
            </a:r>
            <a:endParaRPr lang="zh-CN" altLang="en-US" sz="3200">
              <a:solidFill>
                <a:schemeClr val="bg1"/>
              </a:solidFill>
              <a:latin typeface="Impact" panose="020B0806030902050204" pitchFamily="34" charset="0"/>
            </a:endParaRPr>
          </a:p>
        </p:txBody>
      </p:sp>
      <p:sp>
        <p:nvSpPr>
          <p:cNvPr id="20488" name="文本框 71"/>
          <p:cNvSpPr txBox="1">
            <a:spLocks noChangeArrowheads="1"/>
          </p:cNvSpPr>
          <p:nvPr/>
        </p:nvSpPr>
        <p:spPr bwMode="auto">
          <a:xfrm>
            <a:off x="1958975" y="2867025"/>
            <a:ext cx="646113" cy="58420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a:solidFill>
                  <a:schemeClr val="bg1"/>
                </a:solidFill>
                <a:latin typeface="Impact" panose="020B0806030902050204" pitchFamily="34" charset="0"/>
              </a:rPr>
              <a:t>02</a:t>
            </a:r>
            <a:endParaRPr lang="zh-CN" altLang="en-US" sz="3200">
              <a:solidFill>
                <a:schemeClr val="bg1"/>
              </a:solidFill>
              <a:latin typeface="Impact" panose="020B0806030902050204" pitchFamily="34" charset="0"/>
            </a:endParaRPr>
          </a:p>
        </p:txBody>
      </p:sp>
      <p:sp>
        <p:nvSpPr>
          <p:cNvPr id="20489" name="文本框 87"/>
          <p:cNvSpPr txBox="1">
            <a:spLocks noChangeArrowheads="1"/>
          </p:cNvSpPr>
          <p:nvPr/>
        </p:nvSpPr>
        <p:spPr bwMode="auto">
          <a:xfrm>
            <a:off x="1958975" y="4008438"/>
            <a:ext cx="64611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dirty="0">
                <a:solidFill>
                  <a:schemeClr val="bg1"/>
                </a:solidFill>
                <a:latin typeface="Impact" panose="020B0806030902050204" pitchFamily="34" charset="0"/>
              </a:rPr>
              <a:t>03</a:t>
            </a:r>
            <a:endParaRPr lang="zh-CN" altLang="en-US" sz="3200" dirty="0">
              <a:solidFill>
                <a:schemeClr val="bg1"/>
              </a:solidFill>
              <a:latin typeface="Impact" panose="020B0806030902050204" pitchFamily="34" charset="0"/>
            </a:endParaRPr>
          </a:p>
        </p:txBody>
      </p:sp>
      <p:sp>
        <p:nvSpPr>
          <p:cNvPr id="20490" name="文本框 88"/>
          <p:cNvSpPr txBox="1">
            <a:spLocks noChangeArrowheads="1"/>
          </p:cNvSpPr>
          <p:nvPr/>
        </p:nvSpPr>
        <p:spPr bwMode="auto">
          <a:xfrm>
            <a:off x="1958975" y="5138738"/>
            <a:ext cx="64611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a:solidFill>
                  <a:schemeClr val="bg1"/>
                </a:solidFill>
                <a:latin typeface="Impact" panose="020B0806030902050204" pitchFamily="34" charset="0"/>
              </a:rPr>
              <a:t>04</a:t>
            </a:r>
            <a:endParaRPr lang="zh-CN" altLang="en-US" sz="3200">
              <a:solidFill>
                <a:schemeClr val="bg1"/>
              </a:solidFill>
              <a:latin typeface="Impact" panose="020B0806030902050204" pitchFamily="34" charset="0"/>
            </a:endParaRPr>
          </a:p>
        </p:txBody>
      </p:sp>
      <p:sp>
        <p:nvSpPr>
          <p:cNvPr id="90" name="AutoShape 115"/>
          <p:cNvSpPr/>
          <p:nvPr/>
        </p:nvSpPr>
        <p:spPr bwMode="auto">
          <a:xfrm>
            <a:off x="2857500" y="1808163"/>
            <a:ext cx="401638" cy="441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7" y="18801"/>
                </a:moveTo>
                <a:cubicBezTo>
                  <a:pt x="21518" y="18965"/>
                  <a:pt x="21599" y="19177"/>
                  <a:pt x="21599" y="19436"/>
                </a:cubicBezTo>
                <a:cubicBezTo>
                  <a:pt x="21599" y="19580"/>
                  <a:pt x="21518" y="19775"/>
                  <a:pt x="21357" y="20018"/>
                </a:cubicBezTo>
                <a:cubicBezTo>
                  <a:pt x="21193" y="20261"/>
                  <a:pt x="20989" y="20504"/>
                  <a:pt x="20746" y="20741"/>
                </a:cubicBezTo>
                <a:cubicBezTo>
                  <a:pt x="20503" y="20978"/>
                  <a:pt x="20260" y="21184"/>
                  <a:pt x="20023" y="21348"/>
                </a:cubicBezTo>
                <a:cubicBezTo>
                  <a:pt x="19783" y="21518"/>
                  <a:pt x="19593" y="21599"/>
                  <a:pt x="19447" y="21599"/>
                </a:cubicBezTo>
                <a:cubicBezTo>
                  <a:pt x="19189" y="21599"/>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solidFill>
            <a:schemeClr val="bg1"/>
          </a:solidFill>
          <a:ln>
            <a:noFill/>
          </a:ln>
          <a:effectLst/>
        </p:spPr>
        <p:txBody>
          <a:bodyPr lIns="101578" tIns="101578" rIns="101578" bIns="101578" anchor="ctr"/>
          <a:lstStyle/>
          <a:p>
            <a:pPr defTabSz="914400" eaLnBrk="1" fontAlgn="auto" hangingPunct="1">
              <a:spcBef>
                <a:spcPts val="0"/>
              </a:spcBef>
              <a:spcAft>
                <a:spcPts val="0"/>
              </a:spcAft>
              <a:defRPr/>
            </a:pPr>
            <a:endParaRPr lang="es-ES" sz="5800" dirty="0">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91" name="AutoShape 29"/>
          <p:cNvSpPr/>
          <p:nvPr/>
        </p:nvSpPr>
        <p:spPr bwMode="auto">
          <a:xfrm>
            <a:off x="2857500" y="2943225"/>
            <a:ext cx="430213" cy="431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98" y="2167"/>
                </a:moveTo>
                <a:cubicBezTo>
                  <a:pt x="3598" y="2549"/>
                  <a:pt x="3517" y="2902"/>
                  <a:pt x="3358" y="3213"/>
                </a:cubicBezTo>
                <a:cubicBezTo>
                  <a:pt x="3197" y="3525"/>
                  <a:pt x="2981" y="3792"/>
                  <a:pt x="2707" y="4006"/>
                </a:cubicBezTo>
                <a:lnTo>
                  <a:pt x="2707" y="21050"/>
                </a:lnTo>
                <a:cubicBezTo>
                  <a:pt x="2707" y="21203"/>
                  <a:pt x="2663" y="21329"/>
                  <a:pt x="2580" y="21438"/>
                </a:cubicBezTo>
                <a:cubicBezTo>
                  <a:pt x="2492" y="21547"/>
                  <a:pt x="2386" y="21599"/>
                  <a:pt x="2262" y="21599"/>
                </a:cubicBezTo>
                <a:lnTo>
                  <a:pt x="1348" y="21599"/>
                </a:lnTo>
                <a:cubicBezTo>
                  <a:pt x="1221" y="21599"/>
                  <a:pt x="1118" y="21544"/>
                  <a:pt x="1038" y="21438"/>
                </a:cubicBezTo>
                <a:cubicBezTo>
                  <a:pt x="954" y="21329"/>
                  <a:pt x="913" y="21203"/>
                  <a:pt x="913" y="21050"/>
                </a:cubicBezTo>
                <a:lnTo>
                  <a:pt x="913" y="4006"/>
                </a:lnTo>
                <a:cubicBezTo>
                  <a:pt x="641" y="3792"/>
                  <a:pt x="421" y="3525"/>
                  <a:pt x="252" y="3213"/>
                </a:cubicBezTo>
                <a:cubicBezTo>
                  <a:pt x="83" y="2902"/>
                  <a:pt x="0" y="2549"/>
                  <a:pt x="0" y="2167"/>
                </a:cubicBezTo>
                <a:cubicBezTo>
                  <a:pt x="0" y="1574"/>
                  <a:pt x="176" y="1069"/>
                  <a:pt x="528" y="640"/>
                </a:cubicBezTo>
                <a:cubicBezTo>
                  <a:pt x="878" y="211"/>
                  <a:pt x="1304" y="0"/>
                  <a:pt x="1804" y="0"/>
                </a:cubicBezTo>
                <a:cubicBezTo>
                  <a:pt x="2296" y="0"/>
                  <a:pt x="2719" y="211"/>
                  <a:pt x="3069" y="640"/>
                </a:cubicBezTo>
                <a:cubicBezTo>
                  <a:pt x="3422" y="1069"/>
                  <a:pt x="3598" y="1571"/>
                  <a:pt x="3598" y="2167"/>
                </a:cubicBezTo>
                <a:moveTo>
                  <a:pt x="20838" y="2476"/>
                </a:moveTo>
                <a:cubicBezTo>
                  <a:pt x="21063" y="2323"/>
                  <a:pt x="21247" y="2297"/>
                  <a:pt x="21389" y="2391"/>
                </a:cubicBezTo>
                <a:cubicBezTo>
                  <a:pt x="21529" y="2485"/>
                  <a:pt x="21599" y="2684"/>
                  <a:pt x="21599" y="2996"/>
                </a:cubicBezTo>
                <a:lnTo>
                  <a:pt x="21599" y="13515"/>
                </a:lnTo>
                <a:cubicBezTo>
                  <a:pt x="21599" y="13803"/>
                  <a:pt x="21526" y="14106"/>
                  <a:pt x="21382" y="14420"/>
                </a:cubicBezTo>
                <a:cubicBezTo>
                  <a:pt x="21237" y="14737"/>
                  <a:pt x="21056" y="14966"/>
                  <a:pt x="20838" y="15119"/>
                </a:cubicBezTo>
                <a:cubicBezTo>
                  <a:pt x="19954" y="15757"/>
                  <a:pt x="19146" y="16165"/>
                  <a:pt x="18412" y="16350"/>
                </a:cubicBezTo>
                <a:cubicBezTo>
                  <a:pt x="17678" y="16529"/>
                  <a:pt x="17036" y="16606"/>
                  <a:pt x="16490" y="16567"/>
                </a:cubicBezTo>
                <a:cubicBezTo>
                  <a:pt x="15849" y="16526"/>
                  <a:pt x="15281" y="16371"/>
                  <a:pt x="14791" y="16103"/>
                </a:cubicBezTo>
                <a:cubicBezTo>
                  <a:pt x="14392" y="15851"/>
                  <a:pt x="14003" y="15607"/>
                  <a:pt x="13623" y="15378"/>
                </a:cubicBezTo>
                <a:cubicBezTo>
                  <a:pt x="13244" y="15146"/>
                  <a:pt x="12857" y="14946"/>
                  <a:pt x="12458" y="14773"/>
                </a:cubicBezTo>
                <a:cubicBezTo>
                  <a:pt x="12059" y="14599"/>
                  <a:pt x="11640" y="14461"/>
                  <a:pt x="11197" y="14358"/>
                </a:cubicBezTo>
                <a:cubicBezTo>
                  <a:pt x="10757" y="14256"/>
                  <a:pt x="10269" y="14203"/>
                  <a:pt x="9738" y="14203"/>
                </a:cubicBezTo>
                <a:cubicBezTo>
                  <a:pt x="9310" y="14220"/>
                  <a:pt x="8825" y="14306"/>
                  <a:pt x="8286" y="14455"/>
                </a:cubicBezTo>
                <a:cubicBezTo>
                  <a:pt x="7824" y="14588"/>
                  <a:pt x="7266" y="14799"/>
                  <a:pt x="6605" y="15090"/>
                </a:cubicBezTo>
                <a:cubicBezTo>
                  <a:pt x="5944" y="15381"/>
                  <a:pt x="5207" y="15792"/>
                  <a:pt x="4394" y="16327"/>
                </a:cubicBezTo>
                <a:cubicBezTo>
                  <a:pt x="4169" y="16476"/>
                  <a:pt x="3978" y="16494"/>
                  <a:pt x="3826" y="16382"/>
                </a:cubicBezTo>
                <a:cubicBezTo>
                  <a:pt x="3674" y="16268"/>
                  <a:pt x="3598" y="16059"/>
                  <a:pt x="3598" y="15751"/>
                </a:cubicBezTo>
                <a:lnTo>
                  <a:pt x="3598" y="5273"/>
                </a:lnTo>
                <a:cubicBezTo>
                  <a:pt x="3598" y="4964"/>
                  <a:pt x="3674" y="4653"/>
                  <a:pt x="3826" y="4347"/>
                </a:cubicBezTo>
                <a:cubicBezTo>
                  <a:pt x="3978" y="4036"/>
                  <a:pt x="4169" y="3807"/>
                  <a:pt x="4394" y="3654"/>
                </a:cubicBezTo>
                <a:cubicBezTo>
                  <a:pt x="5207" y="3143"/>
                  <a:pt x="5941" y="2737"/>
                  <a:pt x="6597" y="2447"/>
                </a:cubicBezTo>
                <a:cubicBezTo>
                  <a:pt x="7253" y="2156"/>
                  <a:pt x="7816" y="1944"/>
                  <a:pt x="8286" y="1812"/>
                </a:cubicBezTo>
                <a:cubicBezTo>
                  <a:pt x="8832" y="1665"/>
                  <a:pt x="9317" y="1580"/>
                  <a:pt x="9738" y="1559"/>
                </a:cubicBezTo>
                <a:cubicBezTo>
                  <a:pt x="10269" y="1559"/>
                  <a:pt x="10757" y="1612"/>
                  <a:pt x="11197" y="1715"/>
                </a:cubicBezTo>
                <a:cubicBezTo>
                  <a:pt x="11640" y="1818"/>
                  <a:pt x="12059" y="1956"/>
                  <a:pt x="12458" y="2135"/>
                </a:cubicBezTo>
                <a:cubicBezTo>
                  <a:pt x="12857" y="2306"/>
                  <a:pt x="13242" y="2508"/>
                  <a:pt x="13619" y="2737"/>
                </a:cubicBezTo>
                <a:cubicBezTo>
                  <a:pt x="13993" y="2967"/>
                  <a:pt x="14385" y="3207"/>
                  <a:pt x="14791" y="3463"/>
                </a:cubicBezTo>
                <a:cubicBezTo>
                  <a:pt x="15281" y="3736"/>
                  <a:pt x="15849" y="3889"/>
                  <a:pt x="16490" y="3924"/>
                </a:cubicBezTo>
                <a:cubicBezTo>
                  <a:pt x="17036" y="3965"/>
                  <a:pt x="17678" y="3889"/>
                  <a:pt x="18412" y="3707"/>
                </a:cubicBezTo>
                <a:cubicBezTo>
                  <a:pt x="19146" y="3522"/>
                  <a:pt x="19957" y="3113"/>
                  <a:pt x="20838" y="2476"/>
                </a:cubicBezTo>
              </a:path>
            </a:pathLst>
          </a:custGeom>
          <a:solidFill>
            <a:schemeClr val="bg1"/>
          </a:solidFill>
          <a:ln>
            <a:noFill/>
          </a:ln>
          <a:effectLst/>
        </p:spPr>
        <p:txBody>
          <a:bodyPr lIns="101578" tIns="101578" rIns="101578" bIns="101578" anchor="ctr"/>
          <a:lstStyle/>
          <a:p>
            <a:pPr defTabSz="914400" eaLnBrk="1" fontAlgn="auto" hangingPunct="1">
              <a:spcBef>
                <a:spcPts val="0"/>
              </a:spcBef>
              <a:spcAft>
                <a:spcPts val="0"/>
              </a:spcAft>
              <a:defRPr/>
            </a:pPr>
            <a:endParaRPr lang="es-ES" sz="5800" dirty="0">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grpSp>
        <p:nvGrpSpPr>
          <p:cNvPr id="92" name="Group 2"/>
          <p:cNvGrpSpPr/>
          <p:nvPr/>
        </p:nvGrpSpPr>
        <p:grpSpPr bwMode="auto">
          <a:xfrm>
            <a:off x="2857096" y="4084327"/>
            <a:ext cx="413920" cy="409944"/>
            <a:chOff x="1569458" y="688424"/>
            <a:chExt cx="334962" cy="331788"/>
          </a:xfrm>
          <a:solidFill>
            <a:srgbClr val="FFFFFF"/>
          </a:solidFill>
        </p:grpSpPr>
        <p:sp>
          <p:nvSpPr>
            <p:cNvPr id="93" name="Freeform 11"/>
            <p:cNvSpPr>
              <a:spLocks noChangeArrowheads="1"/>
            </p:cNvSpPr>
            <p:nvPr/>
          </p:nvSpPr>
          <p:spPr bwMode="auto">
            <a:xfrm>
              <a:off x="1587500" y="901699"/>
              <a:ext cx="42863" cy="77788"/>
            </a:xfrm>
            <a:custGeom>
              <a:avLst/>
              <a:gdLst>
                <a:gd name="T0" fmla="*/ 0 w 118"/>
                <a:gd name="T1" fmla="*/ 183 h 218"/>
                <a:gd name="T2" fmla="*/ 25 w 118"/>
                <a:gd name="T3" fmla="*/ 217 h 218"/>
                <a:gd name="T4" fmla="*/ 84 w 118"/>
                <a:gd name="T5" fmla="*/ 217 h 218"/>
                <a:gd name="T6" fmla="*/ 117 w 118"/>
                <a:gd name="T7" fmla="*/ 183 h 218"/>
                <a:gd name="T8" fmla="*/ 117 w 118"/>
                <a:gd name="T9" fmla="*/ 0 h 218"/>
                <a:gd name="T10" fmla="*/ 17 w 118"/>
                <a:gd name="T11" fmla="*/ 91 h 218"/>
                <a:gd name="T12" fmla="*/ 0 w 118"/>
                <a:gd name="T13" fmla="*/ 75 h 218"/>
                <a:gd name="T14" fmla="*/ 0 w 118"/>
                <a:gd name="T15" fmla="*/ 183 h 218"/>
                <a:gd name="T16" fmla="*/ 0 w 118"/>
                <a:gd name="T17" fmla="*/ 183 h 218"/>
                <a:gd name="T18" fmla="*/ 0 w 118"/>
                <a:gd name="T19" fmla="*/ 18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218">
                  <a:moveTo>
                    <a:pt x="0" y="183"/>
                  </a:moveTo>
                  <a:cubicBezTo>
                    <a:pt x="0" y="200"/>
                    <a:pt x="8" y="217"/>
                    <a:pt x="25" y="217"/>
                  </a:cubicBezTo>
                  <a:cubicBezTo>
                    <a:pt x="84" y="217"/>
                    <a:pt x="84" y="217"/>
                    <a:pt x="84" y="217"/>
                  </a:cubicBezTo>
                  <a:cubicBezTo>
                    <a:pt x="100" y="217"/>
                    <a:pt x="117" y="200"/>
                    <a:pt x="117" y="183"/>
                  </a:cubicBezTo>
                  <a:cubicBezTo>
                    <a:pt x="117" y="0"/>
                    <a:pt x="117" y="0"/>
                    <a:pt x="117" y="0"/>
                  </a:cubicBezTo>
                  <a:cubicBezTo>
                    <a:pt x="17" y="91"/>
                    <a:pt x="17" y="91"/>
                    <a:pt x="17" y="91"/>
                  </a:cubicBezTo>
                  <a:cubicBezTo>
                    <a:pt x="0" y="75"/>
                    <a:pt x="0" y="75"/>
                    <a:pt x="0" y="75"/>
                  </a:cubicBezTo>
                  <a:lnTo>
                    <a:pt x="0" y="183"/>
                  </a:lnTo>
                  <a:close/>
                  <a:moveTo>
                    <a:pt x="0" y="183"/>
                  </a:moveTo>
                  <a:lnTo>
                    <a:pt x="0" y="183"/>
                  </a:lnTo>
                  <a:close/>
                </a:path>
              </a:pathLst>
            </a:custGeom>
            <a:grpFill/>
            <a:ln>
              <a:noFill/>
            </a:ln>
            <a:effectLst/>
          </p:spPr>
          <p:txBody>
            <a:bodyPr wrap="none" anchor="ctr"/>
            <a:lstStyle/>
            <a:p>
              <a:pPr eaLnBrk="1" fontAlgn="auto" hangingPunct="1">
                <a:spcBef>
                  <a:spcPts val="0"/>
                </a:spcBef>
                <a:spcAft>
                  <a:spcPts val="0"/>
                </a:spcAft>
                <a:defRPr/>
              </a:pPr>
              <a:endParaRPr lang="en-US">
                <a:latin typeface="Open Sans Light"/>
                <a:ea typeface="+mn-ea"/>
                <a:cs typeface="Open Sans Light"/>
              </a:endParaRPr>
            </a:p>
          </p:txBody>
        </p:sp>
        <p:sp>
          <p:nvSpPr>
            <p:cNvPr id="94" name="Freeform 12"/>
            <p:cNvSpPr>
              <a:spLocks noChangeArrowheads="1"/>
            </p:cNvSpPr>
            <p:nvPr/>
          </p:nvSpPr>
          <p:spPr bwMode="auto">
            <a:xfrm>
              <a:off x="1657350" y="858837"/>
              <a:ext cx="42863" cy="120650"/>
            </a:xfrm>
            <a:custGeom>
              <a:avLst/>
              <a:gdLst>
                <a:gd name="T0" fmla="*/ 0 w 118"/>
                <a:gd name="T1" fmla="*/ 301 h 336"/>
                <a:gd name="T2" fmla="*/ 34 w 118"/>
                <a:gd name="T3" fmla="*/ 335 h 336"/>
                <a:gd name="T4" fmla="*/ 84 w 118"/>
                <a:gd name="T5" fmla="*/ 335 h 336"/>
                <a:gd name="T6" fmla="*/ 117 w 118"/>
                <a:gd name="T7" fmla="*/ 301 h 336"/>
                <a:gd name="T8" fmla="*/ 117 w 118"/>
                <a:gd name="T9" fmla="*/ 76 h 336"/>
                <a:gd name="T10" fmla="*/ 42 w 118"/>
                <a:gd name="T11" fmla="*/ 0 h 336"/>
                <a:gd name="T12" fmla="*/ 0 w 118"/>
                <a:gd name="T13" fmla="*/ 42 h 336"/>
                <a:gd name="T14" fmla="*/ 0 w 118"/>
                <a:gd name="T15" fmla="*/ 301 h 336"/>
                <a:gd name="T16" fmla="*/ 0 w 118"/>
                <a:gd name="T17" fmla="*/ 301 h 336"/>
                <a:gd name="T18" fmla="*/ 0 w 118"/>
                <a:gd name="T19" fmla="*/ 301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336">
                  <a:moveTo>
                    <a:pt x="0" y="301"/>
                  </a:moveTo>
                  <a:cubicBezTo>
                    <a:pt x="0" y="318"/>
                    <a:pt x="17" y="335"/>
                    <a:pt x="34" y="335"/>
                  </a:cubicBezTo>
                  <a:cubicBezTo>
                    <a:pt x="84" y="335"/>
                    <a:pt x="84" y="335"/>
                    <a:pt x="84" y="335"/>
                  </a:cubicBezTo>
                  <a:cubicBezTo>
                    <a:pt x="101" y="335"/>
                    <a:pt x="117" y="318"/>
                    <a:pt x="117" y="301"/>
                  </a:cubicBezTo>
                  <a:cubicBezTo>
                    <a:pt x="117" y="76"/>
                    <a:pt x="117" y="76"/>
                    <a:pt x="117" y="76"/>
                  </a:cubicBezTo>
                  <a:cubicBezTo>
                    <a:pt x="42" y="0"/>
                    <a:pt x="42" y="0"/>
                    <a:pt x="42" y="0"/>
                  </a:cubicBezTo>
                  <a:cubicBezTo>
                    <a:pt x="0" y="42"/>
                    <a:pt x="0" y="42"/>
                    <a:pt x="0" y="42"/>
                  </a:cubicBezTo>
                  <a:lnTo>
                    <a:pt x="0" y="301"/>
                  </a:lnTo>
                  <a:close/>
                  <a:moveTo>
                    <a:pt x="0" y="301"/>
                  </a:moveTo>
                  <a:lnTo>
                    <a:pt x="0" y="301"/>
                  </a:lnTo>
                  <a:close/>
                </a:path>
              </a:pathLst>
            </a:custGeom>
            <a:grpFill/>
            <a:ln>
              <a:noFill/>
            </a:ln>
            <a:effectLst/>
          </p:spPr>
          <p:txBody>
            <a:bodyPr wrap="none" anchor="ctr"/>
            <a:lstStyle/>
            <a:p>
              <a:pPr eaLnBrk="1" fontAlgn="auto" hangingPunct="1">
                <a:spcBef>
                  <a:spcPts val="0"/>
                </a:spcBef>
                <a:spcAft>
                  <a:spcPts val="0"/>
                </a:spcAft>
                <a:defRPr/>
              </a:pPr>
              <a:endParaRPr lang="en-US">
                <a:latin typeface="Open Sans Light"/>
                <a:ea typeface="+mn-ea"/>
                <a:cs typeface="Open Sans Light"/>
              </a:endParaRPr>
            </a:p>
          </p:txBody>
        </p:sp>
        <p:sp>
          <p:nvSpPr>
            <p:cNvPr id="95" name="Freeform 13"/>
            <p:cNvSpPr>
              <a:spLocks noChangeArrowheads="1"/>
            </p:cNvSpPr>
            <p:nvPr/>
          </p:nvSpPr>
          <p:spPr bwMode="auto">
            <a:xfrm>
              <a:off x="1727200" y="858837"/>
              <a:ext cx="42863" cy="120650"/>
            </a:xfrm>
            <a:custGeom>
              <a:avLst/>
              <a:gdLst>
                <a:gd name="T0" fmla="*/ 92 w 118"/>
                <a:gd name="T1" fmla="*/ 335 h 336"/>
                <a:gd name="T2" fmla="*/ 117 w 118"/>
                <a:gd name="T3" fmla="*/ 301 h 336"/>
                <a:gd name="T4" fmla="*/ 117 w 118"/>
                <a:gd name="T5" fmla="*/ 0 h 336"/>
                <a:gd name="T6" fmla="*/ 0 w 118"/>
                <a:gd name="T7" fmla="*/ 118 h 336"/>
                <a:gd name="T8" fmla="*/ 0 w 118"/>
                <a:gd name="T9" fmla="*/ 301 h 336"/>
                <a:gd name="T10" fmla="*/ 33 w 118"/>
                <a:gd name="T11" fmla="*/ 335 h 336"/>
                <a:gd name="T12" fmla="*/ 92 w 118"/>
                <a:gd name="T13" fmla="*/ 335 h 336"/>
                <a:gd name="T14" fmla="*/ 92 w 118"/>
                <a:gd name="T15" fmla="*/ 335 h 336"/>
                <a:gd name="T16" fmla="*/ 92 w 118"/>
                <a:gd name="T17" fmla="*/ 335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336">
                  <a:moveTo>
                    <a:pt x="92" y="335"/>
                  </a:moveTo>
                  <a:cubicBezTo>
                    <a:pt x="108" y="335"/>
                    <a:pt x="117" y="318"/>
                    <a:pt x="117" y="301"/>
                  </a:cubicBezTo>
                  <a:cubicBezTo>
                    <a:pt x="117" y="0"/>
                    <a:pt x="117" y="0"/>
                    <a:pt x="117" y="0"/>
                  </a:cubicBezTo>
                  <a:cubicBezTo>
                    <a:pt x="0" y="118"/>
                    <a:pt x="0" y="118"/>
                    <a:pt x="0" y="118"/>
                  </a:cubicBezTo>
                  <a:cubicBezTo>
                    <a:pt x="0" y="301"/>
                    <a:pt x="0" y="301"/>
                    <a:pt x="0" y="301"/>
                  </a:cubicBezTo>
                  <a:cubicBezTo>
                    <a:pt x="0" y="318"/>
                    <a:pt x="16" y="335"/>
                    <a:pt x="33" y="335"/>
                  </a:cubicBezTo>
                  <a:lnTo>
                    <a:pt x="92" y="335"/>
                  </a:lnTo>
                  <a:close/>
                  <a:moveTo>
                    <a:pt x="92" y="335"/>
                  </a:moveTo>
                  <a:lnTo>
                    <a:pt x="92" y="335"/>
                  </a:lnTo>
                  <a:close/>
                </a:path>
              </a:pathLst>
            </a:custGeom>
            <a:grpFill/>
            <a:ln>
              <a:noFill/>
            </a:ln>
            <a:effectLst/>
          </p:spPr>
          <p:txBody>
            <a:bodyPr wrap="none" anchor="ctr"/>
            <a:lstStyle/>
            <a:p>
              <a:pPr eaLnBrk="1" fontAlgn="auto" hangingPunct="1">
                <a:spcBef>
                  <a:spcPts val="0"/>
                </a:spcBef>
                <a:spcAft>
                  <a:spcPts val="0"/>
                </a:spcAft>
                <a:defRPr/>
              </a:pPr>
              <a:endParaRPr lang="en-US">
                <a:latin typeface="Open Sans Light"/>
                <a:ea typeface="+mn-ea"/>
                <a:cs typeface="Open Sans Light"/>
              </a:endParaRPr>
            </a:p>
          </p:txBody>
        </p:sp>
        <p:sp>
          <p:nvSpPr>
            <p:cNvPr id="96" name="Freeform 14"/>
            <p:cNvSpPr>
              <a:spLocks noChangeArrowheads="1"/>
            </p:cNvSpPr>
            <p:nvPr/>
          </p:nvSpPr>
          <p:spPr bwMode="auto">
            <a:xfrm>
              <a:off x="1795463" y="817562"/>
              <a:ext cx="46037" cy="163512"/>
            </a:xfrm>
            <a:custGeom>
              <a:avLst/>
              <a:gdLst>
                <a:gd name="T0" fmla="*/ 0 w 126"/>
                <a:gd name="T1" fmla="*/ 41 h 452"/>
                <a:gd name="T2" fmla="*/ 0 w 126"/>
                <a:gd name="T3" fmla="*/ 417 h 452"/>
                <a:gd name="T4" fmla="*/ 33 w 126"/>
                <a:gd name="T5" fmla="*/ 451 h 452"/>
                <a:gd name="T6" fmla="*/ 92 w 126"/>
                <a:gd name="T7" fmla="*/ 451 h 452"/>
                <a:gd name="T8" fmla="*/ 125 w 126"/>
                <a:gd name="T9" fmla="*/ 417 h 452"/>
                <a:gd name="T10" fmla="*/ 125 w 126"/>
                <a:gd name="T11" fmla="*/ 66 h 452"/>
                <a:gd name="T12" fmla="*/ 50 w 126"/>
                <a:gd name="T13" fmla="*/ 0 h 452"/>
                <a:gd name="T14" fmla="*/ 0 w 126"/>
                <a:gd name="T15" fmla="*/ 41 h 452"/>
                <a:gd name="T16" fmla="*/ 0 w 126"/>
                <a:gd name="T17" fmla="*/ 41 h 452"/>
                <a:gd name="T18" fmla="*/ 0 w 126"/>
                <a:gd name="T19" fmla="*/ 4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452">
                  <a:moveTo>
                    <a:pt x="0" y="41"/>
                  </a:moveTo>
                  <a:cubicBezTo>
                    <a:pt x="0" y="417"/>
                    <a:pt x="0" y="417"/>
                    <a:pt x="0" y="417"/>
                  </a:cubicBezTo>
                  <a:cubicBezTo>
                    <a:pt x="0" y="434"/>
                    <a:pt x="17" y="451"/>
                    <a:pt x="33" y="451"/>
                  </a:cubicBezTo>
                  <a:cubicBezTo>
                    <a:pt x="92" y="451"/>
                    <a:pt x="92" y="451"/>
                    <a:pt x="92" y="451"/>
                  </a:cubicBezTo>
                  <a:cubicBezTo>
                    <a:pt x="109" y="451"/>
                    <a:pt x="125" y="434"/>
                    <a:pt x="125" y="417"/>
                  </a:cubicBezTo>
                  <a:cubicBezTo>
                    <a:pt x="125" y="66"/>
                    <a:pt x="125" y="66"/>
                    <a:pt x="125" y="66"/>
                  </a:cubicBezTo>
                  <a:cubicBezTo>
                    <a:pt x="50" y="0"/>
                    <a:pt x="50" y="0"/>
                    <a:pt x="50" y="0"/>
                  </a:cubicBezTo>
                  <a:lnTo>
                    <a:pt x="0" y="41"/>
                  </a:lnTo>
                  <a:close/>
                  <a:moveTo>
                    <a:pt x="0" y="41"/>
                  </a:moveTo>
                  <a:lnTo>
                    <a:pt x="0" y="41"/>
                  </a:lnTo>
                  <a:close/>
                </a:path>
              </a:pathLst>
            </a:custGeom>
            <a:grpFill/>
            <a:ln>
              <a:noFill/>
            </a:ln>
            <a:effectLst/>
          </p:spPr>
          <p:txBody>
            <a:bodyPr wrap="none" anchor="ctr"/>
            <a:lstStyle/>
            <a:p>
              <a:pPr eaLnBrk="1" fontAlgn="auto" hangingPunct="1">
                <a:spcBef>
                  <a:spcPts val="0"/>
                </a:spcBef>
                <a:spcAft>
                  <a:spcPts val="0"/>
                </a:spcAft>
                <a:defRPr/>
              </a:pPr>
              <a:endParaRPr lang="en-US">
                <a:latin typeface="Open Sans Light"/>
                <a:ea typeface="+mn-ea"/>
                <a:cs typeface="Open Sans Light"/>
              </a:endParaRPr>
            </a:p>
          </p:txBody>
        </p:sp>
        <p:sp>
          <p:nvSpPr>
            <p:cNvPr id="97" name="Freeform 15"/>
            <p:cNvSpPr>
              <a:spLocks noChangeArrowheads="1"/>
            </p:cNvSpPr>
            <p:nvPr/>
          </p:nvSpPr>
          <p:spPr bwMode="auto">
            <a:xfrm>
              <a:off x="1576388" y="744537"/>
              <a:ext cx="261937" cy="163512"/>
            </a:xfrm>
            <a:custGeom>
              <a:avLst/>
              <a:gdLst>
                <a:gd name="T0" fmla="*/ 234 w 728"/>
                <a:gd name="T1" fmla="*/ 284 h 452"/>
                <a:gd name="T2" fmla="*/ 292 w 728"/>
                <a:gd name="T3" fmla="*/ 284 h 452"/>
                <a:gd name="T4" fmla="*/ 359 w 728"/>
                <a:gd name="T5" fmla="*/ 351 h 452"/>
                <a:gd name="T6" fmla="*/ 401 w 728"/>
                <a:gd name="T7" fmla="*/ 368 h 452"/>
                <a:gd name="T8" fmla="*/ 434 w 728"/>
                <a:gd name="T9" fmla="*/ 351 h 452"/>
                <a:gd name="T10" fmla="*/ 660 w 728"/>
                <a:gd name="T11" fmla="*/ 134 h 452"/>
                <a:gd name="T12" fmla="*/ 694 w 728"/>
                <a:gd name="T13" fmla="*/ 167 h 452"/>
                <a:gd name="T14" fmla="*/ 710 w 728"/>
                <a:gd name="T15" fmla="*/ 175 h 452"/>
                <a:gd name="T16" fmla="*/ 727 w 728"/>
                <a:gd name="T17" fmla="*/ 159 h 452"/>
                <a:gd name="T18" fmla="*/ 727 w 728"/>
                <a:gd name="T19" fmla="*/ 33 h 452"/>
                <a:gd name="T20" fmla="*/ 719 w 728"/>
                <a:gd name="T21" fmla="*/ 8 h 452"/>
                <a:gd name="T22" fmla="*/ 694 w 728"/>
                <a:gd name="T23" fmla="*/ 0 h 452"/>
                <a:gd name="T24" fmla="*/ 568 w 728"/>
                <a:gd name="T25" fmla="*/ 0 h 452"/>
                <a:gd name="T26" fmla="*/ 551 w 728"/>
                <a:gd name="T27" fmla="*/ 8 h 452"/>
                <a:gd name="T28" fmla="*/ 551 w 728"/>
                <a:gd name="T29" fmla="*/ 33 h 452"/>
                <a:gd name="T30" fmla="*/ 585 w 728"/>
                <a:gd name="T31" fmla="*/ 58 h 452"/>
                <a:gd name="T32" fmla="*/ 426 w 728"/>
                <a:gd name="T33" fmla="*/ 217 h 452"/>
                <a:gd name="T34" fmla="*/ 401 w 728"/>
                <a:gd name="T35" fmla="*/ 225 h 452"/>
                <a:gd name="T36" fmla="*/ 368 w 728"/>
                <a:gd name="T37" fmla="*/ 217 h 452"/>
                <a:gd name="T38" fmla="*/ 292 w 728"/>
                <a:gd name="T39" fmla="*/ 142 h 452"/>
                <a:gd name="T40" fmla="*/ 234 w 728"/>
                <a:gd name="T41" fmla="*/ 142 h 452"/>
                <a:gd name="T42" fmla="*/ 8 w 728"/>
                <a:gd name="T43" fmla="*/ 359 h 452"/>
                <a:gd name="T44" fmla="*/ 0 w 728"/>
                <a:gd name="T45" fmla="*/ 393 h 452"/>
                <a:gd name="T46" fmla="*/ 8 w 728"/>
                <a:gd name="T47" fmla="*/ 426 h 452"/>
                <a:gd name="T48" fmla="*/ 25 w 728"/>
                <a:gd name="T49" fmla="*/ 435 h 452"/>
                <a:gd name="T50" fmla="*/ 83 w 728"/>
                <a:gd name="T51" fmla="*/ 435 h 452"/>
                <a:gd name="T52" fmla="*/ 234 w 728"/>
                <a:gd name="T53" fmla="*/ 284 h 452"/>
                <a:gd name="T54" fmla="*/ 234 w 728"/>
                <a:gd name="T55" fmla="*/ 284 h 452"/>
                <a:gd name="T56" fmla="*/ 234 w 728"/>
                <a:gd name="T57" fmla="*/ 284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28" h="452">
                  <a:moveTo>
                    <a:pt x="234" y="284"/>
                  </a:moveTo>
                  <a:cubicBezTo>
                    <a:pt x="250" y="267"/>
                    <a:pt x="276" y="267"/>
                    <a:pt x="292" y="284"/>
                  </a:cubicBezTo>
                  <a:cubicBezTo>
                    <a:pt x="359" y="351"/>
                    <a:pt x="359" y="351"/>
                    <a:pt x="359" y="351"/>
                  </a:cubicBezTo>
                  <a:cubicBezTo>
                    <a:pt x="376" y="368"/>
                    <a:pt x="384" y="368"/>
                    <a:pt x="401" y="368"/>
                  </a:cubicBezTo>
                  <a:cubicBezTo>
                    <a:pt x="418" y="368"/>
                    <a:pt x="426" y="368"/>
                    <a:pt x="434" y="351"/>
                  </a:cubicBezTo>
                  <a:cubicBezTo>
                    <a:pt x="660" y="134"/>
                    <a:pt x="660" y="134"/>
                    <a:pt x="660" y="134"/>
                  </a:cubicBezTo>
                  <a:cubicBezTo>
                    <a:pt x="694" y="167"/>
                    <a:pt x="694" y="167"/>
                    <a:pt x="694" y="167"/>
                  </a:cubicBezTo>
                  <a:cubicBezTo>
                    <a:pt x="702" y="175"/>
                    <a:pt x="710" y="175"/>
                    <a:pt x="710" y="175"/>
                  </a:cubicBezTo>
                  <a:cubicBezTo>
                    <a:pt x="719" y="175"/>
                    <a:pt x="727" y="167"/>
                    <a:pt x="727" y="159"/>
                  </a:cubicBezTo>
                  <a:cubicBezTo>
                    <a:pt x="727" y="33"/>
                    <a:pt x="727" y="33"/>
                    <a:pt x="727" y="33"/>
                  </a:cubicBezTo>
                  <a:cubicBezTo>
                    <a:pt x="727" y="25"/>
                    <a:pt x="727" y="16"/>
                    <a:pt x="719" y="8"/>
                  </a:cubicBezTo>
                  <a:cubicBezTo>
                    <a:pt x="710" y="0"/>
                    <a:pt x="702" y="0"/>
                    <a:pt x="694" y="0"/>
                  </a:cubicBezTo>
                  <a:cubicBezTo>
                    <a:pt x="568" y="0"/>
                    <a:pt x="568" y="0"/>
                    <a:pt x="568" y="0"/>
                  </a:cubicBezTo>
                  <a:cubicBezTo>
                    <a:pt x="560" y="0"/>
                    <a:pt x="551" y="0"/>
                    <a:pt x="551" y="8"/>
                  </a:cubicBezTo>
                  <a:cubicBezTo>
                    <a:pt x="543" y="16"/>
                    <a:pt x="551" y="25"/>
                    <a:pt x="551" y="33"/>
                  </a:cubicBezTo>
                  <a:cubicBezTo>
                    <a:pt x="585" y="58"/>
                    <a:pt x="585" y="58"/>
                    <a:pt x="585" y="58"/>
                  </a:cubicBezTo>
                  <a:cubicBezTo>
                    <a:pt x="426" y="217"/>
                    <a:pt x="426" y="217"/>
                    <a:pt x="426" y="217"/>
                  </a:cubicBezTo>
                  <a:cubicBezTo>
                    <a:pt x="426" y="225"/>
                    <a:pt x="409" y="225"/>
                    <a:pt x="401" y="225"/>
                  </a:cubicBezTo>
                  <a:cubicBezTo>
                    <a:pt x="393" y="225"/>
                    <a:pt x="376" y="225"/>
                    <a:pt x="368" y="217"/>
                  </a:cubicBezTo>
                  <a:cubicBezTo>
                    <a:pt x="292" y="142"/>
                    <a:pt x="292" y="142"/>
                    <a:pt x="292" y="142"/>
                  </a:cubicBezTo>
                  <a:cubicBezTo>
                    <a:pt x="276" y="125"/>
                    <a:pt x="250" y="125"/>
                    <a:pt x="234" y="142"/>
                  </a:cubicBezTo>
                  <a:cubicBezTo>
                    <a:pt x="8" y="359"/>
                    <a:pt x="8" y="359"/>
                    <a:pt x="8" y="359"/>
                  </a:cubicBezTo>
                  <a:cubicBezTo>
                    <a:pt x="0" y="368"/>
                    <a:pt x="0" y="384"/>
                    <a:pt x="0" y="393"/>
                  </a:cubicBezTo>
                  <a:cubicBezTo>
                    <a:pt x="0" y="410"/>
                    <a:pt x="0" y="418"/>
                    <a:pt x="8" y="426"/>
                  </a:cubicBezTo>
                  <a:cubicBezTo>
                    <a:pt x="25" y="435"/>
                    <a:pt x="25" y="435"/>
                    <a:pt x="25" y="435"/>
                  </a:cubicBezTo>
                  <a:cubicBezTo>
                    <a:pt x="41" y="451"/>
                    <a:pt x="67" y="451"/>
                    <a:pt x="83" y="435"/>
                  </a:cubicBezTo>
                  <a:lnTo>
                    <a:pt x="234" y="284"/>
                  </a:lnTo>
                  <a:close/>
                  <a:moveTo>
                    <a:pt x="234" y="284"/>
                  </a:moveTo>
                  <a:lnTo>
                    <a:pt x="234" y="284"/>
                  </a:lnTo>
                  <a:close/>
                </a:path>
              </a:pathLst>
            </a:custGeom>
            <a:grpFill/>
            <a:ln>
              <a:noFill/>
            </a:ln>
            <a:effectLst/>
          </p:spPr>
          <p:txBody>
            <a:bodyPr wrap="none" anchor="ctr"/>
            <a:lstStyle/>
            <a:p>
              <a:pPr eaLnBrk="1" fontAlgn="auto" hangingPunct="1">
                <a:spcBef>
                  <a:spcPts val="0"/>
                </a:spcBef>
                <a:spcAft>
                  <a:spcPts val="0"/>
                </a:spcAft>
                <a:defRPr/>
              </a:pPr>
              <a:endParaRPr lang="en-US">
                <a:latin typeface="Open Sans Light"/>
                <a:ea typeface="+mn-ea"/>
                <a:cs typeface="Open Sans Light"/>
              </a:endParaRPr>
            </a:p>
          </p:txBody>
        </p:sp>
        <p:sp>
          <p:nvSpPr>
            <p:cNvPr id="98" name="Freeform 16"/>
            <p:cNvSpPr>
              <a:spLocks noChangeArrowheads="1"/>
            </p:cNvSpPr>
            <p:nvPr/>
          </p:nvSpPr>
          <p:spPr bwMode="auto">
            <a:xfrm>
              <a:off x="1569458" y="688424"/>
              <a:ext cx="334962" cy="331788"/>
            </a:xfrm>
            <a:custGeom>
              <a:avLst/>
              <a:gdLst>
                <a:gd name="T0" fmla="*/ 887 w 929"/>
                <a:gd name="T1" fmla="*/ 0 h 921"/>
                <a:gd name="T2" fmla="*/ 836 w 929"/>
                <a:gd name="T3" fmla="*/ 50 h 921"/>
                <a:gd name="T4" fmla="*/ 836 w 929"/>
                <a:gd name="T5" fmla="*/ 837 h 921"/>
                <a:gd name="T6" fmla="*/ 51 w 929"/>
                <a:gd name="T7" fmla="*/ 837 h 921"/>
                <a:gd name="T8" fmla="*/ 0 w 929"/>
                <a:gd name="T9" fmla="*/ 878 h 921"/>
                <a:gd name="T10" fmla="*/ 51 w 929"/>
                <a:gd name="T11" fmla="*/ 920 h 921"/>
                <a:gd name="T12" fmla="*/ 887 w 929"/>
                <a:gd name="T13" fmla="*/ 920 h 921"/>
                <a:gd name="T14" fmla="*/ 928 w 929"/>
                <a:gd name="T15" fmla="*/ 878 h 921"/>
                <a:gd name="T16" fmla="*/ 928 w 929"/>
                <a:gd name="T17" fmla="*/ 50 h 921"/>
                <a:gd name="T18" fmla="*/ 887 w 929"/>
                <a:gd name="T19" fmla="*/ 0 h 921"/>
                <a:gd name="T20" fmla="*/ 887 w 929"/>
                <a:gd name="T21" fmla="*/ 0 h 921"/>
                <a:gd name="T22" fmla="*/ 887 w 929"/>
                <a:gd name="T23" fmla="*/ 0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9" h="921">
                  <a:moveTo>
                    <a:pt x="887" y="0"/>
                  </a:moveTo>
                  <a:cubicBezTo>
                    <a:pt x="862" y="0"/>
                    <a:pt x="836" y="26"/>
                    <a:pt x="836" y="50"/>
                  </a:cubicBezTo>
                  <a:cubicBezTo>
                    <a:pt x="836" y="837"/>
                    <a:pt x="836" y="837"/>
                    <a:pt x="836" y="837"/>
                  </a:cubicBezTo>
                  <a:cubicBezTo>
                    <a:pt x="51" y="837"/>
                    <a:pt x="51" y="837"/>
                    <a:pt x="51" y="837"/>
                  </a:cubicBezTo>
                  <a:cubicBezTo>
                    <a:pt x="26" y="837"/>
                    <a:pt x="0" y="853"/>
                    <a:pt x="0" y="878"/>
                  </a:cubicBezTo>
                  <a:cubicBezTo>
                    <a:pt x="0" y="903"/>
                    <a:pt x="26" y="920"/>
                    <a:pt x="51" y="920"/>
                  </a:cubicBezTo>
                  <a:cubicBezTo>
                    <a:pt x="887" y="920"/>
                    <a:pt x="887" y="920"/>
                    <a:pt x="887" y="920"/>
                  </a:cubicBezTo>
                  <a:cubicBezTo>
                    <a:pt x="912" y="920"/>
                    <a:pt x="928" y="903"/>
                    <a:pt x="928" y="878"/>
                  </a:cubicBezTo>
                  <a:cubicBezTo>
                    <a:pt x="928" y="50"/>
                    <a:pt x="928" y="50"/>
                    <a:pt x="928" y="50"/>
                  </a:cubicBezTo>
                  <a:cubicBezTo>
                    <a:pt x="928" y="26"/>
                    <a:pt x="903" y="0"/>
                    <a:pt x="887" y="0"/>
                  </a:cubicBezTo>
                  <a:close/>
                  <a:moveTo>
                    <a:pt x="887" y="0"/>
                  </a:moveTo>
                  <a:lnTo>
                    <a:pt x="887" y="0"/>
                  </a:lnTo>
                  <a:close/>
                </a:path>
              </a:pathLst>
            </a:custGeom>
            <a:grpFill/>
            <a:ln>
              <a:noFill/>
            </a:ln>
            <a:effectLst/>
          </p:spPr>
          <p:txBody>
            <a:bodyPr wrap="none" anchor="ctr"/>
            <a:lstStyle/>
            <a:p>
              <a:pPr eaLnBrk="1" fontAlgn="auto" hangingPunct="1">
                <a:spcBef>
                  <a:spcPts val="0"/>
                </a:spcBef>
                <a:spcAft>
                  <a:spcPts val="0"/>
                </a:spcAft>
                <a:defRPr/>
              </a:pPr>
              <a:endParaRPr lang="en-US">
                <a:latin typeface="Open Sans Light"/>
                <a:ea typeface="+mn-ea"/>
                <a:cs typeface="Open Sans Light"/>
              </a:endParaRPr>
            </a:p>
          </p:txBody>
        </p:sp>
      </p:grpSp>
      <p:grpSp>
        <p:nvGrpSpPr>
          <p:cNvPr id="99" name="Group 587"/>
          <p:cNvGrpSpPr/>
          <p:nvPr/>
        </p:nvGrpSpPr>
        <p:grpSpPr bwMode="auto">
          <a:xfrm>
            <a:off x="2847545" y="5261965"/>
            <a:ext cx="522416" cy="461865"/>
            <a:chOff x="1530350" y="5719762"/>
            <a:chExt cx="452438" cy="400050"/>
          </a:xfrm>
          <a:solidFill>
            <a:srgbClr val="FFFFFF"/>
          </a:solidFill>
        </p:grpSpPr>
        <p:sp>
          <p:nvSpPr>
            <p:cNvPr id="100" name="Freeform 533"/>
            <p:cNvSpPr>
              <a:spLocks noChangeArrowheads="1"/>
            </p:cNvSpPr>
            <p:nvPr/>
          </p:nvSpPr>
          <p:spPr bwMode="auto">
            <a:xfrm>
              <a:off x="1593850" y="5921374"/>
              <a:ext cx="42863" cy="39688"/>
            </a:xfrm>
            <a:custGeom>
              <a:avLst/>
              <a:gdLst>
                <a:gd name="T0" fmla="*/ 0 w 118"/>
                <a:gd name="T1" fmla="*/ 0 h 110"/>
                <a:gd name="T2" fmla="*/ 117 w 118"/>
                <a:gd name="T3" fmla="*/ 0 h 110"/>
                <a:gd name="T4" fmla="*/ 117 w 118"/>
                <a:gd name="T5" fmla="*/ 109 h 110"/>
                <a:gd name="T6" fmla="*/ 0 w 118"/>
                <a:gd name="T7" fmla="*/ 109 h 110"/>
                <a:gd name="T8" fmla="*/ 0 w 118"/>
                <a:gd name="T9" fmla="*/ 0 h 110"/>
              </a:gdLst>
              <a:ahLst/>
              <a:cxnLst>
                <a:cxn ang="0">
                  <a:pos x="T0" y="T1"/>
                </a:cxn>
                <a:cxn ang="0">
                  <a:pos x="T2" y="T3"/>
                </a:cxn>
                <a:cxn ang="0">
                  <a:pos x="T4" y="T5"/>
                </a:cxn>
                <a:cxn ang="0">
                  <a:pos x="T6" y="T7"/>
                </a:cxn>
                <a:cxn ang="0">
                  <a:pos x="T8" y="T9"/>
                </a:cxn>
              </a:cxnLst>
              <a:rect l="0" t="0" r="r" b="b"/>
              <a:pathLst>
                <a:path w="118" h="110">
                  <a:moveTo>
                    <a:pt x="0" y="0"/>
                  </a:moveTo>
                  <a:lnTo>
                    <a:pt x="117" y="0"/>
                  </a:lnTo>
                  <a:lnTo>
                    <a:pt x="117" y="109"/>
                  </a:lnTo>
                  <a:lnTo>
                    <a:pt x="0" y="109"/>
                  </a:lnTo>
                  <a:lnTo>
                    <a:pt x="0" y="0"/>
                  </a:lnTo>
                </a:path>
              </a:pathLst>
            </a:custGeom>
            <a:grpFill/>
            <a:ln>
              <a:noFill/>
            </a:ln>
            <a:effectLst/>
          </p:spPr>
          <p:txBody>
            <a:bodyPr wrap="none" anchor="ctr"/>
            <a:lstStyle/>
            <a:p>
              <a:pPr eaLnBrk="1" fontAlgn="auto" hangingPunct="1">
                <a:spcBef>
                  <a:spcPts val="0"/>
                </a:spcBef>
                <a:spcAft>
                  <a:spcPts val="0"/>
                </a:spcAft>
                <a:defRPr/>
              </a:pPr>
              <a:endParaRPr lang="en-US">
                <a:latin typeface="Open Sans Light"/>
                <a:ea typeface="+mn-ea"/>
                <a:cs typeface="Open Sans Light"/>
              </a:endParaRPr>
            </a:p>
          </p:txBody>
        </p:sp>
        <p:sp>
          <p:nvSpPr>
            <p:cNvPr id="101" name="Freeform 534"/>
            <p:cNvSpPr>
              <a:spLocks noChangeArrowheads="1"/>
            </p:cNvSpPr>
            <p:nvPr/>
          </p:nvSpPr>
          <p:spPr bwMode="auto">
            <a:xfrm>
              <a:off x="1593850" y="5984874"/>
              <a:ext cx="42863" cy="39688"/>
            </a:xfrm>
            <a:custGeom>
              <a:avLst/>
              <a:gdLst>
                <a:gd name="T0" fmla="*/ 0 w 118"/>
                <a:gd name="T1" fmla="*/ 0 h 110"/>
                <a:gd name="T2" fmla="*/ 117 w 118"/>
                <a:gd name="T3" fmla="*/ 0 h 110"/>
                <a:gd name="T4" fmla="*/ 117 w 118"/>
                <a:gd name="T5" fmla="*/ 109 h 110"/>
                <a:gd name="T6" fmla="*/ 0 w 118"/>
                <a:gd name="T7" fmla="*/ 109 h 110"/>
                <a:gd name="T8" fmla="*/ 0 w 118"/>
                <a:gd name="T9" fmla="*/ 0 h 110"/>
              </a:gdLst>
              <a:ahLst/>
              <a:cxnLst>
                <a:cxn ang="0">
                  <a:pos x="T0" y="T1"/>
                </a:cxn>
                <a:cxn ang="0">
                  <a:pos x="T2" y="T3"/>
                </a:cxn>
                <a:cxn ang="0">
                  <a:pos x="T4" y="T5"/>
                </a:cxn>
                <a:cxn ang="0">
                  <a:pos x="T6" y="T7"/>
                </a:cxn>
                <a:cxn ang="0">
                  <a:pos x="T8" y="T9"/>
                </a:cxn>
              </a:cxnLst>
              <a:rect l="0" t="0" r="r" b="b"/>
              <a:pathLst>
                <a:path w="118" h="110">
                  <a:moveTo>
                    <a:pt x="0" y="0"/>
                  </a:moveTo>
                  <a:lnTo>
                    <a:pt x="117" y="0"/>
                  </a:lnTo>
                  <a:lnTo>
                    <a:pt x="117" y="109"/>
                  </a:lnTo>
                  <a:lnTo>
                    <a:pt x="0" y="109"/>
                  </a:lnTo>
                  <a:lnTo>
                    <a:pt x="0" y="0"/>
                  </a:lnTo>
                </a:path>
              </a:pathLst>
            </a:custGeom>
            <a:grpFill/>
            <a:ln>
              <a:noFill/>
            </a:ln>
            <a:effectLst/>
          </p:spPr>
          <p:txBody>
            <a:bodyPr wrap="none" anchor="ctr"/>
            <a:lstStyle/>
            <a:p>
              <a:pPr eaLnBrk="1" fontAlgn="auto" hangingPunct="1">
                <a:spcBef>
                  <a:spcPts val="0"/>
                </a:spcBef>
                <a:spcAft>
                  <a:spcPts val="0"/>
                </a:spcAft>
                <a:defRPr/>
              </a:pPr>
              <a:endParaRPr lang="en-US">
                <a:latin typeface="Open Sans Light"/>
                <a:ea typeface="+mn-ea"/>
                <a:cs typeface="Open Sans Light"/>
              </a:endParaRPr>
            </a:p>
          </p:txBody>
        </p:sp>
        <p:sp>
          <p:nvSpPr>
            <p:cNvPr id="102" name="Freeform 535"/>
            <p:cNvSpPr>
              <a:spLocks noChangeArrowheads="1"/>
            </p:cNvSpPr>
            <p:nvPr/>
          </p:nvSpPr>
          <p:spPr bwMode="auto">
            <a:xfrm>
              <a:off x="1663700" y="5857874"/>
              <a:ext cx="39688" cy="39688"/>
            </a:xfrm>
            <a:custGeom>
              <a:avLst/>
              <a:gdLst>
                <a:gd name="T0" fmla="*/ 0 w 110"/>
                <a:gd name="T1" fmla="*/ 0 h 110"/>
                <a:gd name="T2" fmla="*/ 109 w 110"/>
                <a:gd name="T3" fmla="*/ 0 h 110"/>
                <a:gd name="T4" fmla="*/ 109 w 110"/>
                <a:gd name="T5" fmla="*/ 109 h 110"/>
                <a:gd name="T6" fmla="*/ 0 w 110"/>
                <a:gd name="T7" fmla="*/ 109 h 110"/>
                <a:gd name="T8" fmla="*/ 0 w 110"/>
                <a:gd name="T9" fmla="*/ 0 h 110"/>
              </a:gdLst>
              <a:ahLst/>
              <a:cxnLst>
                <a:cxn ang="0">
                  <a:pos x="T0" y="T1"/>
                </a:cxn>
                <a:cxn ang="0">
                  <a:pos x="T2" y="T3"/>
                </a:cxn>
                <a:cxn ang="0">
                  <a:pos x="T4" y="T5"/>
                </a:cxn>
                <a:cxn ang="0">
                  <a:pos x="T6" y="T7"/>
                </a:cxn>
                <a:cxn ang="0">
                  <a:pos x="T8" y="T9"/>
                </a:cxn>
              </a:cxnLst>
              <a:rect l="0" t="0" r="r" b="b"/>
              <a:pathLst>
                <a:path w="110" h="110">
                  <a:moveTo>
                    <a:pt x="0" y="0"/>
                  </a:moveTo>
                  <a:lnTo>
                    <a:pt x="109" y="0"/>
                  </a:lnTo>
                  <a:lnTo>
                    <a:pt x="109" y="109"/>
                  </a:lnTo>
                  <a:lnTo>
                    <a:pt x="0" y="109"/>
                  </a:lnTo>
                  <a:lnTo>
                    <a:pt x="0" y="0"/>
                  </a:lnTo>
                </a:path>
              </a:pathLst>
            </a:custGeom>
            <a:grpFill/>
            <a:ln>
              <a:noFill/>
            </a:ln>
            <a:effectLst/>
          </p:spPr>
          <p:txBody>
            <a:bodyPr wrap="none" anchor="ctr"/>
            <a:lstStyle/>
            <a:p>
              <a:pPr eaLnBrk="1" fontAlgn="auto" hangingPunct="1">
                <a:spcBef>
                  <a:spcPts val="0"/>
                </a:spcBef>
                <a:spcAft>
                  <a:spcPts val="0"/>
                </a:spcAft>
                <a:defRPr/>
              </a:pPr>
              <a:endParaRPr lang="en-US">
                <a:latin typeface="Open Sans Light"/>
                <a:ea typeface="+mn-ea"/>
                <a:cs typeface="Open Sans Light"/>
              </a:endParaRPr>
            </a:p>
          </p:txBody>
        </p:sp>
        <p:sp>
          <p:nvSpPr>
            <p:cNvPr id="103" name="Freeform 536"/>
            <p:cNvSpPr>
              <a:spLocks noChangeArrowheads="1"/>
            </p:cNvSpPr>
            <p:nvPr/>
          </p:nvSpPr>
          <p:spPr bwMode="auto">
            <a:xfrm>
              <a:off x="1663700" y="5921374"/>
              <a:ext cx="39688" cy="39688"/>
            </a:xfrm>
            <a:custGeom>
              <a:avLst/>
              <a:gdLst>
                <a:gd name="T0" fmla="*/ 0 w 110"/>
                <a:gd name="T1" fmla="*/ 0 h 110"/>
                <a:gd name="T2" fmla="*/ 109 w 110"/>
                <a:gd name="T3" fmla="*/ 0 h 110"/>
                <a:gd name="T4" fmla="*/ 109 w 110"/>
                <a:gd name="T5" fmla="*/ 109 h 110"/>
                <a:gd name="T6" fmla="*/ 0 w 110"/>
                <a:gd name="T7" fmla="*/ 109 h 110"/>
                <a:gd name="T8" fmla="*/ 0 w 110"/>
                <a:gd name="T9" fmla="*/ 0 h 110"/>
              </a:gdLst>
              <a:ahLst/>
              <a:cxnLst>
                <a:cxn ang="0">
                  <a:pos x="T0" y="T1"/>
                </a:cxn>
                <a:cxn ang="0">
                  <a:pos x="T2" y="T3"/>
                </a:cxn>
                <a:cxn ang="0">
                  <a:pos x="T4" y="T5"/>
                </a:cxn>
                <a:cxn ang="0">
                  <a:pos x="T6" y="T7"/>
                </a:cxn>
                <a:cxn ang="0">
                  <a:pos x="T8" y="T9"/>
                </a:cxn>
              </a:cxnLst>
              <a:rect l="0" t="0" r="r" b="b"/>
              <a:pathLst>
                <a:path w="110" h="110">
                  <a:moveTo>
                    <a:pt x="0" y="0"/>
                  </a:moveTo>
                  <a:lnTo>
                    <a:pt x="109" y="0"/>
                  </a:lnTo>
                  <a:lnTo>
                    <a:pt x="109" y="109"/>
                  </a:lnTo>
                  <a:lnTo>
                    <a:pt x="0" y="109"/>
                  </a:lnTo>
                  <a:lnTo>
                    <a:pt x="0" y="0"/>
                  </a:lnTo>
                </a:path>
              </a:pathLst>
            </a:custGeom>
            <a:grpFill/>
            <a:ln>
              <a:noFill/>
            </a:ln>
            <a:effectLst/>
          </p:spPr>
          <p:txBody>
            <a:bodyPr wrap="none" anchor="ctr"/>
            <a:lstStyle/>
            <a:p>
              <a:pPr eaLnBrk="1" fontAlgn="auto" hangingPunct="1">
                <a:spcBef>
                  <a:spcPts val="0"/>
                </a:spcBef>
                <a:spcAft>
                  <a:spcPts val="0"/>
                </a:spcAft>
                <a:defRPr/>
              </a:pPr>
              <a:endParaRPr lang="en-US">
                <a:latin typeface="Open Sans Light"/>
                <a:ea typeface="+mn-ea"/>
                <a:cs typeface="Open Sans Light"/>
              </a:endParaRPr>
            </a:p>
          </p:txBody>
        </p:sp>
        <p:sp>
          <p:nvSpPr>
            <p:cNvPr id="104" name="Freeform 537"/>
            <p:cNvSpPr>
              <a:spLocks noChangeArrowheads="1"/>
            </p:cNvSpPr>
            <p:nvPr/>
          </p:nvSpPr>
          <p:spPr bwMode="auto">
            <a:xfrm>
              <a:off x="1663700" y="5984874"/>
              <a:ext cx="39688" cy="39688"/>
            </a:xfrm>
            <a:custGeom>
              <a:avLst/>
              <a:gdLst>
                <a:gd name="T0" fmla="*/ 0 w 110"/>
                <a:gd name="T1" fmla="*/ 0 h 110"/>
                <a:gd name="T2" fmla="*/ 109 w 110"/>
                <a:gd name="T3" fmla="*/ 0 h 110"/>
                <a:gd name="T4" fmla="*/ 109 w 110"/>
                <a:gd name="T5" fmla="*/ 109 h 110"/>
                <a:gd name="T6" fmla="*/ 0 w 110"/>
                <a:gd name="T7" fmla="*/ 109 h 110"/>
                <a:gd name="T8" fmla="*/ 0 w 110"/>
                <a:gd name="T9" fmla="*/ 0 h 110"/>
              </a:gdLst>
              <a:ahLst/>
              <a:cxnLst>
                <a:cxn ang="0">
                  <a:pos x="T0" y="T1"/>
                </a:cxn>
                <a:cxn ang="0">
                  <a:pos x="T2" y="T3"/>
                </a:cxn>
                <a:cxn ang="0">
                  <a:pos x="T4" y="T5"/>
                </a:cxn>
                <a:cxn ang="0">
                  <a:pos x="T6" y="T7"/>
                </a:cxn>
                <a:cxn ang="0">
                  <a:pos x="T8" y="T9"/>
                </a:cxn>
              </a:cxnLst>
              <a:rect l="0" t="0" r="r" b="b"/>
              <a:pathLst>
                <a:path w="110" h="110">
                  <a:moveTo>
                    <a:pt x="0" y="0"/>
                  </a:moveTo>
                  <a:lnTo>
                    <a:pt x="109" y="0"/>
                  </a:lnTo>
                  <a:lnTo>
                    <a:pt x="109" y="109"/>
                  </a:lnTo>
                  <a:lnTo>
                    <a:pt x="0" y="109"/>
                  </a:lnTo>
                  <a:lnTo>
                    <a:pt x="0" y="0"/>
                  </a:lnTo>
                </a:path>
              </a:pathLst>
            </a:custGeom>
            <a:grpFill/>
            <a:ln>
              <a:noFill/>
            </a:ln>
            <a:effectLst/>
          </p:spPr>
          <p:txBody>
            <a:bodyPr wrap="none" anchor="ctr"/>
            <a:lstStyle/>
            <a:p>
              <a:pPr eaLnBrk="1" fontAlgn="auto" hangingPunct="1">
                <a:spcBef>
                  <a:spcPts val="0"/>
                </a:spcBef>
                <a:spcAft>
                  <a:spcPts val="0"/>
                </a:spcAft>
                <a:defRPr/>
              </a:pPr>
              <a:endParaRPr lang="en-US">
                <a:latin typeface="Open Sans Light"/>
                <a:ea typeface="+mn-ea"/>
                <a:cs typeface="Open Sans Light"/>
              </a:endParaRPr>
            </a:p>
          </p:txBody>
        </p:sp>
        <p:sp>
          <p:nvSpPr>
            <p:cNvPr id="105" name="Freeform 538"/>
            <p:cNvSpPr>
              <a:spLocks noChangeArrowheads="1"/>
            </p:cNvSpPr>
            <p:nvPr/>
          </p:nvSpPr>
          <p:spPr bwMode="auto">
            <a:xfrm>
              <a:off x="1530350" y="5719762"/>
              <a:ext cx="452438" cy="400050"/>
            </a:xfrm>
            <a:custGeom>
              <a:avLst/>
              <a:gdLst>
                <a:gd name="T0" fmla="*/ 1029 w 1255"/>
                <a:gd name="T1" fmla="*/ 75 h 1113"/>
                <a:gd name="T2" fmla="*/ 75 w 1255"/>
                <a:gd name="T3" fmla="*/ 0 h 1113"/>
                <a:gd name="T4" fmla="*/ 0 w 1255"/>
                <a:gd name="T5" fmla="*/ 953 h 1113"/>
                <a:gd name="T6" fmla="*/ 644 w 1255"/>
                <a:gd name="T7" fmla="*/ 1029 h 1113"/>
                <a:gd name="T8" fmla="*/ 1254 w 1255"/>
                <a:gd name="T9" fmla="*/ 736 h 1113"/>
                <a:gd name="T10" fmla="*/ 335 w 1255"/>
                <a:gd name="T11" fmla="*/ 75 h 1113"/>
                <a:gd name="T12" fmla="*/ 694 w 1255"/>
                <a:gd name="T13" fmla="*/ 167 h 1113"/>
                <a:gd name="T14" fmla="*/ 335 w 1255"/>
                <a:gd name="T15" fmla="*/ 75 h 1113"/>
                <a:gd name="T16" fmla="*/ 937 w 1255"/>
                <a:gd name="T17" fmla="*/ 251 h 1113"/>
                <a:gd name="T18" fmla="*/ 878 w 1255"/>
                <a:gd name="T19" fmla="*/ 368 h 1113"/>
                <a:gd name="T20" fmla="*/ 661 w 1255"/>
                <a:gd name="T21" fmla="*/ 385 h 1113"/>
                <a:gd name="T22" fmla="*/ 552 w 1255"/>
                <a:gd name="T23" fmla="*/ 494 h 1113"/>
                <a:gd name="T24" fmla="*/ 510 w 1255"/>
                <a:gd name="T25" fmla="*/ 736 h 1113"/>
                <a:gd name="T26" fmla="*/ 92 w 1255"/>
                <a:gd name="T27" fmla="*/ 920 h 1113"/>
                <a:gd name="T28" fmla="*/ 845 w 1255"/>
                <a:gd name="T29" fmla="*/ 435 h 1113"/>
                <a:gd name="T30" fmla="*/ 911 w 1255"/>
                <a:gd name="T31" fmla="*/ 435 h 1113"/>
                <a:gd name="T32" fmla="*/ 845 w 1255"/>
                <a:gd name="T33" fmla="*/ 435 h 1113"/>
                <a:gd name="T34" fmla="*/ 577 w 1255"/>
                <a:gd name="T35" fmla="*/ 769 h 1113"/>
                <a:gd name="T36" fmla="*/ 577 w 1255"/>
                <a:gd name="T37" fmla="*/ 703 h 1113"/>
                <a:gd name="T38" fmla="*/ 878 w 1255"/>
                <a:gd name="T39" fmla="*/ 1079 h 1113"/>
                <a:gd name="T40" fmla="*/ 878 w 1255"/>
                <a:gd name="T41" fmla="*/ 1004 h 1113"/>
                <a:gd name="T42" fmla="*/ 878 w 1255"/>
                <a:gd name="T43" fmla="*/ 1079 h 1113"/>
                <a:gd name="T44" fmla="*/ 945 w 1255"/>
                <a:gd name="T45" fmla="*/ 728 h 1113"/>
                <a:gd name="T46" fmla="*/ 878 w 1255"/>
                <a:gd name="T47" fmla="*/ 803 h 1113"/>
                <a:gd name="T48" fmla="*/ 661 w 1255"/>
                <a:gd name="T49" fmla="*/ 627 h 1113"/>
                <a:gd name="T50" fmla="*/ 694 w 1255"/>
                <a:gd name="T51" fmla="*/ 585 h 1113"/>
                <a:gd name="T52" fmla="*/ 878 w 1255"/>
                <a:gd name="T53" fmla="*/ 669 h 1113"/>
                <a:gd name="T54" fmla="*/ 1045 w 1255"/>
                <a:gd name="T55" fmla="*/ 544 h 1113"/>
                <a:gd name="T56" fmla="*/ 1087 w 1255"/>
                <a:gd name="T57" fmla="*/ 585 h 1113"/>
                <a:gd name="T58" fmla="*/ 1146 w 1255"/>
                <a:gd name="T59" fmla="*/ 736 h 1113"/>
                <a:gd name="T60" fmla="*/ 1221 w 1255"/>
                <a:gd name="T61" fmla="*/ 736 h 1113"/>
                <a:gd name="T62" fmla="*/ 1179 w 1255"/>
                <a:gd name="T63" fmla="*/ 769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55" h="1113">
                  <a:moveTo>
                    <a:pt x="1029" y="402"/>
                  </a:moveTo>
                  <a:cubicBezTo>
                    <a:pt x="1029" y="75"/>
                    <a:pt x="1029" y="75"/>
                    <a:pt x="1029" y="75"/>
                  </a:cubicBezTo>
                  <a:cubicBezTo>
                    <a:pt x="1029" y="34"/>
                    <a:pt x="995" y="0"/>
                    <a:pt x="953" y="0"/>
                  </a:cubicBezTo>
                  <a:cubicBezTo>
                    <a:pt x="75" y="0"/>
                    <a:pt x="75" y="0"/>
                    <a:pt x="75" y="0"/>
                  </a:cubicBezTo>
                  <a:cubicBezTo>
                    <a:pt x="34" y="0"/>
                    <a:pt x="0" y="34"/>
                    <a:pt x="0" y="75"/>
                  </a:cubicBezTo>
                  <a:cubicBezTo>
                    <a:pt x="0" y="953"/>
                    <a:pt x="0" y="953"/>
                    <a:pt x="0" y="953"/>
                  </a:cubicBezTo>
                  <a:cubicBezTo>
                    <a:pt x="0" y="995"/>
                    <a:pt x="34" y="1029"/>
                    <a:pt x="75" y="1029"/>
                  </a:cubicBezTo>
                  <a:cubicBezTo>
                    <a:pt x="644" y="1029"/>
                    <a:pt x="644" y="1029"/>
                    <a:pt x="644" y="1029"/>
                  </a:cubicBezTo>
                  <a:cubicBezTo>
                    <a:pt x="711" y="1079"/>
                    <a:pt x="795" y="1112"/>
                    <a:pt x="878" y="1112"/>
                  </a:cubicBezTo>
                  <a:cubicBezTo>
                    <a:pt x="1087" y="1112"/>
                    <a:pt x="1254" y="945"/>
                    <a:pt x="1254" y="736"/>
                  </a:cubicBezTo>
                  <a:cubicBezTo>
                    <a:pt x="1254" y="585"/>
                    <a:pt x="1162" y="460"/>
                    <a:pt x="1029" y="402"/>
                  </a:cubicBezTo>
                  <a:close/>
                  <a:moveTo>
                    <a:pt x="335" y="75"/>
                  </a:moveTo>
                  <a:cubicBezTo>
                    <a:pt x="694" y="75"/>
                    <a:pt x="694" y="75"/>
                    <a:pt x="694" y="75"/>
                  </a:cubicBezTo>
                  <a:cubicBezTo>
                    <a:pt x="694" y="167"/>
                    <a:pt x="694" y="167"/>
                    <a:pt x="694" y="167"/>
                  </a:cubicBezTo>
                  <a:cubicBezTo>
                    <a:pt x="335" y="167"/>
                    <a:pt x="335" y="167"/>
                    <a:pt x="335" y="167"/>
                  </a:cubicBezTo>
                  <a:lnTo>
                    <a:pt x="335" y="75"/>
                  </a:lnTo>
                  <a:close/>
                  <a:moveTo>
                    <a:pt x="92" y="251"/>
                  </a:moveTo>
                  <a:cubicBezTo>
                    <a:pt x="937" y="251"/>
                    <a:pt x="937" y="251"/>
                    <a:pt x="937" y="251"/>
                  </a:cubicBezTo>
                  <a:cubicBezTo>
                    <a:pt x="937" y="368"/>
                    <a:pt x="937" y="368"/>
                    <a:pt x="937" y="368"/>
                  </a:cubicBezTo>
                  <a:cubicBezTo>
                    <a:pt x="920" y="368"/>
                    <a:pt x="895" y="368"/>
                    <a:pt x="878" y="368"/>
                  </a:cubicBezTo>
                  <a:cubicBezTo>
                    <a:pt x="795" y="368"/>
                    <a:pt x="719" y="393"/>
                    <a:pt x="661" y="435"/>
                  </a:cubicBezTo>
                  <a:cubicBezTo>
                    <a:pt x="661" y="385"/>
                    <a:pt x="661" y="385"/>
                    <a:pt x="661" y="385"/>
                  </a:cubicBezTo>
                  <a:cubicBezTo>
                    <a:pt x="552" y="385"/>
                    <a:pt x="552" y="385"/>
                    <a:pt x="552" y="385"/>
                  </a:cubicBezTo>
                  <a:cubicBezTo>
                    <a:pt x="552" y="494"/>
                    <a:pt x="552" y="494"/>
                    <a:pt x="552" y="494"/>
                  </a:cubicBezTo>
                  <a:cubicBezTo>
                    <a:pt x="602" y="494"/>
                    <a:pt x="602" y="494"/>
                    <a:pt x="602" y="494"/>
                  </a:cubicBezTo>
                  <a:cubicBezTo>
                    <a:pt x="544" y="560"/>
                    <a:pt x="510" y="644"/>
                    <a:pt x="510" y="736"/>
                  </a:cubicBezTo>
                  <a:cubicBezTo>
                    <a:pt x="510" y="803"/>
                    <a:pt x="527" y="870"/>
                    <a:pt x="560" y="920"/>
                  </a:cubicBezTo>
                  <a:cubicBezTo>
                    <a:pt x="92" y="920"/>
                    <a:pt x="92" y="920"/>
                    <a:pt x="92" y="920"/>
                  </a:cubicBezTo>
                  <a:lnTo>
                    <a:pt x="92" y="251"/>
                  </a:lnTo>
                  <a:close/>
                  <a:moveTo>
                    <a:pt x="845" y="435"/>
                  </a:moveTo>
                  <a:cubicBezTo>
                    <a:pt x="845" y="418"/>
                    <a:pt x="861" y="402"/>
                    <a:pt x="878" y="402"/>
                  </a:cubicBezTo>
                  <a:cubicBezTo>
                    <a:pt x="895" y="402"/>
                    <a:pt x="911" y="418"/>
                    <a:pt x="911" y="435"/>
                  </a:cubicBezTo>
                  <a:cubicBezTo>
                    <a:pt x="911" y="452"/>
                    <a:pt x="895" y="468"/>
                    <a:pt x="878" y="468"/>
                  </a:cubicBezTo>
                  <a:cubicBezTo>
                    <a:pt x="861" y="468"/>
                    <a:pt x="845" y="452"/>
                    <a:pt x="845" y="435"/>
                  </a:cubicBezTo>
                  <a:close/>
                  <a:moveTo>
                    <a:pt x="610" y="736"/>
                  </a:moveTo>
                  <a:cubicBezTo>
                    <a:pt x="610" y="761"/>
                    <a:pt x="594" y="769"/>
                    <a:pt x="577" y="769"/>
                  </a:cubicBezTo>
                  <a:cubicBezTo>
                    <a:pt x="560" y="769"/>
                    <a:pt x="544" y="761"/>
                    <a:pt x="544" y="736"/>
                  </a:cubicBezTo>
                  <a:cubicBezTo>
                    <a:pt x="544" y="719"/>
                    <a:pt x="560" y="703"/>
                    <a:pt x="577" y="703"/>
                  </a:cubicBezTo>
                  <a:cubicBezTo>
                    <a:pt x="594" y="703"/>
                    <a:pt x="610" y="719"/>
                    <a:pt x="610" y="736"/>
                  </a:cubicBezTo>
                  <a:close/>
                  <a:moveTo>
                    <a:pt x="878" y="1079"/>
                  </a:moveTo>
                  <a:cubicBezTo>
                    <a:pt x="861" y="1079"/>
                    <a:pt x="845" y="1062"/>
                    <a:pt x="845" y="1045"/>
                  </a:cubicBezTo>
                  <a:cubicBezTo>
                    <a:pt x="845" y="1020"/>
                    <a:pt x="861" y="1004"/>
                    <a:pt x="878" y="1004"/>
                  </a:cubicBezTo>
                  <a:cubicBezTo>
                    <a:pt x="895" y="1004"/>
                    <a:pt x="911" y="1020"/>
                    <a:pt x="911" y="1045"/>
                  </a:cubicBezTo>
                  <a:cubicBezTo>
                    <a:pt x="911" y="1062"/>
                    <a:pt x="895" y="1079"/>
                    <a:pt x="878" y="1079"/>
                  </a:cubicBezTo>
                  <a:close/>
                  <a:moveTo>
                    <a:pt x="1087" y="585"/>
                  </a:moveTo>
                  <a:cubicBezTo>
                    <a:pt x="945" y="728"/>
                    <a:pt x="945" y="728"/>
                    <a:pt x="945" y="728"/>
                  </a:cubicBezTo>
                  <a:lnTo>
                    <a:pt x="945" y="736"/>
                  </a:lnTo>
                  <a:cubicBezTo>
                    <a:pt x="945" y="778"/>
                    <a:pt x="920" y="803"/>
                    <a:pt x="878" y="803"/>
                  </a:cubicBezTo>
                  <a:cubicBezTo>
                    <a:pt x="845" y="803"/>
                    <a:pt x="811" y="778"/>
                    <a:pt x="811" y="744"/>
                  </a:cubicBezTo>
                  <a:cubicBezTo>
                    <a:pt x="661" y="627"/>
                    <a:pt x="661" y="627"/>
                    <a:pt x="661" y="627"/>
                  </a:cubicBezTo>
                  <a:cubicBezTo>
                    <a:pt x="652" y="619"/>
                    <a:pt x="644" y="594"/>
                    <a:pt x="652" y="585"/>
                  </a:cubicBezTo>
                  <a:cubicBezTo>
                    <a:pt x="661" y="577"/>
                    <a:pt x="686" y="569"/>
                    <a:pt x="694" y="585"/>
                  </a:cubicBezTo>
                  <a:cubicBezTo>
                    <a:pt x="836" y="686"/>
                    <a:pt x="836" y="686"/>
                    <a:pt x="836" y="686"/>
                  </a:cubicBezTo>
                  <a:cubicBezTo>
                    <a:pt x="845" y="677"/>
                    <a:pt x="861" y="669"/>
                    <a:pt x="878" y="669"/>
                  </a:cubicBezTo>
                  <a:cubicBezTo>
                    <a:pt x="895" y="669"/>
                    <a:pt x="903" y="677"/>
                    <a:pt x="911" y="677"/>
                  </a:cubicBezTo>
                  <a:cubicBezTo>
                    <a:pt x="1045" y="544"/>
                    <a:pt x="1045" y="544"/>
                    <a:pt x="1045" y="544"/>
                  </a:cubicBezTo>
                  <a:cubicBezTo>
                    <a:pt x="1062" y="535"/>
                    <a:pt x="1079" y="535"/>
                    <a:pt x="1087" y="544"/>
                  </a:cubicBezTo>
                  <a:cubicBezTo>
                    <a:pt x="1104" y="552"/>
                    <a:pt x="1096" y="569"/>
                    <a:pt x="1087" y="585"/>
                  </a:cubicBezTo>
                  <a:close/>
                  <a:moveTo>
                    <a:pt x="1179" y="769"/>
                  </a:moveTo>
                  <a:cubicBezTo>
                    <a:pt x="1162" y="769"/>
                    <a:pt x="1146" y="761"/>
                    <a:pt x="1146" y="736"/>
                  </a:cubicBezTo>
                  <a:cubicBezTo>
                    <a:pt x="1146" y="719"/>
                    <a:pt x="1162" y="703"/>
                    <a:pt x="1179" y="703"/>
                  </a:cubicBezTo>
                  <a:cubicBezTo>
                    <a:pt x="1204" y="703"/>
                    <a:pt x="1221" y="719"/>
                    <a:pt x="1221" y="736"/>
                  </a:cubicBezTo>
                  <a:cubicBezTo>
                    <a:pt x="1221" y="761"/>
                    <a:pt x="1204" y="769"/>
                    <a:pt x="1179" y="769"/>
                  </a:cubicBezTo>
                  <a:close/>
                  <a:moveTo>
                    <a:pt x="1179" y="769"/>
                  </a:moveTo>
                  <a:lnTo>
                    <a:pt x="1179" y="769"/>
                  </a:lnTo>
                  <a:close/>
                </a:path>
              </a:pathLst>
            </a:custGeom>
            <a:grpFill/>
            <a:ln>
              <a:noFill/>
            </a:ln>
            <a:effectLst/>
          </p:spPr>
          <p:txBody>
            <a:bodyPr wrap="none" anchor="ctr"/>
            <a:lstStyle/>
            <a:p>
              <a:pPr eaLnBrk="1" fontAlgn="auto" hangingPunct="1">
                <a:spcBef>
                  <a:spcPts val="0"/>
                </a:spcBef>
                <a:spcAft>
                  <a:spcPts val="0"/>
                </a:spcAft>
                <a:defRPr/>
              </a:pPr>
              <a:endParaRPr lang="en-US">
                <a:latin typeface="Open Sans Light"/>
                <a:ea typeface="+mn-ea"/>
                <a:cs typeface="Open Sans Light"/>
              </a:endParaRPr>
            </a:p>
          </p:txBody>
        </p:sp>
      </p:grpSp>
      <p:cxnSp>
        <p:nvCxnSpPr>
          <p:cNvPr id="8" name="直接连接符 7"/>
          <p:cNvCxnSpPr>
            <a:stCxn id="4" idx="0"/>
          </p:cNvCxnSpPr>
          <p:nvPr/>
        </p:nvCxnSpPr>
        <p:spPr>
          <a:xfrm flipV="1">
            <a:off x="3765550" y="2028825"/>
            <a:ext cx="908050" cy="6350"/>
          </a:xfrm>
          <a:prstGeom prst="line">
            <a:avLst/>
          </a:prstGeom>
          <a:ln>
            <a:solidFill>
              <a:schemeClr val="tx1">
                <a:lumMod val="75000"/>
                <a:lumOff val="2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V="1">
            <a:off x="3765550" y="3155950"/>
            <a:ext cx="908050" cy="6350"/>
          </a:xfrm>
          <a:prstGeom prst="line">
            <a:avLst/>
          </a:prstGeom>
          <a:ln>
            <a:solidFill>
              <a:schemeClr val="tx1">
                <a:lumMod val="75000"/>
                <a:lumOff val="2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V="1">
            <a:off x="3765550" y="4289425"/>
            <a:ext cx="908050" cy="4763"/>
          </a:xfrm>
          <a:prstGeom prst="line">
            <a:avLst/>
          </a:prstGeom>
          <a:ln>
            <a:solidFill>
              <a:schemeClr val="tx1">
                <a:lumMod val="75000"/>
                <a:lumOff val="2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V="1">
            <a:off x="3765550" y="5416550"/>
            <a:ext cx="908050" cy="6350"/>
          </a:xfrm>
          <a:prstGeom prst="line">
            <a:avLst/>
          </a:prstGeom>
          <a:ln>
            <a:solidFill>
              <a:schemeClr val="tx1">
                <a:lumMod val="75000"/>
                <a:lumOff val="25000"/>
              </a:schemeClr>
            </a:solidFill>
            <a:prstDash val="lgDash"/>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4570413" y="1976438"/>
            <a:ext cx="106362" cy="104775"/>
          </a:xfrm>
          <a:prstGeom prst="ellipse">
            <a:avLst/>
          </a:prstGeom>
          <a:solidFill>
            <a:srgbClr val="FFFFFF"/>
          </a:solidFill>
          <a:ln w="28575">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595959"/>
              </a:solidFill>
            </a:endParaRPr>
          </a:p>
        </p:txBody>
      </p:sp>
      <p:sp>
        <p:nvSpPr>
          <p:cNvPr id="50" name="椭圆 49"/>
          <p:cNvSpPr/>
          <p:nvPr/>
        </p:nvSpPr>
        <p:spPr>
          <a:xfrm>
            <a:off x="4570413" y="3090863"/>
            <a:ext cx="106362" cy="106362"/>
          </a:xfrm>
          <a:prstGeom prst="ellipse">
            <a:avLst/>
          </a:prstGeom>
          <a:solidFill>
            <a:srgbClr val="FFFFFF"/>
          </a:solidFill>
          <a:ln w="28575">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595959"/>
              </a:solidFill>
            </a:endParaRPr>
          </a:p>
        </p:txBody>
      </p:sp>
      <p:sp>
        <p:nvSpPr>
          <p:cNvPr id="51" name="椭圆 50"/>
          <p:cNvSpPr/>
          <p:nvPr/>
        </p:nvSpPr>
        <p:spPr>
          <a:xfrm>
            <a:off x="4570413" y="4235450"/>
            <a:ext cx="106362" cy="106363"/>
          </a:xfrm>
          <a:prstGeom prst="ellipse">
            <a:avLst/>
          </a:prstGeom>
          <a:solidFill>
            <a:srgbClr val="FFFFFF"/>
          </a:solidFill>
          <a:ln w="28575">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595959"/>
              </a:solidFill>
            </a:endParaRPr>
          </a:p>
        </p:txBody>
      </p:sp>
      <p:sp>
        <p:nvSpPr>
          <p:cNvPr id="52" name="椭圆 51"/>
          <p:cNvSpPr/>
          <p:nvPr/>
        </p:nvSpPr>
        <p:spPr>
          <a:xfrm>
            <a:off x="4570413" y="5351463"/>
            <a:ext cx="106362" cy="106362"/>
          </a:xfrm>
          <a:prstGeom prst="ellipse">
            <a:avLst/>
          </a:prstGeom>
          <a:solidFill>
            <a:srgbClr val="FFFFFF"/>
          </a:solidFill>
          <a:ln w="28575">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595959"/>
              </a:solidFill>
            </a:endParaRPr>
          </a:p>
        </p:txBody>
      </p:sp>
      <p:sp>
        <p:nvSpPr>
          <p:cNvPr id="53" name="文本框 52"/>
          <p:cNvSpPr txBox="1">
            <a:spLocks noChangeArrowheads="1"/>
          </p:cNvSpPr>
          <p:nvPr/>
        </p:nvSpPr>
        <p:spPr bwMode="auto">
          <a:xfrm>
            <a:off x="5391150" y="1435100"/>
            <a:ext cx="12112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rgbClr val="595959"/>
                </a:solidFill>
                <a:latin typeface="微软雅黑" panose="020B0503020204020204" pitchFamily="34" charset="-122"/>
                <a:ea typeface="微软雅黑" panose="020B0503020204020204" pitchFamily="34" charset="-122"/>
              </a:rPr>
              <a:t>编辑文字</a:t>
            </a:r>
          </a:p>
        </p:txBody>
      </p:sp>
      <p:sp>
        <p:nvSpPr>
          <p:cNvPr id="54" name="文本框 53"/>
          <p:cNvSpPr txBox="1"/>
          <p:nvPr/>
        </p:nvSpPr>
        <p:spPr>
          <a:xfrm>
            <a:off x="5391150" y="1835150"/>
            <a:ext cx="4979988" cy="584200"/>
          </a:xfrm>
          <a:prstGeom prst="rect">
            <a:avLst/>
          </a:prstGeom>
          <a:noFill/>
        </p:spPr>
        <p:txBody>
          <a:bodyPr>
            <a:spAutoFit/>
          </a:bodyPr>
          <a:lstStyle/>
          <a:p>
            <a:pPr eaLnBrk="1" fontAlgn="auto" hangingPunct="1">
              <a:spcBef>
                <a:spcPts val="0"/>
              </a:spcBef>
              <a:spcAft>
                <a:spcPts val="0"/>
              </a:spcAft>
              <a:defRPr/>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单击此处添加您的编辑文字标题，您的团队名称您的公司名称</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您的团队名称您的公司名称</a:t>
            </a:r>
          </a:p>
        </p:txBody>
      </p:sp>
      <p:sp>
        <p:nvSpPr>
          <p:cNvPr id="55" name="文本框 54"/>
          <p:cNvSpPr txBox="1">
            <a:spLocks noChangeArrowheads="1"/>
          </p:cNvSpPr>
          <p:nvPr/>
        </p:nvSpPr>
        <p:spPr bwMode="auto">
          <a:xfrm>
            <a:off x="5391150" y="2733675"/>
            <a:ext cx="12112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rgbClr val="595959"/>
                </a:solidFill>
                <a:latin typeface="微软雅黑" panose="020B0503020204020204" pitchFamily="34" charset="-122"/>
                <a:ea typeface="微软雅黑" panose="020B0503020204020204" pitchFamily="34" charset="-122"/>
              </a:rPr>
              <a:t>编辑文字</a:t>
            </a:r>
          </a:p>
        </p:txBody>
      </p:sp>
      <p:sp>
        <p:nvSpPr>
          <p:cNvPr id="56" name="文本框 55"/>
          <p:cNvSpPr txBox="1"/>
          <p:nvPr/>
        </p:nvSpPr>
        <p:spPr>
          <a:xfrm>
            <a:off x="5391150" y="3133725"/>
            <a:ext cx="4979988" cy="584200"/>
          </a:xfrm>
          <a:prstGeom prst="rect">
            <a:avLst/>
          </a:prstGeom>
          <a:noFill/>
        </p:spPr>
        <p:txBody>
          <a:bodyPr>
            <a:spAutoFit/>
          </a:bodyPr>
          <a:lstStyle/>
          <a:p>
            <a:pPr eaLnBrk="1" fontAlgn="auto" hangingPunct="1">
              <a:spcBef>
                <a:spcPts val="0"/>
              </a:spcBef>
              <a:spcAft>
                <a:spcPts val="0"/>
              </a:spcAft>
              <a:defRPr/>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单击此处添加您的编辑文字标题，您的团队名称您的公司名称</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您的团队名称您的公司名称</a:t>
            </a:r>
          </a:p>
        </p:txBody>
      </p:sp>
      <p:sp>
        <p:nvSpPr>
          <p:cNvPr id="57" name="文本框 56"/>
          <p:cNvSpPr txBox="1">
            <a:spLocks noChangeArrowheads="1"/>
          </p:cNvSpPr>
          <p:nvPr/>
        </p:nvSpPr>
        <p:spPr bwMode="auto">
          <a:xfrm>
            <a:off x="5391150" y="3802063"/>
            <a:ext cx="12112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rgbClr val="595959"/>
                </a:solidFill>
                <a:latin typeface="微软雅黑" panose="020B0503020204020204" pitchFamily="34" charset="-122"/>
                <a:ea typeface="微软雅黑" panose="020B0503020204020204" pitchFamily="34" charset="-122"/>
              </a:rPr>
              <a:t>编辑文字</a:t>
            </a:r>
          </a:p>
        </p:txBody>
      </p:sp>
      <p:sp>
        <p:nvSpPr>
          <p:cNvPr id="58" name="文本框 57"/>
          <p:cNvSpPr txBox="1"/>
          <p:nvPr/>
        </p:nvSpPr>
        <p:spPr>
          <a:xfrm>
            <a:off x="5391150" y="4202113"/>
            <a:ext cx="4979988" cy="584200"/>
          </a:xfrm>
          <a:prstGeom prst="rect">
            <a:avLst/>
          </a:prstGeom>
          <a:noFill/>
        </p:spPr>
        <p:txBody>
          <a:bodyPr>
            <a:spAutoFit/>
          </a:bodyPr>
          <a:lstStyle/>
          <a:p>
            <a:pPr eaLnBrk="1" fontAlgn="auto" hangingPunct="1">
              <a:spcBef>
                <a:spcPts val="0"/>
              </a:spcBef>
              <a:spcAft>
                <a:spcPts val="0"/>
              </a:spcAft>
              <a:defRPr/>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单击此处添加您的编辑文字标题，您的团队名称您的公司名称</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您的团队名称您的公司名称</a:t>
            </a:r>
          </a:p>
        </p:txBody>
      </p:sp>
      <p:sp>
        <p:nvSpPr>
          <p:cNvPr id="59" name="文本框 58"/>
          <p:cNvSpPr txBox="1">
            <a:spLocks noChangeArrowheads="1"/>
          </p:cNvSpPr>
          <p:nvPr/>
        </p:nvSpPr>
        <p:spPr bwMode="auto">
          <a:xfrm>
            <a:off x="5391150" y="4951413"/>
            <a:ext cx="12112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rgbClr val="595959"/>
                </a:solidFill>
                <a:latin typeface="微软雅黑" panose="020B0503020204020204" pitchFamily="34" charset="-122"/>
                <a:ea typeface="微软雅黑" panose="020B0503020204020204" pitchFamily="34" charset="-122"/>
              </a:rPr>
              <a:t>编辑文字</a:t>
            </a:r>
          </a:p>
        </p:txBody>
      </p:sp>
      <p:sp>
        <p:nvSpPr>
          <p:cNvPr id="60" name="文本框 59"/>
          <p:cNvSpPr txBox="1"/>
          <p:nvPr/>
        </p:nvSpPr>
        <p:spPr>
          <a:xfrm>
            <a:off x="5391150" y="5351463"/>
            <a:ext cx="4979988" cy="584200"/>
          </a:xfrm>
          <a:prstGeom prst="rect">
            <a:avLst/>
          </a:prstGeom>
          <a:noFill/>
        </p:spPr>
        <p:txBody>
          <a:bodyPr>
            <a:spAutoFit/>
          </a:bodyPr>
          <a:lstStyle/>
          <a:p>
            <a:pPr eaLnBrk="1" fontAlgn="auto" hangingPunct="1">
              <a:spcBef>
                <a:spcPts val="0"/>
              </a:spcBef>
              <a:spcAft>
                <a:spcPts val="0"/>
              </a:spcAft>
              <a:defRPr/>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单击此处添加您的编辑文字标题，您的团队名称您的公司名称</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您的团队名称您的公司名称</a:t>
            </a:r>
          </a:p>
        </p:txBody>
      </p:sp>
      <p:sp>
        <p:nvSpPr>
          <p:cNvPr id="62" name="矩形 61"/>
          <p:cNvSpPr/>
          <p:nvPr/>
        </p:nvSpPr>
        <p:spPr>
          <a:xfrm>
            <a:off x="0" y="212725"/>
            <a:ext cx="152400" cy="565150"/>
          </a:xfrm>
          <a:prstGeom prst="rect">
            <a:avLst/>
          </a:prstGeom>
          <a:solidFill>
            <a:srgbClr val="3D7351"/>
          </a:solid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grpSp>
        <p:nvGrpSpPr>
          <p:cNvPr id="77" name="组合 76"/>
          <p:cNvGrpSpPr/>
          <p:nvPr/>
        </p:nvGrpSpPr>
        <p:grpSpPr>
          <a:xfrm>
            <a:off x="245745" y="213360"/>
            <a:ext cx="563880" cy="563880"/>
            <a:chOff x="276225" y="213360"/>
            <a:chExt cx="563880" cy="563880"/>
          </a:xfrm>
          <a:solidFill>
            <a:srgbClr val="3D7351"/>
          </a:solidFill>
        </p:grpSpPr>
        <p:sp>
          <p:nvSpPr>
            <p:cNvPr id="78" name="矩形 77"/>
            <p:cNvSpPr/>
            <p:nvPr/>
          </p:nvSpPr>
          <p:spPr>
            <a:xfrm>
              <a:off x="276225" y="213360"/>
              <a:ext cx="250031" cy="563880"/>
            </a:xfrm>
            <a:prstGeom prst="rect">
              <a:avLst/>
            </a:prstGeom>
            <a:grp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79" name="椭圆 78"/>
            <p:cNvSpPr/>
            <p:nvPr/>
          </p:nvSpPr>
          <p:spPr>
            <a:xfrm>
              <a:off x="276225" y="213360"/>
              <a:ext cx="563880" cy="563880"/>
            </a:xfrm>
            <a:prstGeom prst="ellipse">
              <a:avLst/>
            </a:prstGeom>
            <a:grp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bg1"/>
                </a:solidFill>
              </a:endParaRPr>
            </a:p>
          </p:txBody>
        </p:sp>
      </p:grpSp>
      <p:sp>
        <p:nvSpPr>
          <p:cNvPr id="80" name="文本框 25"/>
          <p:cNvSpPr txBox="1">
            <a:spLocks noChangeArrowheads="1"/>
          </p:cNvSpPr>
          <p:nvPr/>
        </p:nvSpPr>
        <p:spPr bwMode="auto">
          <a:xfrm>
            <a:off x="902970" y="212725"/>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solidFill>
                  <a:srgbClr val="3D7351"/>
                </a:solidFill>
                <a:latin typeface="微软雅黑" panose="020B0503020204020204" pitchFamily="34" charset="-122"/>
                <a:ea typeface="微软雅黑" panose="020B0503020204020204" pitchFamily="34" charset="-122"/>
              </a:rPr>
              <a:t>输入标题</a:t>
            </a:r>
          </a:p>
        </p:txBody>
      </p:sp>
      <p:sp>
        <p:nvSpPr>
          <p:cNvPr id="81" name="文本框 80"/>
          <p:cNvSpPr txBox="1"/>
          <p:nvPr/>
        </p:nvSpPr>
        <p:spPr>
          <a:xfrm>
            <a:off x="902970" y="579858"/>
            <a:ext cx="1537600" cy="246221"/>
          </a:xfrm>
          <a:prstGeom prst="rect">
            <a:avLst/>
          </a:prstGeom>
          <a:noFill/>
        </p:spPr>
        <p:txBody>
          <a:bodyPr wrap="none">
            <a:spAutoFit/>
          </a:bodyPr>
          <a:lstStyle/>
          <a:p>
            <a:pPr eaLnBrk="1" fontAlgn="auto" hangingPunct="1">
              <a:spcBef>
                <a:spcPts val="0"/>
              </a:spcBef>
              <a:spcAft>
                <a:spcPts val="0"/>
              </a:spcAft>
              <a:defRPr/>
            </a:pPr>
            <a:r>
              <a:rPr lang="en-US" altLang="zh-CN" sz="1000" b="1" dirty="0">
                <a:solidFill>
                  <a:srgbClr val="3D7351"/>
                </a:solidFill>
                <a:latin typeface="微软雅黑" panose="020B0503020204020204" pitchFamily="34" charset="-122"/>
                <a:ea typeface="微软雅黑" panose="020B0503020204020204" pitchFamily="34" charset="-122"/>
              </a:rPr>
              <a:t>Company instruction</a:t>
            </a:r>
            <a:endParaRPr lang="zh-CN" altLang="en-US" sz="1000" b="1" dirty="0">
              <a:solidFill>
                <a:srgbClr val="3D735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iterate type="lt">
                                    <p:tmPct val="5000"/>
                                  </p:iterate>
                                  <p:childTnLst>
                                    <p:set>
                                      <p:cBhvr>
                                        <p:cTn id="6" dur="1" fill="hold">
                                          <p:stCondLst>
                                            <p:cond delay="0"/>
                                          </p:stCondLst>
                                        </p:cTn>
                                        <p:tgtEl>
                                          <p:spTgt spid="53"/>
                                        </p:tgtEl>
                                        <p:attrNameLst>
                                          <p:attrName>style.visibility</p:attrName>
                                        </p:attrNameLst>
                                      </p:cBhvr>
                                      <p:to>
                                        <p:strVal val="visible"/>
                                      </p:to>
                                    </p:set>
                                    <p:anim calcmode="lin" valueType="num">
                                      <p:cBhvr>
                                        <p:cTn id="7" dur="500" fill="hold"/>
                                        <p:tgtEl>
                                          <p:spTgt spid="53"/>
                                        </p:tgtEl>
                                        <p:attrNameLst>
                                          <p:attrName>ppt_w</p:attrName>
                                        </p:attrNameLst>
                                      </p:cBhvr>
                                      <p:tavLst>
                                        <p:tav tm="0">
                                          <p:val>
                                            <p:strVal val="#ppt_w+.3"/>
                                          </p:val>
                                        </p:tav>
                                        <p:tav tm="100000">
                                          <p:val>
                                            <p:strVal val="#ppt_w"/>
                                          </p:val>
                                        </p:tav>
                                      </p:tavLst>
                                    </p:anim>
                                    <p:anim calcmode="lin" valueType="num">
                                      <p:cBhvr>
                                        <p:cTn id="8" dur="500" fill="hold"/>
                                        <p:tgtEl>
                                          <p:spTgt spid="53"/>
                                        </p:tgtEl>
                                        <p:attrNameLst>
                                          <p:attrName>ppt_h</p:attrName>
                                        </p:attrNameLst>
                                      </p:cBhvr>
                                      <p:tavLst>
                                        <p:tav tm="0">
                                          <p:val>
                                            <p:strVal val="#ppt_h"/>
                                          </p:val>
                                        </p:tav>
                                        <p:tav tm="100000">
                                          <p:val>
                                            <p:strVal val="#ppt_h"/>
                                          </p:val>
                                        </p:tav>
                                      </p:tavLst>
                                    </p:anim>
                                    <p:animEffect transition="in" filter="fade">
                                      <p:cBhvr>
                                        <p:cTn id="9" dur="500"/>
                                        <p:tgtEl>
                                          <p:spTgt spid="53"/>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fade">
                                      <p:cBhvr>
                                        <p:cTn id="12" dur="1000"/>
                                        <p:tgtEl>
                                          <p:spTgt spid="54"/>
                                        </p:tgtEl>
                                      </p:cBhvr>
                                    </p:animEffect>
                                    <p:anim calcmode="lin" valueType="num">
                                      <p:cBhvr>
                                        <p:cTn id="13" dur="1000" fill="hold"/>
                                        <p:tgtEl>
                                          <p:spTgt spid="54"/>
                                        </p:tgtEl>
                                        <p:attrNameLst>
                                          <p:attrName>ppt_x</p:attrName>
                                        </p:attrNameLst>
                                      </p:cBhvr>
                                      <p:tavLst>
                                        <p:tav tm="0">
                                          <p:val>
                                            <p:strVal val="#ppt_x"/>
                                          </p:val>
                                        </p:tav>
                                        <p:tav tm="100000">
                                          <p:val>
                                            <p:strVal val="#ppt_x"/>
                                          </p:val>
                                        </p:tav>
                                      </p:tavLst>
                                    </p:anim>
                                    <p:anim calcmode="lin" valueType="num">
                                      <p:cBhvr>
                                        <p:cTn id="14"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iterate type="lt">
                                    <p:tmPct val="5000"/>
                                  </p:iterate>
                                  <p:childTnLst>
                                    <p:set>
                                      <p:cBhvr>
                                        <p:cTn id="18" dur="1" fill="hold">
                                          <p:stCondLst>
                                            <p:cond delay="0"/>
                                          </p:stCondLst>
                                        </p:cTn>
                                        <p:tgtEl>
                                          <p:spTgt spid="55"/>
                                        </p:tgtEl>
                                        <p:attrNameLst>
                                          <p:attrName>style.visibility</p:attrName>
                                        </p:attrNameLst>
                                      </p:cBhvr>
                                      <p:to>
                                        <p:strVal val="visible"/>
                                      </p:to>
                                    </p:set>
                                    <p:anim calcmode="lin" valueType="num">
                                      <p:cBhvr>
                                        <p:cTn id="19" dur="500" fill="hold"/>
                                        <p:tgtEl>
                                          <p:spTgt spid="55"/>
                                        </p:tgtEl>
                                        <p:attrNameLst>
                                          <p:attrName>ppt_w</p:attrName>
                                        </p:attrNameLst>
                                      </p:cBhvr>
                                      <p:tavLst>
                                        <p:tav tm="0">
                                          <p:val>
                                            <p:strVal val="#ppt_w+.3"/>
                                          </p:val>
                                        </p:tav>
                                        <p:tav tm="100000">
                                          <p:val>
                                            <p:strVal val="#ppt_w"/>
                                          </p:val>
                                        </p:tav>
                                      </p:tavLst>
                                    </p:anim>
                                    <p:anim calcmode="lin" valueType="num">
                                      <p:cBhvr>
                                        <p:cTn id="20" dur="500" fill="hold"/>
                                        <p:tgtEl>
                                          <p:spTgt spid="55"/>
                                        </p:tgtEl>
                                        <p:attrNameLst>
                                          <p:attrName>ppt_h</p:attrName>
                                        </p:attrNameLst>
                                      </p:cBhvr>
                                      <p:tavLst>
                                        <p:tav tm="0">
                                          <p:val>
                                            <p:strVal val="#ppt_h"/>
                                          </p:val>
                                        </p:tav>
                                        <p:tav tm="100000">
                                          <p:val>
                                            <p:strVal val="#ppt_h"/>
                                          </p:val>
                                        </p:tav>
                                      </p:tavLst>
                                    </p:anim>
                                    <p:animEffect transition="in" filter="fade">
                                      <p:cBhvr>
                                        <p:cTn id="21" dur="500"/>
                                        <p:tgtEl>
                                          <p:spTgt spid="55"/>
                                        </p:tgtEl>
                                      </p:cBhvr>
                                    </p:animEffect>
                                  </p:childTnLst>
                                </p:cTn>
                              </p:par>
                              <p:par>
                                <p:cTn id="22" presetID="42" presetClass="entr" presetSubtype="0" fill="hold" grpId="0" nodeType="withEffect">
                                  <p:stCondLst>
                                    <p:cond delay="0"/>
                                  </p:stCondLst>
                                  <p:childTnLst>
                                    <p:set>
                                      <p:cBhvr>
                                        <p:cTn id="23" dur="1" fill="hold">
                                          <p:stCondLst>
                                            <p:cond delay="0"/>
                                          </p:stCondLst>
                                        </p:cTn>
                                        <p:tgtEl>
                                          <p:spTgt spid="56"/>
                                        </p:tgtEl>
                                        <p:attrNameLst>
                                          <p:attrName>style.visibility</p:attrName>
                                        </p:attrNameLst>
                                      </p:cBhvr>
                                      <p:to>
                                        <p:strVal val="visible"/>
                                      </p:to>
                                    </p:set>
                                    <p:animEffect transition="in" filter="fade">
                                      <p:cBhvr>
                                        <p:cTn id="24" dur="1000"/>
                                        <p:tgtEl>
                                          <p:spTgt spid="56"/>
                                        </p:tgtEl>
                                      </p:cBhvr>
                                    </p:animEffect>
                                    <p:anim calcmode="lin" valueType="num">
                                      <p:cBhvr>
                                        <p:cTn id="25" dur="1000" fill="hold"/>
                                        <p:tgtEl>
                                          <p:spTgt spid="56"/>
                                        </p:tgtEl>
                                        <p:attrNameLst>
                                          <p:attrName>ppt_x</p:attrName>
                                        </p:attrNameLst>
                                      </p:cBhvr>
                                      <p:tavLst>
                                        <p:tav tm="0">
                                          <p:val>
                                            <p:strVal val="#ppt_x"/>
                                          </p:val>
                                        </p:tav>
                                        <p:tav tm="100000">
                                          <p:val>
                                            <p:strVal val="#ppt_x"/>
                                          </p:val>
                                        </p:tav>
                                      </p:tavLst>
                                    </p:anim>
                                    <p:anim calcmode="lin" valueType="num">
                                      <p:cBhvr>
                                        <p:cTn id="26"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0" presetClass="entr" presetSubtype="0" decel="100000" fill="hold" grpId="0" nodeType="clickEffect">
                                  <p:stCondLst>
                                    <p:cond delay="0"/>
                                  </p:stCondLst>
                                  <p:iterate type="lt">
                                    <p:tmPct val="5000"/>
                                  </p:iterate>
                                  <p:childTnLst>
                                    <p:set>
                                      <p:cBhvr>
                                        <p:cTn id="30" dur="1" fill="hold">
                                          <p:stCondLst>
                                            <p:cond delay="0"/>
                                          </p:stCondLst>
                                        </p:cTn>
                                        <p:tgtEl>
                                          <p:spTgt spid="57"/>
                                        </p:tgtEl>
                                        <p:attrNameLst>
                                          <p:attrName>style.visibility</p:attrName>
                                        </p:attrNameLst>
                                      </p:cBhvr>
                                      <p:to>
                                        <p:strVal val="visible"/>
                                      </p:to>
                                    </p:set>
                                    <p:anim calcmode="lin" valueType="num">
                                      <p:cBhvr>
                                        <p:cTn id="31" dur="500" fill="hold"/>
                                        <p:tgtEl>
                                          <p:spTgt spid="57"/>
                                        </p:tgtEl>
                                        <p:attrNameLst>
                                          <p:attrName>ppt_w</p:attrName>
                                        </p:attrNameLst>
                                      </p:cBhvr>
                                      <p:tavLst>
                                        <p:tav tm="0">
                                          <p:val>
                                            <p:strVal val="#ppt_w+.3"/>
                                          </p:val>
                                        </p:tav>
                                        <p:tav tm="100000">
                                          <p:val>
                                            <p:strVal val="#ppt_w"/>
                                          </p:val>
                                        </p:tav>
                                      </p:tavLst>
                                    </p:anim>
                                    <p:anim calcmode="lin" valueType="num">
                                      <p:cBhvr>
                                        <p:cTn id="32" dur="500" fill="hold"/>
                                        <p:tgtEl>
                                          <p:spTgt spid="57"/>
                                        </p:tgtEl>
                                        <p:attrNameLst>
                                          <p:attrName>ppt_h</p:attrName>
                                        </p:attrNameLst>
                                      </p:cBhvr>
                                      <p:tavLst>
                                        <p:tav tm="0">
                                          <p:val>
                                            <p:strVal val="#ppt_h"/>
                                          </p:val>
                                        </p:tav>
                                        <p:tav tm="100000">
                                          <p:val>
                                            <p:strVal val="#ppt_h"/>
                                          </p:val>
                                        </p:tav>
                                      </p:tavLst>
                                    </p:anim>
                                    <p:animEffect transition="in" filter="fade">
                                      <p:cBhvr>
                                        <p:cTn id="33" dur="500"/>
                                        <p:tgtEl>
                                          <p:spTgt spid="5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58"/>
                                        </p:tgtEl>
                                        <p:attrNameLst>
                                          <p:attrName>style.visibility</p:attrName>
                                        </p:attrNameLst>
                                      </p:cBhvr>
                                      <p:to>
                                        <p:strVal val="visible"/>
                                      </p:to>
                                    </p:set>
                                    <p:animEffect transition="in" filter="fade">
                                      <p:cBhvr>
                                        <p:cTn id="36" dur="1000"/>
                                        <p:tgtEl>
                                          <p:spTgt spid="58"/>
                                        </p:tgtEl>
                                      </p:cBhvr>
                                    </p:animEffect>
                                    <p:anim calcmode="lin" valueType="num">
                                      <p:cBhvr>
                                        <p:cTn id="37" dur="1000" fill="hold"/>
                                        <p:tgtEl>
                                          <p:spTgt spid="58"/>
                                        </p:tgtEl>
                                        <p:attrNameLst>
                                          <p:attrName>ppt_x</p:attrName>
                                        </p:attrNameLst>
                                      </p:cBhvr>
                                      <p:tavLst>
                                        <p:tav tm="0">
                                          <p:val>
                                            <p:strVal val="#ppt_x"/>
                                          </p:val>
                                        </p:tav>
                                        <p:tav tm="100000">
                                          <p:val>
                                            <p:strVal val="#ppt_x"/>
                                          </p:val>
                                        </p:tav>
                                      </p:tavLst>
                                    </p:anim>
                                    <p:anim calcmode="lin" valueType="num">
                                      <p:cBhvr>
                                        <p:cTn id="38"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0" presetClass="entr" presetSubtype="0" decel="100000" fill="hold" grpId="0" nodeType="clickEffect">
                                  <p:stCondLst>
                                    <p:cond delay="0"/>
                                  </p:stCondLst>
                                  <p:iterate type="lt">
                                    <p:tmPct val="5000"/>
                                  </p:iterate>
                                  <p:childTnLst>
                                    <p:set>
                                      <p:cBhvr>
                                        <p:cTn id="42" dur="1" fill="hold">
                                          <p:stCondLst>
                                            <p:cond delay="0"/>
                                          </p:stCondLst>
                                        </p:cTn>
                                        <p:tgtEl>
                                          <p:spTgt spid="59"/>
                                        </p:tgtEl>
                                        <p:attrNameLst>
                                          <p:attrName>style.visibility</p:attrName>
                                        </p:attrNameLst>
                                      </p:cBhvr>
                                      <p:to>
                                        <p:strVal val="visible"/>
                                      </p:to>
                                    </p:set>
                                    <p:anim calcmode="lin" valueType="num">
                                      <p:cBhvr>
                                        <p:cTn id="43" dur="500" fill="hold"/>
                                        <p:tgtEl>
                                          <p:spTgt spid="59"/>
                                        </p:tgtEl>
                                        <p:attrNameLst>
                                          <p:attrName>ppt_w</p:attrName>
                                        </p:attrNameLst>
                                      </p:cBhvr>
                                      <p:tavLst>
                                        <p:tav tm="0">
                                          <p:val>
                                            <p:strVal val="#ppt_w+.3"/>
                                          </p:val>
                                        </p:tav>
                                        <p:tav tm="100000">
                                          <p:val>
                                            <p:strVal val="#ppt_w"/>
                                          </p:val>
                                        </p:tav>
                                      </p:tavLst>
                                    </p:anim>
                                    <p:anim calcmode="lin" valueType="num">
                                      <p:cBhvr>
                                        <p:cTn id="44" dur="500" fill="hold"/>
                                        <p:tgtEl>
                                          <p:spTgt spid="59"/>
                                        </p:tgtEl>
                                        <p:attrNameLst>
                                          <p:attrName>ppt_h</p:attrName>
                                        </p:attrNameLst>
                                      </p:cBhvr>
                                      <p:tavLst>
                                        <p:tav tm="0">
                                          <p:val>
                                            <p:strVal val="#ppt_h"/>
                                          </p:val>
                                        </p:tav>
                                        <p:tav tm="100000">
                                          <p:val>
                                            <p:strVal val="#ppt_h"/>
                                          </p:val>
                                        </p:tav>
                                      </p:tavLst>
                                    </p:anim>
                                    <p:animEffect transition="in" filter="fade">
                                      <p:cBhvr>
                                        <p:cTn id="45" dur="500"/>
                                        <p:tgtEl>
                                          <p:spTgt spid="59"/>
                                        </p:tgtEl>
                                      </p:cBhvr>
                                    </p:animEffect>
                                  </p:childTnLst>
                                </p:cTn>
                              </p:par>
                              <p:par>
                                <p:cTn id="46" presetID="42" presetClass="entr" presetSubtype="0"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P spid="55" grpId="0"/>
      <p:bldP spid="56" grpId="0"/>
      <p:bldP spid="57" grpId="0"/>
      <p:bldP spid="58" grpId="0"/>
      <p:bldP spid="59" grpId="0"/>
      <p:bldP spid="6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43" name="组合 6"/>
          <p:cNvGrpSpPr/>
          <p:nvPr/>
        </p:nvGrpSpPr>
        <p:grpSpPr bwMode="auto">
          <a:xfrm>
            <a:off x="5170488" y="1426590"/>
            <a:ext cx="1851025" cy="1851025"/>
            <a:chOff x="5170714" y="1506991"/>
            <a:chExt cx="1850572" cy="1850572"/>
          </a:xfrm>
          <a:solidFill>
            <a:srgbClr val="EF9279"/>
          </a:solidFill>
        </p:grpSpPr>
        <p:sp>
          <p:nvSpPr>
            <p:cNvPr id="5" name="椭圆 4"/>
            <p:cNvSpPr/>
            <p:nvPr/>
          </p:nvSpPr>
          <p:spPr>
            <a:xfrm>
              <a:off x="5170714" y="1506991"/>
              <a:ext cx="1850572" cy="1850572"/>
            </a:xfrm>
            <a:prstGeom prst="ellipse">
              <a:avLst/>
            </a:prstGeom>
            <a:solidFill>
              <a:srgbClr val="4C7E51"/>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rgbClr val="FFFFFF"/>
                </a:solidFill>
              </a:endParaRPr>
            </a:p>
          </p:txBody>
        </p:sp>
        <p:pic>
          <p:nvPicPr>
            <p:cNvPr id="59" name="图片 58"/>
            <p:cNvPicPr>
              <a:picLocks noChangeAspect="1"/>
            </p:cNvPicPr>
            <p:nvPr/>
          </p:nvPicPr>
          <p:blipFill rotWithShape="1">
            <a:blip r:embed="rId3">
              <a:extLst>
                <a:ext uri="{28A0092B-C50C-407E-A947-70E740481C1C}">
                  <a14:useLocalDpi xmlns:a14="http://schemas.microsoft.com/office/drawing/2010/main" val="0"/>
                </a:ext>
              </a:extLst>
            </a:blip>
            <a:srcRect l="27289" t="13310" r="55683" b="59446"/>
            <a:stretch>
              <a:fillRect/>
            </a:stretch>
          </p:blipFill>
          <p:spPr>
            <a:xfrm>
              <a:off x="5331618" y="1667895"/>
              <a:ext cx="1528763" cy="1528763"/>
            </a:xfrm>
            <a:custGeom>
              <a:avLst/>
              <a:gdLst>
                <a:gd name="connsiteX0" fmla="*/ 856343 w 1712686"/>
                <a:gd name="connsiteY0" fmla="*/ 0 h 1712686"/>
                <a:gd name="connsiteX1" fmla="*/ 1712686 w 1712686"/>
                <a:gd name="connsiteY1" fmla="*/ 856343 h 1712686"/>
                <a:gd name="connsiteX2" fmla="*/ 856343 w 1712686"/>
                <a:gd name="connsiteY2" fmla="*/ 1712686 h 1712686"/>
                <a:gd name="connsiteX3" fmla="*/ 0 w 1712686"/>
                <a:gd name="connsiteY3" fmla="*/ 856343 h 1712686"/>
                <a:gd name="connsiteX4" fmla="*/ 856343 w 1712686"/>
                <a:gd name="connsiteY4" fmla="*/ 0 h 1712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2686" h="1712686">
                  <a:moveTo>
                    <a:pt x="856343" y="0"/>
                  </a:moveTo>
                  <a:cubicBezTo>
                    <a:pt x="1329288" y="0"/>
                    <a:pt x="1712686" y="383398"/>
                    <a:pt x="1712686" y="856343"/>
                  </a:cubicBezTo>
                  <a:cubicBezTo>
                    <a:pt x="1712686" y="1329288"/>
                    <a:pt x="1329288" y="1712686"/>
                    <a:pt x="856343" y="1712686"/>
                  </a:cubicBezTo>
                  <a:cubicBezTo>
                    <a:pt x="383398" y="1712686"/>
                    <a:pt x="0" y="1329288"/>
                    <a:pt x="0" y="856343"/>
                  </a:cubicBezTo>
                  <a:cubicBezTo>
                    <a:pt x="0" y="383398"/>
                    <a:pt x="383398" y="0"/>
                    <a:pt x="856343" y="0"/>
                  </a:cubicBezTo>
                  <a:close/>
                </a:path>
              </a:pathLst>
            </a:custGeom>
            <a:grpFill/>
            <a:ln>
              <a:solidFill>
                <a:schemeClr val="bg1"/>
              </a:solidFill>
            </a:ln>
          </p:spPr>
        </p:pic>
      </p:grpSp>
      <p:sp>
        <p:nvSpPr>
          <p:cNvPr id="60" name="文本框 59"/>
          <p:cNvSpPr txBox="1">
            <a:spLocks noChangeArrowheads="1"/>
          </p:cNvSpPr>
          <p:nvPr/>
        </p:nvSpPr>
        <p:spPr bwMode="auto">
          <a:xfrm>
            <a:off x="5537201" y="3666843"/>
            <a:ext cx="1209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dirty="0">
                <a:solidFill>
                  <a:srgbClr val="5D522D"/>
                </a:solidFill>
                <a:latin typeface="微软雅黑" panose="020B0503020204020204" pitchFamily="34" charset="-122"/>
                <a:ea typeface="微软雅黑" panose="020B0503020204020204" pitchFamily="34" charset="-122"/>
              </a:rPr>
              <a:t>编辑文字</a:t>
            </a:r>
          </a:p>
        </p:txBody>
      </p:sp>
      <p:sp>
        <p:nvSpPr>
          <p:cNvPr id="61" name="文本框 60"/>
          <p:cNvSpPr txBox="1">
            <a:spLocks noChangeArrowheads="1"/>
          </p:cNvSpPr>
          <p:nvPr/>
        </p:nvSpPr>
        <p:spPr bwMode="auto">
          <a:xfrm>
            <a:off x="5387975" y="3269459"/>
            <a:ext cx="1646605" cy="46166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dirty="0">
                <a:solidFill>
                  <a:srgbClr val="5D522D"/>
                </a:solidFill>
                <a:latin typeface="微软雅黑" panose="020B0503020204020204" pitchFamily="34" charset="-122"/>
                <a:ea typeface="微软雅黑" panose="020B0503020204020204" pitchFamily="34" charset="-122"/>
              </a:rPr>
              <a:t>NAME IT </a:t>
            </a:r>
            <a:endParaRPr lang="zh-CN" altLang="en-US" sz="2400" b="1" dirty="0">
              <a:solidFill>
                <a:srgbClr val="5D522D"/>
              </a:solidFill>
              <a:latin typeface="微软雅黑" panose="020B0503020204020204" pitchFamily="34" charset="-122"/>
              <a:ea typeface="微软雅黑" panose="020B0503020204020204" pitchFamily="34" charset="-122"/>
            </a:endParaRPr>
          </a:p>
        </p:txBody>
      </p:sp>
      <p:grpSp>
        <p:nvGrpSpPr>
          <p:cNvPr id="11" name="组合 10"/>
          <p:cNvGrpSpPr/>
          <p:nvPr/>
        </p:nvGrpSpPr>
        <p:grpSpPr>
          <a:xfrm>
            <a:off x="5560781" y="4128970"/>
            <a:ext cx="1162514" cy="220208"/>
            <a:chOff x="5529075" y="4149410"/>
            <a:chExt cx="1162514" cy="220208"/>
          </a:xfrm>
          <a:solidFill>
            <a:srgbClr val="5D522D"/>
          </a:solidFill>
        </p:grpSpPr>
        <p:sp>
          <p:nvSpPr>
            <p:cNvPr id="8" name="椭圆 7"/>
            <p:cNvSpPr/>
            <p:nvPr/>
          </p:nvSpPr>
          <p:spPr>
            <a:xfrm>
              <a:off x="6000228" y="4149410"/>
              <a:ext cx="220208" cy="220208"/>
            </a:xfrm>
            <a:prstGeom prst="ellipse">
              <a:avLst/>
            </a:prstGeom>
            <a:grpFill/>
            <a:ln>
              <a:solidFill>
                <a:srgbClr val="F8F4E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rgbClr val="5D522D"/>
                </a:solidFill>
              </a:endParaRPr>
            </a:p>
          </p:txBody>
        </p:sp>
        <p:sp>
          <p:nvSpPr>
            <p:cNvPr id="62" name="椭圆 61"/>
            <p:cNvSpPr/>
            <p:nvPr/>
          </p:nvSpPr>
          <p:spPr>
            <a:xfrm>
              <a:off x="6274276" y="4182389"/>
              <a:ext cx="158653" cy="158653"/>
            </a:xfrm>
            <a:prstGeom prst="ellipse">
              <a:avLst/>
            </a:prstGeom>
            <a:grpFill/>
            <a:ln>
              <a:solidFill>
                <a:srgbClr val="F8F4E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5D522D"/>
                </a:solidFill>
              </a:endParaRPr>
            </a:p>
          </p:txBody>
        </p:sp>
        <p:sp>
          <p:nvSpPr>
            <p:cNvPr id="63" name="椭圆 62"/>
            <p:cNvSpPr/>
            <p:nvPr/>
          </p:nvSpPr>
          <p:spPr>
            <a:xfrm>
              <a:off x="5787735" y="4182389"/>
              <a:ext cx="158653" cy="158653"/>
            </a:xfrm>
            <a:prstGeom prst="ellipse">
              <a:avLst/>
            </a:prstGeom>
            <a:grpFill/>
            <a:ln>
              <a:solidFill>
                <a:srgbClr val="F8F4E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5D522D"/>
                </a:solidFill>
              </a:endParaRPr>
            </a:p>
          </p:txBody>
        </p:sp>
        <p:sp>
          <p:nvSpPr>
            <p:cNvPr id="66" name="椭圆 65"/>
            <p:cNvSpPr/>
            <p:nvPr/>
          </p:nvSpPr>
          <p:spPr>
            <a:xfrm>
              <a:off x="5638622" y="4210965"/>
              <a:ext cx="95273" cy="95273"/>
            </a:xfrm>
            <a:prstGeom prst="ellipse">
              <a:avLst/>
            </a:prstGeom>
            <a:grpFill/>
            <a:ln>
              <a:solidFill>
                <a:srgbClr val="F8F4E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5D522D"/>
                </a:solidFill>
              </a:endParaRPr>
            </a:p>
          </p:txBody>
        </p:sp>
        <p:sp>
          <p:nvSpPr>
            <p:cNvPr id="67" name="椭圆 66"/>
            <p:cNvSpPr/>
            <p:nvPr/>
          </p:nvSpPr>
          <p:spPr>
            <a:xfrm>
              <a:off x="6486769" y="4210965"/>
              <a:ext cx="95273" cy="95273"/>
            </a:xfrm>
            <a:prstGeom prst="ellipse">
              <a:avLst/>
            </a:prstGeom>
            <a:grpFill/>
            <a:ln>
              <a:solidFill>
                <a:srgbClr val="F8F4E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5D522D"/>
                </a:solidFill>
              </a:endParaRPr>
            </a:p>
          </p:txBody>
        </p:sp>
        <p:sp>
          <p:nvSpPr>
            <p:cNvPr id="68" name="椭圆 67"/>
            <p:cNvSpPr/>
            <p:nvPr/>
          </p:nvSpPr>
          <p:spPr>
            <a:xfrm>
              <a:off x="5529075" y="4235647"/>
              <a:ext cx="55707" cy="55707"/>
            </a:xfrm>
            <a:prstGeom prst="ellipse">
              <a:avLst/>
            </a:prstGeom>
            <a:grpFill/>
            <a:ln>
              <a:solidFill>
                <a:srgbClr val="F8F4E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5D522D"/>
                </a:solidFill>
              </a:endParaRPr>
            </a:p>
          </p:txBody>
        </p:sp>
        <p:sp>
          <p:nvSpPr>
            <p:cNvPr id="69" name="椭圆 68"/>
            <p:cNvSpPr/>
            <p:nvPr/>
          </p:nvSpPr>
          <p:spPr>
            <a:xfrm>
              <a:off x="6635882" y="4235647"/>
              <a:ext cx="55707" cy="55707"/>
            </a:xfrm>
            <a:prstGeom prst="ellipse">
              <a:avLst/>
            </a:prstGeom>
            <a:grpFill/>
            <a:ln>
              <a:solidFill>
                <a:srgbClr val="F8F4E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5D522D"/>
                </a:solidFill>
              </a:endParaRPr>
            </a:p>
          </p:txBody>
        </p:sp>
      </p:grpSp>
      <p:sp>
        <p:nvSpPr>
          <p:cNvPr id="70" name="文本框 69"/>
          <p:cNvSpPr txBox="1"/>
          <p:nvPr/>
        </p:nvSpPr>
        <p:spPr>
          <a:xfrm>
            <a:off x="1419225" y="4612702"/>
            <a:ext cx="9447213" cy="1323975"/>
          </a:xfrm>
          <a:prstGeom prst="rect">
            <a:avLst/>
          </a:prstGeom>
          <a:noFill/>
        </p:spPr>
        <p:txBody>
          <a:bodyPr>
            <a:spAutoFit/>
          </a:bodyPr>
          <a:lstStyle/>
          <a:p>
            <a:pPr algn="ctr" eaLnBrk="1" fontAlgn="auto" hangingPunct="1">
              <a:spcBef>
                <a:spcPts val="0"/>
              </a:spcBef>
              <a:spcAft>
                <a:spcPts val="0"/>
              </a:spcAft>
              <a:defRPr/>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单击此处添加您的、编辑文字标题您的团队名称，您的公司名称单击此处添加您的编辑文字标题，您的团队名称，您的公司名称单击此处您的团队名称，单击此处添加您的、编辑文字标题您的团队名称，您的公司名称单击此处添加您的编辑文字标题，您的团队名称，您的公司名称单击此处您的团队名称</a:t>
            </a:r>
          </a:p>
          <a:p>
            <a:pPr algn="ctr" eaLnBrk="1" fontAlgn="auto" hangingPunct="1">
              <a:spcBef>
                <a:spcPts val="0"/>
              </a:spcBef>
              <a:spcAft>
                <a:spcPts val="0"/>
              </a:spcAft>
              <a:defRPr/>
            </a:pP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eaLnBrk="1" fontAlgn="auto" hangingPunct="1">
              <a:spcBef>
                <a:spcPts val="0"/>
              </a:spcBef>
              <a:spcAft>
                <a:spcPts val="0"/>
              </a:spcAft>
              <a:defRPr/>
            </a:pP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10" name="直接连接符 9"/>
          <p:cNvCxnSpPr/>
          <p:nvPr/>
        </p:nvCxnSpPr>
        <p:spPr>
          <a:xfrm>
            <a:off x="1636713" y="5684265"/>
            <a:ext cx="9010650" cy="0"/>
          </a:xfrm>
          <a:prstGeom prst="line">
            <a:avLst/>
          </a:prstGeom>
          <a:ln>
            <a:solidFill>
              <a:srgbClr val="404040"/>
            </a:solidFill>
            <a:prstDash val="lgDash"/>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0" y="212725"/>
            <a:ext cx="152400" cy="565150"/>
          </a:xfrm>
          <a:prstGeom prst="rect">
            <a:avLst/>
          </a:prstGeom>
          <a:solidFill>
            <a:srgbClr val="3D7351"/>
          </a:solid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grpSp>
        <p:nvGrpSpPr>
          <p:cNvPr id="28" name="组合 27"/>
          <p:cNvGrpSpPr/>
          <p:nvPr/>
        </p:nvGrpSpPr>
        <p:grpSpPr>
          <a:xfrm>
            <a:off x="245745" y="213360"/>
            <a:ext cx="563880" cy="563880"/>
            <a:chOff x="276225" y="213360"/>
            <a:chExt cx="563880" cy="563880"/>
          </a:xfrm>
          <a:solidFill>
            <a:srgbClr val="3D7351"/>
          </a:solidFill>
        </p:grpSpPr>
        <p:sp>
          <p:nvSpPr>
            <p:cNvPr id="29" name="矩形 28"/>
            <p:cNvSpPr/>
            <p:nvPr/>
          </p:nvSpPr>
          <p:spPr>
            <a:xfrm>
              <a:off x="276225" y="213360"/>
              <a:ext cx="250031" cy="563880"/>
            </a:xfrm>
            <a:prstGeom prst="rect">
              <a:avLst/>
            </a:prstGeom>
            <a:grp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30" name="椭圆 29"/>
            <p:cNvSpPr/>
            <p:nvPr/>
          </p:nvSpPr>
          <p:spPr>
            <a:xfrm>
              <a:off x="276225" y="213360"/>
              <a:ext cx="563880" cy="563880"/>
            </a:xfrm>
            <a:prstGeom prst="ellipse">
              <a:avLst/>
            </a:prstGeom>
            <a:grp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bg1"/>
                </a:solidFill>
              </a:endParaRPr>
            </a:p>
          </p:txBody>
        </p:sp>
      </p:grpSp>
      <p:sp>
        <p:nvSpPr>
          <p:cNvPr id="31" name="文本框 25"/>
          <p:cNvSpPr txBox="1">
            <a:spLocks noChangeArrowheads="1"/>
          </p:cNvSpPr>
          <p:nvPr/>
        </p:nvSpPr>
        <p:spPr bwMode="auto">
          <a:xfrm>
            <a:off x="902970" y="212725"/>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solidFill>
                  <a:srgbClr val="3D7351"/>
                </a:solidFill>
                <a:latin typeface="微软雅黑" panose="020B0503020204020204" pitchFamily="34" charset="-122"/>
                <a:ea typeface="微软雅黑" panose="020B0503020204020204" pitchFamily="34" charset="-122"/>
              </a:rPr>
              <a:t>输入标题</a:t>
            </a:r>
          </a:p>
        </p:txBody>
      </p:sp>
      <p:sp>
        <p:nvSpPr>
          <p:cNvPr id="32" name="文本框 31"/>
          <p:cNvSpPr txBox="1"/>
          <p:nvPr/>
        </p:nvSpPr>
        <p:spPr>
          <a:xfrm>
            <a:off x="902970" y="579858"/>
            <a:ext cx="1537600" cy="246221"/>
          </a:xfrm>
          <a:prstGeom prst="rect">
            <a:avLst/>
          </a:prstGeom>
          <a:noFill/>
        </p:spPr>
        <p:txBody>
          <a:bodyPr wrap="none">
            <a:spAutoFit/>
          </a:bodyPr>
          <a:lstStyle/>
          <a:p>
            <a:pPr eaLnBrk="1" fontAlgn="auto" hangingPunct="1">
              <a:spcBef>
                <a:spcPts val="0"/>
              </a:spcBef>
              <a:spcAft>
                <a:spcPts val="0"/>
              </a:spcAft>
              <a:defRPr/>
            </a:pPr>
            <a:r>
              <a:rPr lang="en-US" altLang="zh-CN" sz="1000" b="1" dirty="0">
                <a:solidFill>
                  <a:srgbClr val="3D7351"/>
                </a:solidFill>
                <a:latin typeface="微软雅黑" panose="020B0503020204020204" pitchFamily="34" charset="-122"/>
                <a:ea typeface="微软雅黑" panose="020B0503020204020204" pitchFamily="34" charset="-122"/>
              </a:rPr>
              <a:t>Company instruction</a:t>
            </a:r>
            <a:endParaRPr lang="zh-CN" altLang="en-US" sz="1000" b="1" dirty="0">
              <a:solidFill>
                <a:srgbClr val="3D735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2"/>
          <a:srcRect r="42146" b="48018"/>
          <a:stretch>
            <a:fillRect/>
          </a:stretch>
        </p:blipFill>
        <p:spPr>
          <a:xfrm>
            <a:off x="7346063" y="2511276"/>
            <a:ext cx="4845938" cy="4346724"/>
          </a:xfrm>
          <a:prstGeom prst="rect">
            <a:avLst/>
          </a:prstGeom>
        </p:spPr>
      </p:pic>
      <p:sp>
        <p:nvSpPr>
          <p:cNvPr id="13" name="Rectangle 5"/>
          <p:cNvSpPr>
            <a:spLocks noChangeArrowheads="1"/>
          </p:cNvSpPr>
          <p:nvPr/>
        </p:nvSpPr>
        <p:spPr bwMode="auto">
          <a:xfrm>
            <a:off x="2472862" y="2048669"/>
            <a:ext cx="7246275" cy="2760663"/>
          </a:xfrm>
          <a:prstGeom prst="rect">
            <a:avLst/>
          </a:prstGeom>
          <a:noFill/>
          <a:ln w="38100" cap="flat">
            <a:solidFill>
              <a:srgbClr val="3D735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pic>
        <p:nvPicPr>
          <p:cNvPr id="17" name="图片 16"/>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foregroundMark x1="41938" y1="46310" x2="41938" y2="46310"/>
                        <a14:foregroundMark x1="26672" y1="41021" x2="26672" y2="41021"/>
                        <a14:foregroundMark x1="31389" y1="39422" x2="31389" y2="39422"/>
                        <a14:backgroundMark x1="70755" y1="56581" x2="70755" y2="56581"/>
                        <a14:backgroundMark x1="68696" y1="52583" x2="65266" y2="51415"/>
                        <a14:backgroundMark x1="49914" y1="48032" x2="49314" y2="47909"/>
                        <a14:backgroundMark x1="49314" y1="54674" x2="48714" y2="54674"/>
                        <a14:backgroundMark x1="47513" y1="54490" x2="50772" y2="56827"/>
                        <a14:backgroundMark x1="67067" y1="62116" x2="67667" y2="61501"/>
                        <a14:backgroundMark x1="68525" y1="56396" x2="68525" y2="55351"/>
                        <a14:backgroundMark x1="70154" y1="50861" x2="70154" y2="50861"/>
                        <a14:backgroundMark x1="71184" y1="50431" x2="71184" y2="50431"/>
                        <a14:backgroundMark x1="38508" y1="41451" x2="38508" y2="41451"/>
                        <a14:backgroundMark x1="44254" y1="36470" x2="44254" y2="36470"/>
                        <a14:backgroundMark x1="42796" y1="43235" x2="42796" y2="43235"/>
                        <a14:backgroundMark x1="67067" y1="42927" x2="67067" y2="42927"/>
                        <a14:backgroundMark x1="58062" y1="45449" x2="57461" y2="45572"/>
                        <a14:backgroundMark x1="59091" y1="52768" x2="59520" y2="53321"/>
                        <a14:backgroundMark x1="59520" y1="54182" x2="59777" y2="55843"/>
                        <a14:backgroundMark x1="59777" y1="59164" x2="59777" y2="59164"/>
                        <a14:backgroundMark x1="78902" y1="35609" x2="78902" y2="35609"/>
                        <a14:backgroundMark x1="26415" y1="39729" x2="26415" y2="39729"/>
                        <a14:backgroundMark x1="25472" y1="42189" x2="25472" y2="42189"/>
                        <a14:backgroundMark x1="25214" y1="41636" x2="25214" y2="41636"/>
                        <a14:backgroundMark x1="46055" y1="56704" x2="46055" y2="56704"/>
                        <a14:backgroundMark x1="56690" y1="49508" x2="56690" y2="49508"/>
                        <a14:backgroundMark x1="56861" y1="49262" x2="60720" y2="48770"/>
                        <a14:backgroundMark x1="66295" y1="47601" x2="66895" y2="47601"/>
                        <a14:backgroundMark x1="71184" y1="46617" x2="76672" y2="45449"/>
                        <a14:backgroundMark x1="81389" y1="43973" x2="81389" y2="43973"/>
                      </a14:backgroundRemoval>
                    </a14:imgEffect>
                  </a14:imgLayer>
                </a14:imgProps>
              </a:ext>
            </a:extLst>
          </a:blip>
          <a:srcRect l="17878" t="35012" b="43146"/>
          <a:stretch>
            <a:fillRect/>
          </a:stretch>
        </p:blipFill>
        <p:spPr>
          <a:xfrm>
            <a:off x="-1" y="0"/>
            <a:ext cx="5837731" cy="2166151"/>
          </a:xfrm>
          <a:prstGeom prst="rect">
            <a:avLst/>
          </a:prstGeom>
        </p:spPr>
      </p:pic>
      <p:grpSp>
        <p:nvGrpSpPr>
          <p:cNvPr id="14" name="组合 13"/>
          <p:cNvGrpSpPr/>
          <p:nvPr/>
        </p:nvGrpSpPr>
        <p:grpSpPr>
          <a:xfrm>
            <a:off x="3661256" y="2374188"/>
            <a:ext cx="4869487" cy="2109625"/>
            <a:chOff x="5315265" y="2317346"/>
            <a:chExt cx="4869487" cy="2109625"/>
          </a:xfrm>
        </p:grpSpPr>
        <p:sp>
          <p:nvSpPr>
            <p:cNvPr id="15" name="文本框 13"/>
            <p:cNvSpPr txBox="1">
              <a:spLocks noChangeArrowheads="1"/>
            </p:cNvSpPr>
            <p:nvPr/>
          </p:nvSpPr>
          <p:spPr bwMode="auto">
            <a:xfrm>
              <a:off x="7948242" y="2340801"/>
              <a:ext cx="198002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2000" dirty="0">
                  <a:solidFill>
                    <a:srgbClr val="595959"/>
                  </a:solidFill>
                  <a:latin typeface="微软雅黑" panose="020B0503020204020204" pitchFamily="34" charset="-122"/>
                  <a:ea typeface="微软雅黑" panose="020B0503020204020204" pitchFamily="34" charset="-122"/>
                </a:rPr>
                <a:t>研究背景及意义</a:t>
              </a:r>
            </a:p>
          </p:txBody>
        </p:sp>
        <p:sp>
          <p:nvSpPr>
            <p:cNvPr id="16" name="文本框 14"/>
            <p:cNvSpPr txBox="1">
              <a:spLocks noChangeArrowheads="1"/>
            </p:cNvSpPr>
            <p:nvPr/>
          </p:nvSpPr>
          <p:spPr bwMode="auto">
            <a:xfrm>
              <a:off x="7948242" y="2890121"/>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2000" dirty="0">
                  <a:solidFill>
                    <a:srgbClr val="595959"/>
                  </a:solidFill>
                  <a:latin typeface="微软雅黑" panose="020B0503020204020204" pitchFamily="34" charset="-122"/>
                  <a:ea typeface="微软雅黑" panose="020B0503020204020204" pitchFamily="34" charset="-122"/>
                </a:rPr>
                <a:t>论文综述</a:t>
              </a:r>
            </a:p>
          </p:txBody>
        </p:sp>
        <p:sp>
          <p:nvSpPr>
            <p:cNvPr id="18" name="文本框 15"/>
            <p:cNvSpPr txBox="1">
              <a:spLocks noChangeArrowheads="1"/>
            </p:cNvSpPr>
            <p:nvPr/>
          </p:nvSpPr>
          <p:spPr bwMode="auto">
            <a:xfrm>
              <a:off x="7948242" y="3439441"/>
              <a:ext cx="223651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2000">
                  <a:solidFill>
                    <a:srgbClr val="595959"/>
                  </a:solidFill>
                  <a:latin typeface="微软雅黑" panose="020B0503020204020204" pitchFamily="34" charset="-122"/>
                  <a:ea typeface="微软雅黑" panose="020B0503020204020204" pitchFamily="34" charset="-122"/>
                </a:rPr>
                <a:t>研究过程以及方法</a:t>
              </a:r>
            </a:p>
          </p:txBody>
        </p:sp>
        <p:sp>
          <p:nvSpPr>
            <p:cNvPr id="19" name="文本框 16"/>
            <p:cNvSpPr txBox="1">
              <a:spLocks noChangeArrowheads="1"/>
            </p:cNvSpPr>
            <p:nvPr/>
          </p:nvSpPr>
          <p:spPr bwMode="auto">
            <a:xfrm>
              <a:off x="7948242" y="3988761"/>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2000" dirty="0">
                  <a:solidFill>
                    <a:srgbClr val="595959"/>
                  </a:solidFill>
                  <a:latin typeface="微软雅黑" panose="020B0503020204020204" pitchFamily="34" charset="-122"/>
                  <a:ea typeface="微软雅黑" panose="020B0503020204020204" pitchFamily="34" charset="-122"/>
                </a:rPr>
                <a:t>研究结论</a:t>
              </a:r>
            </a:p>
          </p:txBody>
        </p:sp>
        <p:sp>
          <p:nvSpPr>
            <p:cNvPr id="20" name="文本框 19"/>
            <p:cNvSpPr txBox="1"/>
            <p:nvPr/>
          </p:nvSpPr>
          <p:spPr>
            <a:xfrm>
              <a:off x="7496132" y="2317346"/>
              <a:ext cx="606287" cy="461665"/>
            </a:xfrm>
            <a:prstGeom prst="rect">
              <a:avLst/>
            </a:prstGeom>
            <a:noFill/>
          </p:spPr>
          <p:txBody>
            <a:bodyPr wrap="square" rtlCol="0">
              <a:spAutoFit/>
            </a:bodyPr>
            <a:lstStyle/>
            <a:p>
              <a:r>
                <a:rPr lang="en-US" altLang="zh-CN" sz="2400" dirty="0">
                  <a:solidFill>
                    <a:srgbClr val="708265"/>
                  </a:solidFill>
                  <a:latin typeface="微软雅黑 Light" panose="020B0502040204020203" pitchFamily="34" charset="-122"/>
                  <a:ea typeface="微软雅黑 Light" panose="020B0502040204020203" pitchFamily="34" charset="-122"/>
                </a:rPr>
                <a:t>01</a:t>
              </a:r>
              <a:endParaRPr lang="zh-CN" altLang="en-US" sz="2400" dirty="0">
                <a:solidFill>
                  <a:srgbClr val="708265"/>
                </a:solidFill>
                <a:latin typeface="微软雅黑 Light" panose="020B0502040204020203" pitchFamily="34" charset="-122"/>
                <a:ea typeface="微软雅黑 Light" panose="020B0502040204020203" pitchFamily="34" charset="-122"/>
              </a:endParaRPr>
            </a:p>
          </p:txBody>
        </p:sp>
        <p:sp>
          <p:nvSpPr>
            <p:cNvPr id="21" name="文本框 20"/>
            <p:cNvSpPr txBox="1"/>
            <p:nvPr/>
          </p:nvSpPr>
          <p:spPr>
            <a:xfrm>
              <a:off x="7496133" y="2866666"/>
              <a:ext cx="646430" cy="461665"/>
            </a:xfrm>
            <a:prstGeom prst="rect">
              <a:avLst/>
            </a:prstGeom>
            <a:noFill/>
          </p:spPr>
          <p:txBody>
            <a:bodyPr wrap="square" rtlCol="0">
              <a:spAutoFit/>
            </a:bodyPr>
            <a:lstStyle/>
            <a:p>
              <a:r>
                <a:rPr lang="en-US" altLang="zh-CN" sz="2400" dirty="0">
                  <a:solidFill>
                    <a:srgbClr val="708265"/>
                  </a:solidFill>
                  <a:latin typeface="微软雅黑 Light" panose="020B0502040204020203" pitchFamily="34" charset="-122"/>
                  <a:ea typeface="微软雅黑 Light" panose="020B0502040204020203" pitchFamily="34" charset="-122"/>
                </a:rPr>
                <a:t>02</a:t>
              </a:r>
              <a:endParaRPr lang="zh-CN" altLang="en-US" sz="2400" dirty="0">
                <a:solidFill>
                  <a:srgbClr val="708265"/>
                </a:solidFill>
                <a:latin typeface="微软雅黑 Light" panose="020B0502040204020203" pitchFamily="34" charset="-122"/>
                <a:ea typeface="微软雅黑 Light" panose="020B0502040204020203" pitchFamily="34" charset="-122"/>
              </a:endParaRPr>
            </a:p>
          </p:txBody>
        </p:sp>
        <p:sp>
          <p:nvSpPr>
            <p:cNvPr id="22" name="文本框 21"/>
            <p:cNvSpPr txBox="1"/>
            <p:nvPr/>
          </p:nvSpPr>
          <p:spPr>
            <a:xfrm>
              <a:off x="7496132" y="3415986"/>
              <a:ext cx="646429" cy="461665"/>
            </a:xfrm>
            <a:prstGeom prst="rect">
              <a:avLst/>
            </a:prstGeom>
            <a:noFill/>
          </p:spPr>
          <p:txBody>
            <a:bodyPr wrap="square" rtlCol="0">
              <a:spAutoFit/>
            </a:bodyPr>
            <a:lstStyle/>
            <a:p>
              <a:r>
                <a:rPr lang="en-US" altLang="zh-CN" sz="2400" dirty="0">
                  <a:solidFill>
                    <a:srgbClr val="708265"/>
                  </a:solidFill>
                  <a:latin typeface="微软雅黑 Light" panose="020B0502040204020203" pitchFamily="34" charset="-122"/>
                  <a:ea typeface="微软雅黑 Light" panose="020B0502040204020203" pitchFamily="34" charset="-122"/>
                </a:rPr>
                <a:t>03</a:t>
              </a:r>
              <a:endParaRPr lang="zh-CN" altLang="en-US" sz="2400" dirty="0">
                <a:solidFill>
                  <a:srgbClr val="708265"/>
                </a:solidFill>
                <a:latin typeface="微软雅黑 Light" panose="020B0502040204020203" pitchFamily="34" charset="-122"/>
                <a:ea typeface="微软雅黑 Light" panose="020B0502040204020203" pitchFamily="34" charset="-122"/>
              </a:endParaRPr>
            </a:p>
          </p:txBody>
        </p:sp>
        <p:sp>
          <p:nvSpPr>
            <p:cNvPr id="23" name="文本框 22"/>
            <p:cNvSpPr txBox="1"/>
            <p:nvPr/>
          </p:nvSpPr>
          <p:spPr>
            <a:xfrm>
              <a:off x="7496132" y="3965306"/>
              <a:ext cx="646429" cy="461665"/>
            </a:xfrm>
            <a:prstGeom prst="rect">
              <a:avLst/>
            </a:prstGeom>
            <a:noFill/>
          </p:spPr>
          <p:txBody>
            <a:bodyPr wrap="square" rtlCol="0">
              <a:spAutoFit/>
            </a:bodyPr>
            <a:lstStyle/>
            <a:p>
              <a:r>
                <a:rPr lang="en-US" altLang="zh-CN" sz="2400" dirty="0">
                  <a:solidFill>
                    <a:srgbClr val="708265"/>
                  </a:solidFill>
                  <a:latin typeface="微软雅黑 Light" panose="020B0502040204020203" pitchFamily="34" charset="-122"/>
                  <a:ea typeface="微软雅黑 Light" panose="020B0502040204020203" pitchFamily="34" charset="-122"/>
                </a:rPr>
                <a:t>04</a:t>
              </a:r>
              <a:endParaRPr lang="zh-CN" altLang="en-US" sz="2400" dirty="0">
                <a:solidFill>
                  <a:srgbClr val="708265"/>
                </a:solidFill>
                <a:latin typeface="微软雅黑 Light" panose="020B0502040204020203" pitchFamily="34" charset="-122"/>
                <a:ea typeface="微软雅黑 Light" panose="020B0502040204020203" pitchFamily="34" charset="-122"/>
              </a:endParaRPr>
            </a:p>
          </p:txBody>
        </p:sp>
        <p:grpSp>
          <p:nvGrpSpPr>
            <p:cNvPr id="24" name="组合 23"/>
            <p:cNvGrpSpPr/>
            <p:nvPr/>
          </p:nvGrpSpPr>
          <p:grpSpPr>
            <a:xfrm>
              <a:off x="5315265" y="2938055"/>
              <a:ext cx="1410704" cy="992892"/>
              <a:chOff x="3503718" y="2938055"/>
              <a:chExt cx="1410704" cy="992892"/>
            </a:xfrm>
          </p:grpSpPr>
          <p:grpSp>
            <p:nvGrpSpPr>
              <p:cNvPr id="25" name="组合 24"/>
              <p:cNvGrpSpPr/>
              <p:nvPr/>
            </p:nvGrpSpPr>
            <p:grpSpPr>
              <a:xfrm>
                <a:off x="3503718" y="2938055"/>
                <a:ext cx="1410704" cy="992892"/>
                <a:chOff x="3561850" y="2938055"/>
                <a:chExt cx="1410704" cy="992892"/>
              </a:xfrm>
            </p:grpSpPr>
            <p:sp>
              <p:nvSpPr>
                <p:cNvPr id="28" name="文本框 27"/>
                <p:cNvSpPr txBox="1"/>
                <p:nvPr/>
              </p:nvSpPr>
              <p:spPr>
                <a:xfrm>
                  <a:off x="3630124" y="3469282"/>
                  <a:ext cx="1274156" cy="461665"/>
                </a:xfrm>
                <a:prstGeom prst="rect">
                  <a:avLst/>
                </a:prstGeom>
                <a:noFill/>
              </p:spPr>
              <p:txBody>
                <a:bodyPr wrap="square" rtlCol="0">
                  <a:spAutoFit/>
                </a:bodyPr>
                <a:lstStyle/>
                <a:p>
                  <a:r>
                    <a:rPr lang="en-US" altLang="zh-CN" sz="2400" dirty="0">
                      <a:solidFill>
                        <a:srgbClr val="708265"/>
                      </a:solidFill>
                      <a:latin typeface="Impact" panose="020B0806030902050204" pitchFamily="34" charset="0"/>
                      <a:ea typeface="微软雅黑 Light" panose="020B0502040204020203" pitchFamily="34" charset="-122"/>
                    </a:rPr>
                    <a:t>CONTENT</a:t>
                  </a:r>
                  <a:endParaRPr lang="zh-CN" altLang="en-US" sz="2400" dirty="0">
                    <a:solidFill>
                      <a:srgbClr val="708265"/>
                    </a:solidFill>
                    <a:latin typeface="Impact" panose="020B0806030902050204" pitchFamily="34" charset="0"/>
                    <a:ea typeface="微软雅黑 Light" panose="020B0502040204020203" pitchFamily="34" charset="-122"/>
                  </a:endParaRPr>
                </a:p>
              </p:txBody>
            </p:sp>
            <p:sp>
              <p:nvSpPr>
                <p:cNvPr id="29" name="文本框 28"/>
                <p:cNvSpPr txBox="1"/>
                <p:nvPr/>
              </p:nvSpPr>
              <p:spPr>
                <a:xfrm>
                  <a:off x="3561850" y="2938055"/>
                  <a:ext cx="1410704" cy="646331"/>
                </a:xfrm>
                <a:prstGeom prst="rect">
                  <a:avLst/>
                </a:prstGeom>
                <a:noFill/>
              </p:spPr>
              <p:txBody>
                <a:bodyPr wrap="square" rtlCol="0">
                  <a:spAutoFit/>
                </a:bodyPr>
                <a:lstStyle/>
                <a:p>
                  <a:r>
                    <a:rPr lang="zh-CN" altLang="en-US" sz="3600" dirty="0">
                      <a:solidFill>
                        <a:srgbClr val="708265"/>
                      </a:solidFill>
                      <a:latin typeface="方正清刻本悦宋简体" panose="02000000000000000000" pitchFamily="2" charset="-122"/>
                      <a:ea typeface="方正清刻本悦宋简体" panose="02000000000000000000" pitchFamily="2" charset="-122"/>
                    </a:rPr>
                    <a:t>目录</a:t>
                  </a:r>
                </a:p>
              </p:txBody>
            </p:sp>
          </p:grpSp>
          <p:sp>
            <p:nvSpPr>
              <p:cNvPr id="26" name="L 形 25"/>
              <p:cNvSpPr/>
              <p:nvPr/>
            </p:nvSpPr>
            <p:spPr>
              <a:xfrm rot="2493705" flipH="1" flipV="1">
                <a:off x="4575036" y="3364836"/>
                <a:ext cx="54243" cy="54244"/>
              </a:xfrm>
              <a:prstGeom prst="corner">
                <a:avLst>
                  <a:gd name="adj1" fmla="val 15149"/>
                  <a:gd name="adj2" fmla="val 17140"/>
                </a:avLst>
              </a:prstGeom>
              <a:solidFill>
                <a:srgbClr val="708265"/>
              </a:solidFill>
              <a:ln>
                <a:solidFill>
                  <a:srgbClr val="7082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L 形 26"/>
              <p:cNvSpPr/>
              <p:nvPr/>
            </p:nvSpPr>
            <p:spPr>
              <a:xfrm rot="2493705" flipH="1" flipV="1">
                <a:off x="4649233" y="3364836"/>
                <a:ext cx="54243" cy="54244"/>
              </a:xfrm>
              <a:prstGeom prst="corner">
                <a:avLst>
                  <a:gd name="adj1" fmla="val 15149"/>
                  <a:gd name="adj2" fmla="val 17140"/>
                </a:avLst>
              </a:prstGeom>
              <a:solidFill>
                <a:srgbClr val="708265"/>
              </a:solidFill>
              <a:ln>
                <a:solidFill>
                  <a:srgbClr val="7082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2"/>
          <a:srcRect r="42146" b="48018"/>
          <a:stretch>
            <a:fillRect/>
          </a:stretch>
        </p:blipFill>
        <p:spPr>
          <a:xfrm>
            <a:off x="7346063" y="2511276"/>
            <a:ext cx="4845938" cy="4346724"/>
          </a:xfrm>
          <a:prstGeom prst="rect">
            <a:avLst/>
          </a:prstGeom>
        </p:spPr>
      </p:pic>
      <p:sp>
        <p:nvSpPr>
          <p:cNvPr id="13" name="Rectangle 5"/>
          <p:cNvSpPr>
            <a:spLocks noChangeArrowheads="1"/>
          </p:cNvSpPr>
          <p:nvPr/>
        </p:nvSpPr>
        <p:spPr bwMode="auto">
          <a:xfrm>
            <a:off x="2472862" y="2048669"/>
            <a:ext cx="7246275" cy="2760663"/>
          </a:xfrm>
          <a:prstGeom prst="rect">
            <a:avLst/>
          </a:prstGeom>
          <a:noFill/>
          <a:ln w="38100" cap="flat">
            <a:solidFill>
              <a:srgbClr val="3D735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pic>
        <p:nvPicPr>
          <p:cNvPr id="17" name="图片 16"/>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foregroundMark x1="41938" y1="46310" x2="41938" y2="46310"/>
                        <a14:foregroundMark x1="26672" y1="41021" x2="26672" y2="41021"/>
                        <a14:foregroundMark x1="31389" y1="39422" x2="31389" y2="39422"/>
                        <a14:backgroundMark x1="70755" y1="56581" x2="70755" y2="56581"/>
                        <a14:backgroundMark x1="68696" y1="52583" x2="65266" y2="51415"/>
                        <a14:backgroundMark x1="49914" y1="48032" x2="49314" y2="47909"/>
                        <a14:backgroundMark x1="49314" y1="54674" x2="48714" y2="54674"/>
                        <a14:backgroundMark x1="47513" y1="54490" x2="50772" y2="56827"/>
                        <a14:backgroundMark x1="67067" y1="62116" x2="67667" y2="61501"/>
                        <a14:backgroundMark x1="68525" y1="56396" x2="68525" y2="55351"/>
                        <a14:backgroundMark x1="70154" y1="50861" x2="70154" y2="50861"/>
                        <a14:backgroundMark x1="71184" y1="50431" x2="71184" y2="50431"/>
                        <a14:backgroundMark x1="38508" y1="41451" x2="38508" y2="41451"/>
                        <a14:backgroundMark x1="44254" y1="36470" x2="44254" y2="36470"/>
                        <a14:backgroundMark x1="42796" y1="43235" x2="42796" y2="43235"/>
                        <a14:backgroundMark x1="67067" y1="42927" x2="67067" y2="42927"/>
                        <a14:backgroundMark x1="58062" y1="45449" x2="57461" y2="45572"/>
                        <a14:backgroundMark x1="59091" y1="52768" x2="59520" y2="53321"/>
                        <a14:backgroundMark x1="59520" y1="54182" x2="59777" y2="55843"/>
                        <a14:backgroundMark x1="59777" y1="59164" x2="59777" y2="59164"/>
                        <a14:backgroundMark x1="78902" y1="35609" x2="78902" y2="35609"/>
                        <a14:backgroundMark x1="26415" y1="39729" x2="26415" y2="39729"/>
                        <a14:backgroundMark x1="25472" y1="42189" x2="25472" y2="42189"/>
                        <a14:backgroundMark x1="25214" y1="41636" x2="25214" y2="41636"/>
                        <a14:backgroundMark x1="46055" y1="56704" x2="46055" y2="56704"/>
                        <a14:backgroundMark x1="56690" y1="49508" x2="56690" y2="49508"/>
                        <a14:backgroundMark x1="56861" y1="49262" x2="60720" y2="48770"/>
                        <a14:backgroundMark x1="66295" y1="47601" x2="66895" y2="47601"/>
                        <a14:backgroundMark x1="71184" y1="46617" x2="76672" y2="45449"/>
                        <a14:backgroundMark x1="81389" y1="43973" x2="81389" y2="43973"/>
                      </a14:backgroundRemoval>
                    </a14:imgEffect>
                  </a14:imgLayer>
                </a14:imgProps>
              </a:ext>
            </a:extLst>
          </a:blip>
          <a:srcRect l="17878" t="35012" b="43146"/>
          <a:stretch>
            <a:fillRect/>
          </a:stretch>
        </p:blipFill>
        <p:spPr>
          <a:xfrm>
            <a:off x="-1" y="0"/>
            <a:ext cx="5837731" cy="2166151"/>
          </a:xfrm>
          <a:prstGeom prst="rect">
            <a:avLst/>
          </a:prstGeom>
        </p:spPr>
      </p:pic>
      <p:grpSp>
        <p:nvGrpSpPr>
          <p:cNvPr id="30" name="组合 29"/>
          <p:cNvGrpSpPr/>
          <p:nvPr/>
        </p:nvGrpSpPr>
        <p:grpSpPr>
          <a:xfrm>
            <a:off x="3621788" y="2794199"/>
            <a:ext cx="4948422" cy="1104503"/>
            <a:chOff x="3621789" y="2876749"/>
            <a:chExt cx="4948422" cy="1104503"/>
          </a:xfrm>
        </p:grpSpPr>
        <p:sp>
          <p:nvSpPr>
            <p:cNvPr id="31" name="矩形 30"/>
            <p:cNvSpPr/>
            <p:nvPr/>
          </p:nvSpPr>
          <p:spPr bwMode="auto">
            <a:xfrm>
              <a:off x="4971853" y="3707291"/>
              <a:ext cx="123825" cy="123825"/>
            </a:xfrm>
            <a:prstGeom prst="rect">
              <a:avLst/>
            </a:prstGeom>
            <a:solidFill>
              <a:srgbClr val="708265"/>
            </a:solidFill>
            <a:ln>
              <a:solidFill>
                <a:srgbClr val="70826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rgbClr val="595959"/>
                </a:solidFill>
              </a:endParaRPr>
            </a:p>
          </p:txBody>
        </p:sp>
        <p:sp>
          <p:nvSpPr>
            <p:cNvPr id="32" name="文本框 13"/>
            <p:cNvSpPr txBox="1">
              <a:spLocks noChangeArrowheads="1"/>
            </p:cNvSpPr>
            <p:nvPr/>
          </p:nvSpPr>
          <p:spPr bwMode="auto">
            <a:xfrm>
              <a:off x="5095678" y="3596166"/>
              <a:ext cx="11699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fontAlgn="auto" hangingPunct="1">
                <a:lnSpc>
                  <a:spcPct val="100000"/>
                </a:lnSpc>
                <a:spcBef>
                  <a:spcPct val="0"/>
                </a:spcBef>
                <a:spcAft>
                  <a:spcPts val="0"/>
                </a:spcAft>
                <a:buFont typeface="Arial" panose="020B0604020202020204" pitchFamily="34" charset="0"/>
                <a:buNone/>
                <a:defRPr/>
              </a:pPr>
              <a:r>
                <a:rPr lang="zh-CN" altLang="en-US" sz="1600" b="1" dirty="0">
                  <a:solidFill>
                    <a:srgbClr val="595959"/>
                  </a:solidFill>
                  <a:latin typeface="微软雅黑" panose="020B0503020204020204" pitchFamily="34" charset="-122"/>
                  <a:ea typeface="微软雅黑" panose="020B0503020204020204" pitchFamily="34" charset="-122"/>
                </a:rPr>
                <a:t>所选题目</a:t>
              </a:r>
            </a:p>
          </p:txBody>
        </p:sp>
        <p:sp>
          <p:nvSpPr>
            <p:cNvPr id="33" name="矩形 32"/>
            <p:cNvSpPr/>
            <p:nvPr/>
          </p:nvSpPr>
          <p:spPr bwMode="auto">
            <a:xfrm>
              <a:off x="7136457" y="3705704"/>
              <a:ext cx="123825" cy="125413"/>
            </a:xfrm>
            <a:prstGeom prst="rect">
              <a:avLst/>
            </a:prstGeom>
            <a:solidFill>
              <a:srgbClr val="708265"/>
            </a:solidFill>
            <a:ln>
              <a:solidFill>
                <a:srgbClr val="70826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rgbClr val="595959"/>
                </a:solidFill>
              </a:endParaRPr>
            </a:p>
          </p:txBody>
        </p:sp>
        <p:sp>
          <p:nvSpPr>
            <p:cNvPr id="34" name="文本框 13"/>
            <p:cNvSpPr txBox="1">
              <a:spLocks noChangeArrowheads="1"/>
            </p:cNvSpPr>
            <p:nvPr/>
          </p:nvSpPr>
          <p:spPr bwMode="auto">
            <a:xfrm>
              <a:off x="7260282" y="3596167"/>
              <a:ext cx="11699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fontAlgn="auto" hangingPunct="1">
                <a:lnSpc>
                  <a:spcPct val="100000"/>
                </a:lnSpc>
                <a:spcBef>
                  <a:spcPct val="0"/>
                </a:spcBef>
                <a:spcAft>
                  <a:spcPts val="0"/>
                </a:spcAft>
                <a:buFont typeface="Arial" panose="020B0604020202020204" pitchFamily="34" charset="0"/>
                <a:buNone/>
                <a:defRPr/>
              </a:pPr>
              <a:r>
                <a:rPr lang="zh-CN" altLang="en-US" sz="1600" b="1" dirty="0">
                  <a:solidFill>
                    <a:srgbClr val="595959"/>
                  </a:solidFill>
                  <a:latin typeface="微软雅黑" panose="020B0503020204020204" pitchFamily="34" charset="-122"/>
                  <a:ea typeface="微软雅黑" panose="020B0503020204020204" pitchFamily="34" charset="-122"/>
                </a:rPr>
                <a:t>题目意义</a:t>
              </a:r>
            </a:p>
          </p:txBody>
        </p:sp>
        <p:sp>
          <p:nvSpPr>
            <p:cNvPr id="35" name="文本框 13"/>
            <p:cNvSpPr txBox="1">
              <a:spLocks noChangeArrowheads="1"/>
            </p:cNvSpPr>
            <p:nvPr/>
          </p:nvSpPr>
          <p:spPr bwMode="auto">
            <a:xfrm>
              <a:off x="4813114" y="2890068"/>
              <a:ext cx="375709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4000" b="1" dirty="0">
                  <a:solidFill>
                    <a:srgbClr val="595959"/>
                  </a:solidFill>
                  <a:latin typeface="微软雅黑" panose="020B0503020204020204" pitchFamily="34" charset="-122"/>
                  <a:ea typeface="微软雅黑" panose="020B0503020204020204" pitchFamily="34" charset="-122"/>
                </a:rPr>
                <a:t>研究背景及意义</a:t>
              </a:r>
            </a:p>
          </p:txBody>
        </p:sp>
        <p:sp>
          <p:nvSpPr>
            <p:cNvPr id="36" name="文本框 35"/>
            <p:cNvSpPr txBox="1"/>
            <p:nvPr/>
          </p:nvSpPr>
          <p:spPr>
            <a:xfrm>
              <a:off x="3655926" y="3396477"/>
              <a:ext cx="1274156" cy="584775"/>
            </a:xfrm>
            <a:prstGeom prst="rect">
              <a:avLst/>
            </a:prstGeom>
            <a:noFill/>
          </p:spPr>
          <p:txBody>
            <a:bodyPr wrap="square" rtlCol="0">
              <a:spAutoFit/>
            </a:bodyPr>
            <a:lstStyle/>
            <a:p>
              <a:r>
                <a:rPr lang="en-US" altLang="zh-CN" sz="3200" dirty="0">
                  <a:solidFill>
                    <a:srgbClr val="708265"/>
                  </a:solidFill>
                  <a:latin typeface="Impact" panose="020B0806030902050204" pitchFamily="34" charset="0"/>
                  <a:ea typeface="微软雅黑 Light" panose="020B0502040204020203" pitchFamily="34" charset="-122"/>
                </a:rPr>
                <a:t>PART</a:t>
              </a:r>
              <a:endParaRPr lang="zh-CN" altLang="en-US" sz="3200" dirty="0">
                <a:solidFill>
                  <a:srgbClr val="708265"/>
                </a:solidFill>
                <a:latin typeface="Impact" panose="020B0806030902050204" pitchFamily="34" charset="0"/>
                <a:ea typeface="微软雅黑 Light" panose="020B0502040204020203" pitchFamily="34" charset="-122"/>
              </a:endParaRPr>
            </a:p>
          </p:txBody>
        </p:sp>
        <p:sp>
          <p:nvSpPr>
            <p:cNvPr id="37" name="文本框 36"/>
            <p:cNvSpPr txBox="1"/>
            <p:nvPr/>
          </p:nvSpPr>
          <p:spPr>
            <a:xfrm>
              <a:off x="3621789" y="2876749"/>
              <a:ext cx="1342430" cy="707886"/>
            </a:xfrm>
            <a:prstGeom prst="rect">
              <a:avLst/>
            </a:prstGeom>
            <a:noFill/>
          </p:spPr>
          <p:txBody>
            <a:bodyPr wrap="square" rtlCol="0">
              <a:spAutoFit/>
            </a:bodyPr>
            <a:lstStyle/>
            <a:p>
              <a:r>
                <a:rPr lang="en-US" altLang="zh-CN" sz="4000" dirty="0">
                  <a:solidFill>
                    <a:srgbClr val="708265"/>
                  </a:solidFill>
                  <a:latin typeface="微软雅黑" panose="020B0503020204020204" pitchFamily="34" charset="-122"/>
                  <a:ea typeface="微软雅黑" panose="020B0503020204020204" pitchFamily="34" charset="-122"/>
                </a:rPr>
                <a:t>04</a:t>
              </a:r>
              <a:endParaRPr lang="zh-CN" altLang="en-US" sz="4000" dirty="0">
                <a:solidFill>
                  <a:srgbClr val="708265"/>
                </a:solidFill>
                <a:latin typeface="微软雅黑" panose="020B0503020204020204" pitchFamily="34" charset="-122"/>
                <a:ea typeface="微软雅黑" panose="020B0503020204020204" pitchFamily="34" charset="-122"/>
              </a:endParaRPr>
            </a:p>
          </p:txBody>
        </p:sp>
        <p:grpSp>
          <p:nvGrpSpPr>
            <p:cNvPr id="38" name="组合 37"/>
            <p:cNvGrpSpPr/>
            <p:nvPr/>
          </p:nvGrpSpPr>
          <p:grpSpPr>
            <a:xfrm>
              <a:off x="4293004" y="3250218"/>
              <a:ext cx="207440" cy="104457"/>
              <a:chOff x="4093098" y="3134123"/>
              <a:chExt cx="107723" cy="54244"/>
            </a:xfrm>
          </p:grpSpPr>
          <p:sp>
            <p:nvSpPr>
              <p:cNvPr id="39" name="L 形 38"/>
              <p:cNvSpPr/>
              <p:nvPr/>
            </p:nvSpPr>
            <p:spPr>
              <a:xfrm rot="2493705" flipH="1" flipV="1">
                <a:off x="4093098" y="3134123"/>
                <a:ext cx="54243" cy="54244"/>
              </a:xfrm>
              <a:prstGeom prst="corner">
                <a:avLst>
                  <a:gd name="adj1" fmla="val 15149"/>
                  <a:gd name="adj2" fmla="val 17140"/>
                </a:avLst>
              </a:prstGeom>
              <a:solidFill>
                <a:srgbClr val="6F8163"/>
              </a:solidFill>
              <a:ln>
                <a:solidFill>
                  <a:srgbClr val="7082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708265"/>
                  </a:solidFill>
                </a:endParaRPr>
              </a:p>
            </p:txBody>
          </p:sp>
          <p:sp>
            <p:nvSpPr>
              <p:cNvPr id="40" name="L 形 39"/>
              <p:cNvSpPr/>
              <p:nvPr/>
            </p:nvSpPr>
            <p:spPr>
              <a:xfrm rot="2493705" flipH="1" flipV="1">
                <a:off x="4146578" y="3134123"/>
                <a:ext cx="54243" cy="54244"/>
              </a:xfrm>
              <a:prstGeom prst="corner">
                <a:avLst>
                  <a:gd name="adj1" fmla="val 15149"/>
                  <a:gd name="adj2" fmla="val 17140"/>
                </a:avLst>
              </a:prstGeom>
              <a:solidFill>
                <a:srgbClr val="6F8163"/>
              </a:solidFill>
              <a:ln>
                <a:solidFill>
                  <a:srgbClr val="7082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708265"/>
                  </a:solidFill>
                </a:endParaRPr>
              </a:p>
            </p:txBody>
          </p:sp>
        </p:gr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10" name="组合 44"/>
          <p:cNvGrpSpPr/>
          <p:nvPr/>
        </p:nvGrpSpPr>
        <p:grpSpPr bwMode="auto">
          <a:xfrm>
            <a:off x="1160463" y="1884363"/>
            <a:ext cx="4737100" cy="4343400"/>
            <a:chOff x="1082387" y="806448"/>
            <a:chExt cx="5521613" cy="5062793"/>
          </a:xfrm>
        </p:grpSpPr>
        <p:pic>
          <p:nvPicPr>
            <p:cNvPr id="47121" name="Picture 13" descr="iMac-Mask.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82387" y="806448"/>
              <a:ext cx="5521613" cy="5062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2" name="图片 46"/>
            <p:cNvPicPr>
              <a:picLocks noChangeAspect="1"/>
            </p:cNvPicPr>
            <p:nvPr/>
          </p:nvPicPr>
          <p:blipFill>
            <a:blip r:embed="rId4">
              <a:extLst>
                <a:ext uri="{28A0092B-C50C-407E-A947-70E740481C1C}">
                  <a14:useLocalDpi xmlns:a14="http://schemas.microsoft.com/office/drawing/2010/main" val="0"/>
                </a:ext>
              </a:extLst>
            </a:blip>
            <a:srcRect t="5641" b="9682"/>
            <a:stretch>
              <a:fillRect/>
            </a:stretch>
          </p:blipFill>
          <p:spPr bwMode="auto">
            <a:xfrm>
              <a:off x="1445985" y="1130403"/>
              <a:ext cx="4824185" cy="287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矩形 1"/>
          <p:cNvSpPr/>
          <p:nvPr/>
        </p:nvSpPr>
        <p:spPr>
          <a:xfrm>
            <a:off x="6418263" y="2341563"/>
            <a:ext cx="776287" cy="131762"/>
          </a:xfrm>
          <a:prstGeom prst="rect">
            <a:avLst/>
          </a:prstGeom>
          <a:solidFill>
            <a:srgbClr val="4C7E51"/>
          </a:solidFill>
          <a:ln>
            <a:solidFill>
              <a:srgbClr val="4C7E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9" name="矩形 48"/>
          <p:cNvSpPr/>
          <p:nvPr/>
        </p:nvSpPr>
        <p:spPr>
          <a:xfrm>
            <a:off x="7326313" y="2341563"/>
            <a:ext cx="3352800" cy="131762"/>
          </a:xfrm>
          <a:prstGeom prst="rect">
            <a:avLst/>
          </a:prstGeom>
          <a:solidFill>
            <a:srgbClr val="8EB453"/>
          </a:solidFill>
          <a:ln>
            <a:solidFill>
              <a:srgbClr val="8EB45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0" name="矩形 49"/>
          <p:cNvSpPr/>
          <p:nvPr/>
        </p:nvSpPr>
        <p:spPr>
          <a:xfrm>
            <a:off x="6418263" y="4478338"/>
            <a:ext cx="776287" cy="131762"/>
          </a:xfrm>
          <a:prstGeom prst="rect">
            <a:avLst/>
          </a:prstGeom>
          <a:solidFill>
            <a:srgbClr val="4C7E51"/>
          </a:solidFill>
          <a:ln>
            <a:solidFill>
              <a:srgbClr val="4C7E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1" name="矩形 50"/>
          <p:cNvSpPr/>
          <p:nvPr/>
        </p:nvSpPr>
        <p:spPr>
          <a:xfrm>
            <a:off x="7326313" y="4478338"/>
            <a:ext cx="3352800" cy="131762"/>
          </a:xfrm>
          <a:prstGeom prst="rect">
            <a:avLst/>
          </a:prstGeom>
          <a:solidFill>
            <a:srgbClr val="8EB453"/>
          </a:solidFill>
          <a:ln>
            <a:solidFill>
              <a:srgbClr val="8EB45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2" name="文本框 51"/>
          <p:cNvSpPr txBox="1">
            <a:spLocks noChangeArrowheads="1"/>
          </p:cNvSpPr>
          <p:nvPr/>
        </p:nvSpPr>
        <p:spPr bwMode="auto">
          <a:xfrm>
            <a:off x="6272213" y="3059113"/>
            <a:ext cx="4470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a:solidFill>
                  <a:srgbClr val="505050"/>
                </a:solidFill>
                <a:latin typeface="微软雅黑" panose="020B0503020204020204" pitchFamily="34" charset="-122"/>
                <a:ea typeface="微软雅黑" panose="020B0503020204020204" pitchFamily="34" charset="-122"/>
              </a:rPr>
              <a:t>单击此处添加您的编辑文字标题，您的团队名称您的公司名称单击此处添加您</a:t>
            </a:r>
          </a:p>
        </p:txBody>
      </p:sp>
      <p:sp>
        <p:nvSpPr>
          <p:cNvPr id="47116" name="文本框 52"/>
          <p:cNvSpPr txBox="1">
            <a:spLocks noChangeArrowheads="1"/>
          </p:cNvSpPr>
          <p:nvPr/>
        </p:nvSpPr>
        <p:spPr bwMode="auto">
          <a:xfrm>
            <a:off x="6272213" y="2659063"/>
            <a:ext cx="1920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rgbClr val="505050"/>
                </a:solidFill>
                <a:latin typeface="微软雅黑" panose="020B0503020204020204" pitchFamily="34" charset="-122"/>
                <a:ea typeface="微软雅黑" panose="020B0503020204020204" pitchFamily="34" charset="-122"/>
              </a:rPr>
              <a:t>输入文字</a:t>
            </a:r>
          </a:p>
        </p:txBody>
      </p:sp>
      <p:sp>
        <p:nvSpPr>
          <p:cNvPr id="54" name="文本框 53"/>
          <p:cNvSpPr txBox="1">
            <a:spLocks noChangeArrowheads="1"/>
          </p:cNvSpPr>
          <p:nvPr/>
        </p:nvSpPr>
        <p:spPr bwMode="auto">
          <a:xfrm>
            <a:off x="6272213" y="5278438"/>
            <a:ext cx="44704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a:solidFill>
                  <a:srgbClr val="505050"/>
                </a:solidFill>
                <a:latin typeface="微软雅黑" panose="020B0503020204020204" pitchFamily="34" charset="-122"/>
                <a:ea typeface="微软雅黑" panose="020B0503020204020204" pitchFamily="34" charset="-122"/>
              </a:rPr>
              <a:t>单击此处添加您的编辑文字标题，您的团队名称您的公司名称单击此处添加您</a:t>
            </a:r>
          </a:p>
        </p:txBody>
      </p:sp>
      <p:sp>
        <p:nvSpPr>
          <p:cNvPr id="47118" name="文本框 54"/>
          <p:cNvSpPr txBox="1">
            <a:spLocks noChangeArrowheads="1"/>
          </p:cNvSpPr>
          <p:nvPr/>
        </p:nvSpPr>
        <p:spPr bwMode="auto">
          <a:xfrm>
            <a:off x="6272213" y="4878388"/>
            <a:ext cx="1920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rgbClr val="505050"/>
                </a:solidFill>
                <a:latin typeface="微软雅黑" panose="020B0503020204020204" pitchFamily="34" charset="-122"/>
                <a:ea typeface="微软雅黑" panose="020B0503020204020204" pitchFamily="34" charset="-122"/>
              </a:rPr>
              <a:t>输入文字</a:t>
            </a:r>
          </a:p>
        </p:txBody>
      </p:sp>
      <p:sp>
        <p:nvSpPr>
          <p:cNvPr id="47119" name="文本框 55"/>
          <p:cNvSpPr txBox="1">
            <a:spLocks noChangeArrowheads="1"/>
          </p:cNvSpPr>
          <p:nvPr/>
        </p:nvSpPr>
        <p:spPr bwMode="auto">
          <a:xfrm>
            <a:off x="6272213" y="1808163"/>
            <a:ext cx="19208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solidFill>
                  <a:srgbClr val="4C7E51"/>
                </a:solidFill>
                <a:latin typeface="微软雅黑" panose="020B0503020204020204" pitchFamily="34" charset="-122"/>
                <a:ea typeface="微软雅黑" panose="020B0503020204020204" pitchFamily="34" charset="-122"/>
              </a:rPr>
              <a:t>工作概述</a:t>
            </a:r>
          </a:p>
        </p:txBody>
      </p:sp>
      <p:sp>
        <p:nvSpPr>
          <p:cNvPr id="47120" name="文本框 56"/>
          <p:cNvSpPr txBox="1">
            <a:spLocks noChangeArrowheads="1"/>
          </p:cNvSpPr>
          <p:nvPr/>
        </p:nvSpPr>
        <p:spPr bwMode="auto">
          <a:xfrm>
            <a:off x="6272213" y="3932238"/>
            <a:ext cx="19208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rgbClr val="4C7E51"/>
                </a:solidFill>
                <a:latin typeface="微软雅黑" panose="020B0503020204020204" pitchFamily="34" charset="-122"/>
                <a:ea typeface="微软雅黑" panose="020B0503020204020204" pitchFamily="34" charset="-122"/>
              </a:rPr>
              <a:t>大势分析</a:t>
            </a:r>
          </a:p>
        </p:txBody>
      </p:sp>
      <p:sp>
        <p:nvSpPr>
          <p:cNvPr id="27" name="矩形 26"/>
          <p:cNvSpPr/>
          <p:nvPr/>
        </p:nvSpPr>
        <p:spPr>
          <a:xfrm>
            <a:off x="0" y="212725"/>
            <a:ext cx="152400" cy="565150"/>
          </a:xfrm>
          <a:prstGeom prst="rect">
            <a:avLst/>
          </a:prstGeom>
          <a:solidFill>
            <a:srgbClr val="3D7351"/>
          </a:solid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grpSp>
        <p:nvGrpSpPr>
          <p:cNvPr id="28" name="组合 27"/>
          <p:cNvGrpSpPr/>
          <p:nvPr/>
        </p:nvGrpSpPr>
        <p:grpSpPr>
          <a:xfrm>
            <a:off x="245745" y="213360"/>
            <a:ext cx="563880" cy="563880"/>
            <a:chOff x="276225" y="213360"/>
            <a:chExt cx="563880" cy="563880"/>
          </a:xfrm>
          <a:solidFill>
            <a:srgbClr val="3D7351"/>
          </a:solidFill>
        </p:grpSpPr>
        <p:sp>
          <p:nvSpPr>
            <p:cNvPr id="29" name="矩形 28"/>
            <p:cNvSpPr/>
            <p:nvPr/>
          </p:nvSpPr>
          <p:spPr>
            <a:xfrm>
              <a:off x="276225" y="213360"/>
              <a:ext cx="250031" cy="563880"/>
            </a:xfrm>
            <a:prstGeom prst="rect">
              <a:avLst/>
            </a:prstGeom>
            <a:grp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30" name="椭圆 29"/>
            <p:cNvSpPr/>
            <p:nvPr/>
          </p:nvSpPr>
          <p:spPr>
            <a:xfrm>
              <a:off x="276225" y="213360"/>
              <a:ext cx="563880" cy="563880"/>
            </a:xfrm>
            <a:prstGeom prst="ellipse">
              <a:avLst/>
            </a:prstGeom>
            <a:grp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bg1"/>
                </a:solidFill>
              </a:endParaRPr>
            </a:p>
          </p:txBody>
        </p:sp>
      </p:grpSp>
      <p:sp>
        <p:nvSpPr>
          <p:cNvPr id="31" name="文本框 25"/>
          <p:cNvSpPr txBox="1">
            <a:spLocks noChangeArrowheads="1"/>
          </p:cNvSpPr>
          <p:nvPr/>
        </p:nvSpPr>
        <p:spPr bwMode="auto">
          <a:xfrm>
            <a:off x="902970" y="212725"/>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solidFill>
                  <a:srgbClr val="3D7351"/>
                </a:solidFill>
                <a:latin typeface="微软雅黑" panose="020B0503020204020204" pitchFamily="34" charset="-122"/>
                <a:ea typeface="微软雅黑" panose="020B0503020204020204" pitchFamily="34" charset="-122"/>
              </a:rPr>
              <a:t>输入标题</a:t>
            </a:r>
          </a:p>
        </p:txBody>
      </p:sp>
      <p:sp>
        <p:nvSpPr>
          <p:cNvPr id="32" name="文本框 31"/>
          <p:cNvSpPr txBox="1"/>
          <p:nvPr/>
        </p:nvSpPr>
        <p:spPr>
          <a:xfrm>
            <a:off x="902970" y="579858"/>
            <a:ext cx="1537600" cy="246221"/>
          </a:xfrm>
          <a:prstGeom prst="rect">
            <a:avLst/>
          </a:prstGeom>
          <a:noFill/>
        </p:spPr>
        <p:txBody>
          <a:bodyPr wrap="none">
            <a:spAutoFit/>
          </a:bodyPr>
          <a:lstStyle/>
          <a:p>
            <a:pPr eaLnBrk="1" fontAlgn="auto" hangingPunct="1">
              <a:spcBef>
                <a:spcPts val="0"/>
              </a:spcBef>
              <a:spcAft>
                <a:spcPts val="0"/>
              </a:spcAft>
              <a:defRPr/>
            </a:pPr>
            <a:r>
              <a:rPr lang="en-US" altLang="zh-CN" sz="1000" b="1" dirty="0">
                <a:solidFill>
                  <a:srgbClr val="3D7351"/>
                </a:solidFill>
                <a:latin typeface="微软雅黑" panose="020B0503020204020204" pitchFamily="34" charset="-122"/>
                <a:ea typeface="微软雅黑" panose="020B0503020204020204" pitchFamily="34" charset="-122"/>
              </a:rPr>
              <a:t>Company instruction</a:t>
            </a:r>
            <a:endParaRPr lang="zh-CN" altLang="en-US" sz="1000" b="1" dirty="0">
              <a:solidFill>
                <a:srgbClr val="3D735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1000"/>
                                        <p:tgtEl>
                                          <p:spTgt spid="52"/>
                                        </p:tgtEl>
                                      </p:cBhvr>
                                    </p:animEffect>
                                    <p:anim calcmode="lin" valueType="num">
                                      <p:cBhvr>
                                        <p:cTn id="8" dur="1000" fill="hold"/>
                                        <p:tgtEl>
                                          <p:spTgt spid="52"/>
                                        </p:tgtEl>
                                        <p:attrNameLst>
                                          <p:attrName>ppt_x</p:attrName>
                                        </p:attrNameLst>
                                      </p:cBhvr>
                                      <p:tavLst>
                                        <p:tav tm="0">
                                          <p:val>
                                            <p:strVal val="#ppt_x"/>
                                          </p:val>
                                        </p:tav>
                                        <p:tav tm="100000">
                                          <p:val>
                                            <p:strVal val="#ppt_x"/>
                                          </p:val>
                                        </p:tav>
                                      </p:tavLst>
                                    </p:anim>
                                    <p:anim calcmode="lin" valueType="num">
                                      <p:cBhvr>
                                        <p:cTn id="9" dur="1000" fill="hold"/>
                                        <p:tgtEl>
                                          <p:spTgt spid="5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fade">
                                      <p:cBhvr>
                                        <p:cTn id="12" dur="1000"/>
                                        <p:tgtEl>
                                          <p:spTgt spid="54"/>
                                        </p:tgtEl>
                                      </p:cBhvr>
                                    </p:animEffect>
                                    <p:anim calcmode="lin" valueType="num">
                                      <p:cBhvr>
                                        <p:cTn id="13" dur="1000" fill="hold"/>
                                        <p:tgtEl>
                                          <p:spTgt spid="54"/>
                                        </p:tgtEl>
                                        <p:attrNameLst>
                                          <p:attrName>ppt_x</p:attrName>
                                        </p:attrNameLst>
                                      </p:cBhvr>
                                      <p:tavLst>
                                        <p:tav tm="0">
                                          <p:val>
                                            <p:strVal val="#ppt_x"/>
                                          </p:val>
                                        </p:tav>
                                        <p:tav tm="100000">
                                          <p:val>
                                            <p:strVal val="#ppt_x"/>
                                          </p:val>
                                        </p:tav>
                                      </p:tavLst>
                                    </p:anim>
                                    <p:anim calcmode="lin" valueType="num">
                                      <p:cBhvr>
                                        <p:cTn id="14"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3"/>
          <p:cNvSpPr/>
          <p:nvPr/>
        </p:nvSpPr>
        <p:spPr>
          <a:xfrm rot="17467525">
            <a:off x="1730375" y="1708150"/>
            <a:ext cx="2441575" cy="1825625"/>
          </a:xfrm>
          <a:custGeom>
            <a:avLst/>
            <a:gdLst>
              <a:gd name="connsiteX0" fmla="*/ 1295476 w 2211688"/>
              <a:gd name="connsiteY0" fmla="*/ 5537 h 1695217"/>
              <a:gd name="connsiteX1" fmla="*/ 2205351 w 2211688"/>
              <a:gd name="connsiteY1" fmla="*/ 755862 h 1695217"/>
              <a:gd name="connsiteX2" fmla="*/ 1579231 w 2211688"/>
              <a:gd name="connsiteY2" fmla="*/ 1684582 h 1695217"/>
              <a:gd name="connsiteX3" fmla="*/ 1517747 w 2211688"/>
              <a:gd name="connsiteY3" fmla="*/ 1695217 h 1695217"/>
              <a:gd name="connsiteX4" fmla="*/ 1548511 w 2211688"/>
              <a:gd name="connsiteY4" fmla="*/ 1613493 h 1695217"/>
              <a:gd name="connsiteX5" fmla="*/ 1572868 w 2211688"/>
              <a:gd name="connsiteY5" fmla="*/ 1276378 h 1695217"/>
              <a:gd name="connsiteX6" fmla="*/ 828102 w 2211688"/>
              <a:gd name="connsiteY6" fmla="*/ 523845 h 1695217"/>
              <a:gd name="connsiteX7" fmla="*/ 815901 w 2211688"/>
              <a:gd name="connsiteY7" fmla="*/ 523358 h 1695217"/>
              <a:gd name="connsiteX8" fmla="*/ 713356 w 2211688"/>
              <a:gd name="connsiteY8" fmla="*/ 527562 h 1695217"/>
              <a:gd name="connsiteX9" fmla="*/ 78128 w 2211688"/>
              <a:gd name="connsiteY9" fmla="*/ 772891 h 1695217"/>
              <a:gd name="connsiteX10" fmla="*/ 0 w 2211688"/>
              <a:gd name="connsiteY10" fmla="*/ 849769 h 1695217"/>
              <a:gd name="connsiteX11" fmla="*/ 6987 w 2211688"/>
              <a:gd name="connsiteY11" fmla="*/ 822596 h 1695217"/>
              <a:gd name="connsiteX12" fmla="*/ 820734 w 2211688"/>
              <a:gd name="connsiteY12" fmla="*/ 223916 h 1695217"/>
              <a:gd name="connsiteX13" fmla="*/ 838327 w 2211688"/>
              <a:gd name="connsiteY13" fmla="*/ 225358 h 1695217"/>
              <a:gd name="connsiteX14" fmla="*/ 845690 w 2211688"/>
              <a:gd name="connsiteY14" fmla="*/ 217488 h 1695217"/>
              <a:gd name="connsiteX15" fmla="*/ 1295476 w 2211688"/>
              <a:gd name="connsiteY15" fmla="*/ 5537 h 169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1688" h="1695217">
                <a:moveTo>
                  <a:pt x="1295476" y="5537"/>
                </a:moveTo>
                <a:cubicBezTo>
                  <a:pt x="1742329" y="-47652"/>
                  <a:pt x="2149695" y="288280"/>
                  <a:pt x="2205351" y="755862"/>
                </a:cubicBezTo>
                <a:cubicBezTo>
                  <a:pt x="2257529" y="1194219"/>
                  <a:pt x="1982063" y="1592663"/>
                  <a:pt x="1579231" y="1684582"/>
                </a:cubicBezTo>
                <a:lnTo>
                  <a:pt x="1517747" y="1695217"/>
                </a:lnTo>
                <a:lnTo>
                  <a:pt x="1548511" y="1613493"/>
                </a:lnTo>
                <a:cubicBezTo>
                  <a:pt x="1577397" y="1507331"/>
                  <a:pt x="1586782" y="1393274"/>
                  <a:pt x="1572868" y="1276378"/>
                </a:cubicBezTo>
                <a:cubicBezTo>
                  <a:pt x="1524169" y="867244"/>
                  <a:pt x="1206192" y="558905"/>
                  <a:pt x="828102" y="523845"/>
                </a:cubicBezTo>
                <a:lnTo>
                  <a:pt x="815901" y="523358"/>
                </a:lnTo>
                <a:lnTo>
                  <a:pt x="713356" y="527562"/>
                </a:lnTo>
                <a:cubicBezTo>
                  <a:pt x="466223" y="547939"/>
                  <a:pt x="244421" y="637882"/>
                  <a:pt x="78128" y="772891"/>
                </a:cubicBezTo>
                <a:lnTo>
                  <a:pt x="0" y="849769"/>
                </a:lnTo>
                <a:lnTo>
                  <a:pt x="6987" y="822596"/>
                </a:lnTo>
                <a:cubicBezTo>
                  <a:pt x="114867" y="475751"/>
                  <a:pt x="438391" y="223916"/>
                  <a:pt x="820734" y="223916"/>
                </a:cubicBezTo>
                <a:lnTo>
                  <a:pt x="838327" y="225358"/>
                </a:lnTo>
                <a:lnTo>
                  <a:pt x="845690" y="217488"/>
                </a:lnTo>
                <a:cubicBezTo>
                  <a:pt x="966165" y="103393"/>
                  <a:pt x="1120924" y="26314"/>
                  <a:pt x="1295476" y="5537"/>
                </a:cubicBezTo>
                <a:close/>
              </a:path>
            </a:pathLst>
          </a:custGeom>
          <a:solidFill>
            <a:srgbClr val="8EB4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20483" name="文本框 4"/>
          <p:cNvSpPr txBox="1">
            <a:spLocks noChangeArrowheads="1"/>
          </p:cNvSpPr>
          <p:nvPr/>
        </p:nvSpPr>
        <p:spPr bwMode="auto">
          <a:xfrm>
            <a:off x="2670175" y="1549400"/>
            <a:ext cx="8143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3600" b="1">
                <a:solidFill>
                  <a:srgbClr val="FFFFFF"/>
                </a:solidFill>
                <a:latin typeface="微软雅黑" panose="020B0503020204020204" pitchFamily="34" charset="-122"/>
                <a:ea typeface="微软雅黑" panose="020B0503020204020204" pitchFamily="34" charset="-122"/>
              </a:rPr>
              <a:t>01</a:t>
            </a:r>
            <a:endParaRPr lang="zh-CN" altLang="en-US" sz="3600" b="1">
              <a:solidFill>
                <a:srgbClr val="FFFFFF"/>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2890098" y="2299013"/>
            <a:ext cx="2480371" cy="1826285"/>
            <a:chOff x="2890098" y="2299013"/>
            <a:chExt cx="2480371" cy="1826285"/>
          </a:xfrm>
          <a:solidFill>
            <a:srgbClr val="4C7E51"/>
          </a:solidFill>
        </p:grpSpPr>
        <p:sp>
          <p:nvSpPr>
            <p:cNvPr id="7" name="任意多边形 6"/>
            <p:cNvSpPr/>
            <p:nvPr/>
          </p:nvSpPr>
          <p:spPr>
            <a:xfrm rot="407279">
              <a:off x="2890098" y="2299013"/>
              <a:ext cx="2441778" cy="1826285"/>
            </a:xfrm>
            <a:custGeom>
              <a:avLst/>
              <a:gdLst>
                <a:gd name="connsiteX0" fmla="*/ 1295476 w 2211688"/>
                <a:gd name="connsiteY0" fmla="*/ 5537 h 1695217"/>
                <a:gd name="connsiteX1" fmla="*/ 2205351 w 2211688"/>
                <a:gd name="connsiteY1" fmla="*/ 755862 h 1695217"/>
                <a:gd name="connsiteX2" fmla="*/ 1579231 w 2211688"/>
                <a:gd name="connsiteY2" fmla="*/ 1684582 h 1695217"/>
                <a:gd name="connsiteX3" fmla="*/ 1517747 w 2211688"/>
                <a:gd name="connsiteY3" fmla="*/ 1695217 h 1695217"/>
                <a:gd name="connsiteX4" fmla="*/ 1548511 w 2211688"/>
                <a:gd name="connsiteY4" fmla="*/ 1613493 h 1695217"/>
                <a:gd name="connsiteX5" fmla="*/ 1572868 w 2211688"/>
                <a:gd name="connsiteY5" fmla="*/ 1276378 h 1695217"/>
                <a:gd name="connsiteX6" fmla="*/ 828102 w 2211688"/>
                <a:gd name="connsiteY6" fmla="*/ 523845 h 1695217"/>
                <a:gd name="connsiteX7" fmla="*/ 815901 w 2211688"/>
                <a:gd name="connsiteY7" fmla="*/ 523358 h 1695217"/>
                <a:gd name="connsiteX8" fmla="*/ 713356 w 2211688"/>
                <a:gd name="connsiteY8" fmla="*/ 527562 h 1695217"/>
                <a:gd name="connsiteX9" fmla="*/ 78128 w 2211688"/>
                <a:gd name="connsiteY9" fmla="*/ 772891 h 1695217"/>
                <a:gd name="connsiteX10" fmla="*/ 0 w 2211688"/>
                <a:gd name="connsiteY10" fmla="*/ 849769 h 1695217"/>
                <a:gd name="connsiteX11" fmla="*/ 6987 w 2211688"/>
                <a:gd name="connsiteY11" fmla="*/ 822596 h 1695217"/>
                <a:gd name="connsiteX12" fmla="*/ 820734 w 2211688"/>
                <a:gd name="connsiteY12" fmla="*/ 223916 h 1695217"/>
                <a:gd name="connsiteX13" fmla="*/ 838327 w 2211688"/>
                <a:gd name="connsiteY13" fmla="*/ 225358 h 1695217"/>
                <a:gd name="connsiteX14" fmla="*/ 845690 w 2211688"/>
                <a:gd name="connsiteY14" fmla="*/ 217488 h 1695217"/>
                <a:gd name="connsiteX15" fmla="*/ 1295476 w 2211688"/>
                <a:gd name="connsiteY15" fmla="*/ 5537 h 169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1688" h="1695217">
                  <a:moveTo>
                    <a:pt x="1295476" y="5537"/>
                  </a:moveTo>
                  <a:cubicBezTo>
                    <a:pt x="1742329" y="-47652"/>
                    <a:pt x="2149695" y="288280"/>
                    <a:pt x="2205351" y="755862"/>
                  </a:cubicBezTo>
                  <a:cubicBezTo>
                    <a:pt x="2257529" y="1194219"/>
                    <a:pt x="1982063" y="1592663"/>
                    <a:pt x="1579231" y="1684582"/>
                  </a:cubicBezTo>
                  <a:lnTo>
                    <a:pt x="1517747" y="1695217"/>
                  </a:lnTo>
                  <a:lnTo>
                    <a:pt x="1548511" y="1613493"/>
                  </a:lnTo>
                  <a:cubicBezTo>
                    <a:pt x="1577397" y="1507331"/>
                    <a:pt x="1586782" y="1393274"/>
                    <a:pt x="1572868" y="1276378"/>
                  </a:cubicBezTo>
                  <a:cubicBezTo>
                    <a:pt x="1524169" y="867244"/>
                    <a:pt x="1206192" y="558905"/>
                    <a:pt x="828102" y="523845"/>
                  </a:cubicBezTo>
                  <a:lnTo>
                    <a:pt x="815901" y="523358"/>
                  </a:lnTo>
                  <a:lnTo>
                    <a:pt x="713356" y="527562"/>
                  </a:lnTo>
                  <a:cubicBezTo>
                    <a:pt x="466223" y="547939"/>
                    <a:pt x="244421" y="637882"/>
                    <a:pt x="78128" y="772891"/>
                  </a:cubicBezTo>
                  <a:lnTo>
                    <a:pt x="0" y="849769"/>
                  </a:lnTo>
                  <a:lnTo>
                    <a:pt x="6987" y="822596"/>
                  </a:lnTo>
                  <a:cubicBezTo>
                    <a:pt x="114867" y="475751"/>
                    <a:pt x="438391" y="223916"/>
                    <a:pt x="820734" y="223916"/>
                  </a:cubicBezTo>
                  <a:lnTo>
                    <a:pt x="838327" y="225358"/>
                  </a:lnTo>
                  <a:lnTo>
                    <a:pt x="845690" y="217488"/>
                  </a:lnTo>
                  <a:cubicBezTo>
                    <a:pt x="966165" y="103393"/>
                    <a:pt x="1120924" y="26314"/>
                    <a:pt x="1295476" y="5537"/>
                  </a:cubicBezTo>
                  <a:close/>
                </a:path>
              </a:pathLst>
            </a:custGeom>
            <a:grpFill/>
            <a:ln>
              <a:solidFill>
                <a:srgbClr val="4C7E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8" name="文本框 7"/>
            <p:cNvSpPr txBox="1"/>
            <p:nvPr/>
          </p:nvSpPr>
          <p:spPr>
            <a:xfrm>
              <a:off x="4556533" y="2871527"/>
              <a:ext cx="813936" cy="646331"/>
            </a:xfrm>
            <a:prstGeom prst="rect">
              <a:avLst/>
            </a:prstGeom>
            <a:noFill/>
            <a:ln>
              <a:noFill/>
            </a:ln>
          </p:spPr>
          <p:txBody>
            <a:bodyPr>
              <a:spAutoFit/>
            </a:bodyPr>
            <a:lstStyle/>
            <a:p>
              <a:pPr eaLnBrk="1" fontAlgn="auto" hangingPunct="1">
                <a:spcBef>
                  <a:spcPts val="0"/>
                </a:spcBef>
                <a:spcAft>
                  <a:spcPts val="0"/>
                </a:spcAft>
                <a:defRPr/>
              </a:pPr>
              <a:r>
                <a:rPr lang="en-US" altLang="zh-CN" sz="3600" b="1" dirty="0">
                  <a:solidFill>
                    <a:prstClr val="white"/>
                  </a:solidFill>
                  <a:latin typeface="微软雅黑" panose="020B0503020204020204" pitchFamily="34" charset="-122"/>
                  <a:ea typeface="微软雅黑" panose="020B0503020204020204" pitchFamily="34" charset="-122"/>
                </a:rPr>
                <a:t>02</a:t>
              </a:r>
              <a:endParaRPr lang="zh-CN" altLang="en-US" sz="3600" b="1" dirty="0">
                <a:solidFill>
                  <a:prstClr val="white"/>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2966864" y="3289067"/>
            <a:ext cx="1826285" cy="2441777"/>
            <a:chOff x="2966864" y="3289067"/>
            <a:chExt cx="1826285" cy="2441777"/>
          </a:xfrm>
          <a:solidFill>
            <a:srgbClr val="8EB453"/>
          </a:solidFill>
        </p:grpSpPr>
        <p:sp>
          <p:nvSpPr>
            <p:cNvPr id="10" name="任意多边形 9"/>
            <p:cNvSpPr/>
            <p:nvPr/>
          </p:nvSpPr>
          <p:spPr>
            <a:xfrm rot="5015132">
              <a:off x="2659118" y="3596813"/>
              <a:ext cx="2441777" cy="1826285"/>
            </a:xfrm>
            <a:custGeom>
              <a:avLst/>
              <a:gdLst>
                <a:gd name="connsiteX0" fmla="*/ 1295476 w 2211688"/>
                <a:gd name="connsiteY0" fmla="*/ 5537 h 1695217"/>
                <a:gd name="connsiteX1" fmla="*/ 2205351 w 2211688"/>
                <a:gd name="connsiteY1" fmla="*/ 755862 h 1695217"/>
                <a:gd name="connsiteX2" fmla="*/ 1579231 w 2211688"/>
                <a:gd name="connsiteY2" fmla="*/ 1684582 h 1695217"/>
                <a:gd name="connsiteX3" fmla="*/ 1517747 w 2211688"/>
                <a:gd name="connsiteY3" fmla="*/ 1695217 h 1695217"/>
                <a:gd name="connsiteX4" fmla="*/ 1548511 w 2211688"/>
                <a:gd name="connsiteY4" fmla="*/ 1613493 h 1695217"/>
                <a:gd name="connsiteX5" fmla="*/ 1572868 w 2211688"/>
                <a:gd name="connsiteY5" fmla="*/ 1276378 h 1695217"/>
                <a:gd name="connsiteX6" fmla="*/ 828102 w 2211688"/>
                <a:gd name="connsiteY6" fmla="*/ 523845 h 1695217"/>
                <a:gd name="connsiteX7" fmla="*/ 815901 w 2211688"/>
                <a:gd name="connsiteY7" fmla="*/ 523358 h 1695217"/>
                <a:gd name="connsiteX8" fmla="*/ 713356 w 2211688"/>
                <a:gd name="connsiteY8" fmla="*/ 527562 h 1695217"/>
                <a:gd name="connsiteX9" fmla="*/ 78128 w 2211688"/>
                <a:gd name="connsiteY9" fmla="*/ 772891 h 1695217"/>
                <a:gd name="connsiteX10" fmla="*/ 0 w 2211688"/>
                <a:gd name="connsiteY10" fmla="*/ 849769 h 1695217"/>
                <a:gd name="connsiteX11" fmla="*/ 6987 w 2211688"/>
                <a:gd name="connsiteY11" fmla="*/ 822596 h 1695217"/>
                <a:gd name="connsiteX12" fmla="*/ 820734 w 2211688"/>
                <a:gd name="connsiteY12" fmla="*/ 223916 h 1695217"/>
                <a:gd name="connsiteX13" fmla="*/ 838327 w 2211688"/>
                <a:gd name="connsiteY13" fmla="*/ 225358 h 1695217"/>
                <a:gd name="connsiteX14" fmla="*/ 845690 w 2211688"/>
                <a:gd name="connsiteY14" fmla="*/ 217488 h 1695217"/>
                <a:gd name="connsiteX15" fmla="*/ 1295476 w 2211688"/>
                <a:gd name="connsiteY15" fmla="*/ 5537 h 169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1688" h="1695217">
                  <a:moveTo>
                    <a:pt x="1295476" y="5537"/>
                  </a:moveTo>
                  <a:cubicBezTo>
                    <a:pt x="1742329" y="-47652"/>
                    <a:pt x="2149695" y="288280"/>
                    <a:pt x="2205351" y="755862"/>
                  </a:cubicBezTo>
                  <a:cubicBezTo>
                    <a:pt x="2257529" y="1194219"/>
                    <a:pt x="1982063" y="1592663"/>
                    <a:pt x="1579231" y="1684582"/>
                  </a:cubicBezTo>
                  <a:lnTo>
                    <a:pt x="1517747" y="1695217"/>
                  </a:lnTo>
                  <a:lnTo>
                    <a:pt x="1548511" y="1613493"/>
                  </a:lnTo>
                  <a:cubicBezTo>
                    <a:pt x="1577397" y="1507331"/>
                    <a:pt x="1586782" y="1393274"/>
                    <a:pt x="1572868" y="1276378"/>
                  </a:cubicBezTo>
                  <a:cubicBezTo>
                    <a:pt x="1524169" y="867244"/>
                    <a:pt x="1206192" y="558905"/>
                    <a:pt x="828102" y="523845"/>
                  </a:cubicBezTo>
                  <a:lnTo>
                    <a:pt x="815901" y="523358"/>
                  </a:lnTo>
                  <a:lnTo>
                    <a:pt x="713356" y="527562"/>
                  </a:lnTo>
                  <a:cubicBezTo>
                    <a:pt x="466223" y="547939"/>
                    <a:pt x="244421" y="637882"/>
                    <a:pt x="78128" y="772891"/>
                  </a:cubicBezTo>
                  <a:lnTo>
                    <a:pt x="0" y="849769"/>
                  </a:lnTo>
                  <a:lnTo>
                    <a:pt x="6987" y="822596"/>
                  </a:lnTo>
                  <a:cubicBezTo>
                    <a:pt x="114867" y="475751"/>
                    <a:pt x="438391" y="223916"/>
                    <a:pt x="820734" y="223916"/>
                  </a:cubicBezTo>
                  <a:lnTo>
                    <a:pt x="838327" y="225358"/>
                  </a:lnTo>
                  <a:lnTo>
                    <a:pt x="845690" y="217488"/>
                  </a:lnTo>
                  <a:cubicBezTo>
                    <a:pt x="966165" y="103393"/>
                    <a:pt x="1120924" y="26314"/>
                    <a:pt x="1295476" y="553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1" name="文本框 10"/>
            <p:cNvSpPr txBox="1"/>
            <p:nvPr/>
          </p:nvSpPr>
          <p:spPr>
            <a:xfrm>
              <a:off x="3769819" y="4966306"/>
              <a:ext cx="813936" cy="646331"/>
            </a:xfrm>
            <a:prstGeom prst="rect">
              <a:avLst/>
            </a:prstGeom>
            <a:noFill/>
            <a:ln>
              <a:noFill/>
            </a:ln>
          </p:spPr>
          <p:txBody>
            <a:bodyPr>
              <a:spAutoFit/>
            </a:bodyPr>
            <a:lstStyle/>
            <a:p>
              <a:pPr eaLnBrk="1" fontAlgn="auto" hangingPunct="1">
                <a:spcBef>
                  <a:spcPts val="0"/>
                </a:spcBef>
                <a:spcAft>
                  <a:spcPts val="0"/>
                </a:spcAft>
                <a:defRPr/>
              </a:pPr>
              <a:r>
                <a:rPr lang="en-US" altLang="zh-CN" sz="3600" b="1" dirty="0">
                  <a:solidFill>
                    <a:prstClr val="white"/>
                  </a:solidFill>
                  <a:latin typeface="微软雅黑" panose="020B0503020204020204" pitchFamily="34" charset="-122"/>
                  <a:ea typeface="微软雅黑" panose="020B0503020204020204" pitchFamily="34" charset="-122"/>
                </a:rPr>
                <a:t>03</a:t>
              </a:r>
              <a:endParaRPr lang="zh-CN" altLang="en-US" sz="3600" b="1" dirty="0">
                <a:solidFill>
                  <a:prstClr val="white"/>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1372812" y="3792378"/>
            <a:ext cx="2441778" cy="1826285"/>
            <a:chOff x="1372812" y="3792378"/>
            <a:chExt cx="2441778" cy="1826285"/>
          </a:xfrm>
          <a:solidFill>
            <a:srgbClr val="4C7E51"/>
          </a:solidFill>
        </p:grpSpPr>
        <p:sp>
          <p:nvSpPr>
            <p:cNvPr id="13" name="任意多边形 12"/>
            <p:cNvSpPr/>
            <p:nvPr/>
          </p:nvSpPr>
          <p:spPr>
            <a:xfrm rot="8929173">
              <a:off x="1372812" y="3792378"/>
              <a:ext cx="2441778" cy="1826285"/>
            </a:xfrm>
            <a:custGeom>
              <a:avLst/>
              <a:gdLst>
                <a:gd name="connsiteX0" fmla="*/ 1295476 w 2211688"/>
                <a:gd name="connsiteY0" fmla="*/ 5537 h 1695217"/>
                <a:gd name="connsiteX1" fmla="*/ 2205351 w 2211688"/>
                <a:gd name="connsiteY1" fmla="*/ 755862 h 1695217"/>
                <a:gd name="connsiteX2" fmla="*/ 1579231 w 2211688"/>
                <a:gd name="connsiteY2" fmla="*/ 1684582 h 1695217"/>
                <a:gd name="connsiteX3" fmla="*/ 1517747 w 2211688"/>
                <a:gd name="connsiteY3" fmla="*/ 1695217 h 1695217"/>
                <a:gd name="connsiteX4" fmla="*/ 1548511 w 2211688"/>
                <a:gd name="connsiteY4" fmla="*/ 1613493 h 1695217"/>
                <a:gd name="connsiteX5" fmla="*/ 1572868 w 2211688"/>
                <a:gd name="connsiteY5" fmla="*/ 1276378 h 1695217"/>
                <a:gd name="connsiteX6" fmla="*/ 828102 w 2211688"/>
                <a:gd name="connsiteY6" fmla="*/ 523845 h 1695217"/>
                <a:gd name="connsiteX7" fmla="*/ 815901 w 2211688"/>
                <a:gd name="connsiteY7" fmla="*/ 523358 h 1695217"/>
                <a:gd name="connsiteX8" fmla="*/ 713356 w 2211688"/>
                <a:gd name="connsiteY8" fmla="*/ 527562 h 1695217"/>
                <a:gd name="connsiteX9" fmla="*/ 78128 w 2211688"/>
                <a:gd name="connsiteY9" fmla="*/ 772891 h 1695217"/>
                <a:gd name="connsiteX10" fmla="*/ 0 w 2211688"/>
                <a:gd name="connsiteY10" fmla="*/ 849769 h 1695217"/>
                <a:gd name="connsiteX11" fmla="*/ 6987 w 2211688"/>
                <a:gd name="connsiteY11" fmla="*/ 822596 h 1695217"/>
                <a:gd name="connsiteX12" fmla="*/ 820734 w 2211688"/>
                <a:gd name="connsiteY12" fmla="*/ 223916 h 1695217"/>
                <a:gd name="connsiteX13" fmla="*/ 838327 w 2211688"/>
                <a:gd name="connsiteY13" fmla="*/ 225358 h 1695217"/>
                <a:gd name="connsiteX14" fmla="*/ 845690 w 2211688"/>
                <a:gd name="connsiteY14" fmla="*/ 217488 h 1695217"/>
                <a:gd name="connsiteX15" fmla="*/ 1295476 w 2211688"/>
                <a:gd name="connsiteY15" fmla="*/ 5537 h 169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1688" h="1695217">
                  <a:moveTo>
                    <a:pt x="1295476" y="5537"/>
                  </a:moveTo>
                  <a:cubicBezTo>
                    <a:pt x="1742329" y="-47652"/>
                    <a:pt x="2149695" y="288280"/>
                    <a:pt x="2205351" y="755862"/>
                  </a:cubicBezTo>
                  <a:cubicBezTo>
                    <a:pt x="2257529" y="1194219"/>
                    <a:pt x="1982063" y="1592663"/>
                    <a:pt x="1579231" y="1684582"/>
                  </a:cubicBezTo>
                  <a:lnTo>
                    <a:pt x="1517747" y="1695217"/>
                  </a:lnTo>
                  <a:lnTo>
                    <a:pt x="1548511" y="1613493"/>
                  </a:lnTo>
                  <a:cubicBezTo>
                    <a:pt x="1577397" y="1507331"/>
                    <a:pt x="1586782" y="1393274"/>
                    <a:pt x="1572868" y="1276378"/>
                  </a:cubicBezTo>
                  <a:cubicBezTo>
                    <a:pt x="1524169" y="867244"/>
                    <a:pt x="1206192" y="558905"/>
                    <a:pt x="828102" y="523845"/>
                  </a:cubicBezTo>
                  <a:lnTo>
                    <a:pt x="815901" y="523358"/>
                  </a:lnTo>
                  <a:lnTo>
                    <a:pt x="713356" y="527562"/>
                  </a:lnTo>
                  <a:cubicBezTo>
                    <a:pt x="466223" y="547939"/>
                    <a:pt x="244421" y="637882"/>
                    <a:pt x="78128" y="772891"/>
                  </a:cubicBezTo>
                  <a:lnTo>
                    <a:pt x="0" y="849769"/>
                  </a:lnTo>
                  <a:lnTo>
                    <a:pt x="6987" y="822596"/>
                  </a:lnTo>
                  <a:cubicBezTo>
                    <a:pt x="114867" y="475751"/>
                    <a:pt x="438391" y="223916"/>
                    <a:pt x="820734" y="223916"/>
                  </a:cubicBezTo>
                  <a:lnTo>
                    <a:pt x="838327" y="225358"/>
                  </a:lnTo>
                  <a:lnTo>
                    <a:pt x="845690" y="217488"/>
                  </a:lnTo>
                  <a:cubicBezTo>
                    <a:pt x="966165" y="103393"/>
                    <a:pt x="1120924" y="26314"/>
                    <a:pt x="1295476" y="5537"/>
                  </a:cubicBezTo>
                  <a:close/>
                </a:path>
              </a:pathLst>
            </a:custGeom>
            <a:grpFill/>
            <a:ln>
              <a:solidFill>
                <a:srgbClr val="4C7E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4" name="文本框 13"/>
            <p:cNvSpPr txBox="1"/>
            <p:nvPr/>
          </p:nvSpPr>
          <p:spPr>
            <a:xfrm>
              <a:off x="1820853" y="4966307"/>
              <a:ext cx="813936" cy="646331"/>
            </a:xfrm>
            <a:prstGeom prst="rect">
              <a:avLst/>
            </a:prstGeom>
            <a:grpFill/>
            <a:ln>
              <a:solidFill>
                <a:srgbClr val="4C7E51"/>
              </a:solidFill>
            </a:ln>
          </p:spPr>
          <p:txBody>
            <a:bodyPr>
              <a:spAutoFit/>
            </a:bodyPr>
            <a:lstStyle/>
            <a:p>
              <a:pPr eaLnBrk="1" fontAlgn="auto" hangingPunct="1">
                <a:spcBef>
                  <a:spcPts val="0"/>
                </a:spcBef>
                <a:spcAft>
                  <a:spcPts val="0"/>
                </a:spcAft>
                <a:defRPr/>
              </a:pPr>
              <a:r>
                <a:rPr lang="en-US" altLang="zh-CN" sz="3600" b="1" dirty="0">
                  <a:solidFill>
                    <a:prstClr val="white"/>
                  </a:solidFill>
                  <a:latin typeface="微软雅黑" panose="020B0503020204020204" pitchFamily="34" charset="-122"/>
                  <a:ea typeface="微软雅黑" panose="020B0503020204020204" pitchFamily="34" charset="-122"/>
                </a:rPr>
                <a:t>04</a:t>
              </a:r>
              <a:endParaRPr lang="zh-CN" altLang="en-US" sz="3600" b="1" dirty="0">
                <a:solidFill>
                  <a:prstClr val="white"/>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793795" y="2621841"/>
            <a:ext cx="2441778" cy="1826285"/>
            <a:chOff x="793795" y="2621841"/>
            <a:chExt cx="2441778" cy="1826285"/>
          </a:xfrm>
          <a:solidFill>
            <a:srgbClr val="4C7E51"/>
          </a:solidFill>
        </p:grpSpPr>
        <p:sp>
          <p:nvSpPr>
            <p:cNvPr id="16" name="任意多边形 15"/>
            <p:cNvSpPr/>
            <p:nvPr/>
          </p:nvSpPr>
          <p:spPr>
            <a:xfrm rot="13070320">
              <a:off x="793795" y="2621841"/>
              <a:ext cx="2441778" cy="1826285"/>
            </a:xfrm>
            <a:custGeom>
              <a:avLst/>
              <a:gdLst>
                <a:gd name="connsiteX0" fmla="*/ 1295476 w 2211688"/>
                <a:gd name="connsiteY0" fmla="*/ 5537 h 1695217"/>
                <a:gd name="connsiteX1" fmla="*/ 2205351 w 2211688"/>
                <a:gd name="connsiteY1" fmla="*/ 755862 h 1695217"/>
                <a:gd name="connsiteX2" fmla="*/ 1579231 w 2211688"/>
                <a:gd name="connsiteY2" fmla="*/ 1684582 h 1695217"/>
                <a:gd name="connsiteX3" fmla="*/ 1517747 w 2211688"/>
                <a:gd name="connsiteY3" fmla="*/ 1695217 h 1695217"/>
                <a:gd name="connsiteX4" fmla="*/ 1548511 w 2211688"/>
                <a:gd name="connsiteY4" fmla="*/ 1613493 h 1695217"/>
                <a:gd name="connsiteX5" fmla="*/ 1572868 w 2211688"/>
                <a:gd name="connsiteY5" fmla="*/ 1276378 h 1695217"/>
                <a:gd name="connsiteX6" fmla="*/ 828102 w 2211688"/>
                <a:gd name="connsiteY6" fmla="*/ 523845 h 1695217"/>
                <a:gd name="connsiteX7" fmla="*/ 815901 w 2211688"/>
                <a:gd name="connsiteY7" fmla="*/ 523358 h 1695217"/>
                <a:gd name="connsiteX8" fmla="*/ 713356 w 2211688"/>
                <a:gd name="connsiteY8" fmla="*/ 527562 h 1695217"/>
                <a:gd name="connsiteX9" fmla="*/ 78128 w 2211688"/>
                <a:gd name="connsiteY9" fmla="*/ 772891 h 1695217"/>
                <a:gd name="connsiteX10" fmla="*/ 0 w 2211688"/>
                <a:gd name="connsiteY10" fmla="*/ 849769 h 1695217"/>
                <a:gd name="connsiteX11" fmla="*/ 6987 w 2211688"/>
                <a:gd name="connsiteY11" fmla="*/ 822596 h 1695217"/>
                <a:gd name="connsiteX12" fmla="*/ 820734 w 2211688"/>
                <a:gd name="connsiteY12" fmla="*/ 223916 h 1695217"/>
                <a:gd name="connsiteX13" fmla="*/ 838327 w 2211688"/>
                <a:gd name="connsiteY13" fmla="*/ 225358 h 1695217"/>
                <a:gd name="connsiteX14" fmla="*/ 845690 w 2211688"/>
                <a:gd name="connsiteY14" fmla="*/ 217488 h 1695217"/>
                <a:gd name="connsiteX15" fmla="*/ 1295476 w 2211688"/>
                <a:gd name="connsiteY15" fmla="*/ 5537 h 169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1688" h="1695217">
                  <a:moveTo>
                    <a:pt x="1295476" y="5537"/>
                  </a:moveTo>
                  <a:cubicBezTo>
                    <a:pt x="1742329" y="-47652"/>
                    <a:pt x="2149695" y="288280"/>
                    <a:pt x="2205351" y="755862"/>
                  </a:cubicBezTo>
                  <a:cubicBezTo>
                    <a:pt x="2257529" y="1194219"/>
                    <a:pt x="1982063" y="1592663"/>
                    <a:pt x="1579231" y="1684582"/>
                  </a:cubicBezTo>
                  <a:lnTo>
                    <a:pt x="1517747" y="1695217"/>
                  </a:lnTo>
                  <a:lnTo>
                    <a:pt x="1548511" y="1613493"/>
                  </a:lnTo>
                  <a:cubicBezTo>
                    <a:pt x="1577397" y="1507331"/>
                    <a:pt x="1586782" y="1393274"/>
                    <a:pt x="1572868" y="1276378"/>
                  </a:cubicBezTo>
                  <a:cubicBezTo>
                    <a:pt x="1524169" y="867244"/>
                    <a:pt x="1206192" y="558905"/>
                    <a:pt x="828102" y="523845"/>
                  </a:cubicBezTo>
                  <a:lnTo>
                    <a:pt x="815901" y="523358"/>
                  </a:lnTo>
                  <a:lnTo>
                    <a:pt x="713356" y="527562"/>
                  </a:lnTo>
                  <a:cubicBezTo>
                    <a:pt x="466223" y="547939"/>
                    <a:pt x="244421" y="637882"/>
                    <a:pt x="78128" y="772891"/>
                  </a:cubicBezTo>
                  <a:lnTo>
                    <a:pt x="0" y="849769"/>
                  </a:lnTo>
                  <a:lnTo>
                    <a:pt x="6987" y="822596"/>
                  </a:lnTo>
                  <a:cubicBezTo>
                    <a:pt x="114867" y="475751"/>
                    <a:pt x="438391" y="223916"/>
                    <a:pt x="820734" y="223916"/>
                  </a:cubicBezTo>
                  <a:lnTo>
                    <a:pt x="838327" y="225358"/>
                  </a:lnTo>
                  <a:lnTo>
                    <a:pt x="845690" y="217488"/>
                  </a:lnTo>
                  <a:cubicBezTo>
                    <a:pt x="966165" y="103393"/>
                    <a:pt x="1120924" y="26314"/>
                    <a:pt x="1295476" y="5537"/>
                  </a:cubicBezTo>
                  <a:close/>
                </a:path>
              </a:pathLst>
            </a:custGeom>
            <a:grpFill/>
            <a:ln>
              <a:solidFill>
                <a:srgbClr val="4C7E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7" name="文本框 16"/>
            <p:cNvSpPr txBox="1"/>
            <p:nvPr/>
          </p:nvSpPr>
          <p:spPr>
            <a:xfrm>
              <a:off x="948062" y="3051088"/>
              <a:ext cx="813936" cy="646331"/>
            </a:xfrm>
            <a:prstGeom prst="rect">
              <a:avLst/>
            </a:prstGeom>
            <a:grpFill/>
            <a:ln>
              <a:solidFill>
                <a:srgbClr val="4C7E51"/>
              </a:solidFill>
            </a:ln>
          </p:spPr>
          <p:txBody>
            <a:bodyPr>
              <a:spAutoFit/>
            </a:bodyPr>
            <a:lstStyle/>
            <a:p>
              <a:pPr eaLnBrk="1" fontAlgn="auto" hangingPunct="1">
                <a:spcBef>
                  <a:spcPts val="0"/>
                </a:spcBef>
                <a:spcAft>
                  <a:spcPts val="0"/>
                </a:spcAft>
                <a:defRPr/>
              </a:pPr>
              <a:r>
                <a:rPr lang="en-US" altLang="zh-CN" sz="3600" b="1" dirty="0">
                  <a:solidFill>
                    <a:prstClr val="white"/>
                  </a:solidFill>
                  <a:latin typeface="微软雅黑" panose="020B0503020204020204" pitchFamily="34" charset="-122"/>
                  <a:ea typeface="微软雅黑" panose="020B0503020204020204" pitchFamily="34" charset="-122"/>
                </a:rPr>
                <a:t>05</a:t>
              </a:r>
              <a:endParaRPr lang="zh-CN" altLang="en-US" sz="3600" b="1" dirty="0">
                <a:solidFill>
                  <a:prstClr val="white"/>
                </a:solidFill>
                <a:latin typeface="微软雅黑" panose="020B0503020204020204" pitchFamily="34" charset="-122"/>
                <a:ea typeface="微软雅黑" panose="020B0503020204020204" pitchFamily="34" charset="-122"/>
              </a:endParaRPr>
            </a:p>
          </p:txBody>
        </p:sp>
      </p:grpSp>
      <p:sp>
        <p:nvSpPr>
          <p:cNvPr id="20488" name="文本框 17"/>
          <p:cNvSpPr txBox="1">
            <a:spLocks noChangeArrowheads="1"/>
          </p:cNvSpPr>
          <p:nvPr/>
        </p:nvSpPr>
        <p:spPr bwMode="auto">
          <a:xfrm>
            <a:off x="2603500" y="3324225"/>
            <a:ext cx="14605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3600" b="1" dirty="0">
                <a:solidFill>
                  <a:srgbClr val="000000"/>
                </a:solidFill>
                <a:latin typeface="微软雅黑" panose="020B0503020204020204" pitchFamily="34" charset="-122"/>
                <a:ea typeface="微软雅黑" panose="020B0503020204020204" pitchFamily="34" charset="-122"/>
              </a:rPr>
              <a:t>标题</a:t>
            </a:r>
          </a:p>
        </p:txBody>
      </p:sp>
      <p:sp>
        <p:nvSpPr>
          <p:cNvPr id="20500" name="文本框 19"/>
          <p:cNvSpPr txBox="1">
            <a:spLocks noChangeArrowheads="1"/>
          </p:cNvSpPr>
          <p:nvPr/>
        </p:nvSpPr>
        <p:spPr bwMode="auto">
          <a:xfrm>
            <a:off x="6459538" y="4089400"/>
            <a:ext cx="1675056" cy="30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400" b="1" dirty="0">
                <a:solidFill>
                  <a:srgbClr val="708265"/>
                </a:solidFill>
                <a:latin typeface="微软雅黑" panose="020B0503020204020204" pitchFamily="34" charset="-122"/>
                <a:ea typeface="微软雅黑" panose="020B0503020204020204" pitchFamily="34" charset="-122"/>
              </a:rPr>
              <a:t>单击此处添加标题</a:t>
            </a:r>
          </a:p>
        </p:txBody>
      </p:sp>
      <p:sp>
        <p:nvSpPr>
          <p:cNvPr id="20501" name="矩形 20"/>
          <p:cNvSpPr>
            <a:spLocks noChangeArrowheads="1"/>
          </p:cNvSpPr>
          <p:nvPr/>
        </p:nvSpPr>
        <p:spPr bwMode="auto">
          <a:xfrm>
            <a:off x="6459538" y="4372837"/>
            <a:ext cx="4375150" cy="43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100">
                <a:solidFill>
                  <a:srgbClr val="404040"/>
                </a:solidFill>
                <a:latin typeface="微软雅黑" panose="020B0503020204020204" pitchFamily="34" charset="-122"/>
                <a:ea typeface="微软雅黑" panose="020B0503020204020204" pitchFamily="34" charset="-122"/>
              </a:rPr>
              <a:t>单击此处添加您的文字内容。本模板的所有素材和逻辑图表，均可自由编辑替换和移动。。</a:t>
            </a:r>
            <a:endParaRPr lang="en-US" altLang="zh-CN" sz="1100">
              <a:solidFill>
                <a:srgbClr val="404040"/>
              </a:solidFill>
              <a:latin typeface="微软雅黑" panose="020B0503020204020204" pitchFamily="34" charset="-122"/>
              <a:ea typeface="微软雅黑" panose="020B0503020204020204" pitchFamily="34" charset="-122"/>
            </a:endParaRPr>
          </a:p>
        </p:txBody>
      </p:sp>
      <p:sp>
        <p:nvSpPr>
          <p:cNvPr id="20498" name="文本框 22"/>
          <p:cNvSpPr txBox="1">
            <a:spLocks noChangeArrowheads="1"/>
          </p:cNvSpPr>
          <p:nvPr/>
        </p:nvSpPr>
        <p:spPr bwMode="auto">
          <a:xfrm>
            <a:off x="6459538" y="2508250"/>
            <a:ext cx="1675056" cy="30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400" b="1" dirty="0">
                <a:solidFill>
                  <a:srgbClr val="708265"/>
                </a:solidFill>
                <a:latin typeface="微软雅黑" panose="020B0503020204020204" pitchFamily="34" charset="-122"/>
                <a:ea typeface="微软雅黑" panose="020B0503020204020204" pitchFamily="34" charset="-122"/>
              </a:rPr>
              <a:t>单击此处添加标题</a:t>
            </a:r>
          </a:p>
        </p:txBody>
      </p:sp>
      <p:sp>
        <p:nvSpPr>
          <p:cNvPr id="20499" name="矩形 23"/>
          <p:cNvSpPr>
            <a:spLocks noChangeArrowheads="1"/>
          </p:cNvSpPr>
          <p:nvPr/>
        </p:nvSpPr>
        <p:spPr bwMode="auto">
          <a:xfrm>
            <a:off x="6459538" y="2791687"/>
            <a:ext cx="4375150" cy="43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100">
                <a:solidFill>
                  <a:srgbClr val="404040"/>
                </a:solidFill>
                <a:latin typeface="微软雅黑" panose="020B0503020204020204" pitchFamily="34" charset="-122"/>
                <a:ea typeface="微软雅黑" panose="020B0503020204020204" pitchFamily="34" charset="-122"/>
              </a:rPr>
              <a:t>单击此处添加您的文字内容。本模板的所有素材和逻辑图表，均可自由编辑替换和移动。。</a:t>
            </a:r>
            <a:endParaRPr lang="en-US" altLang="zh-CN" sz="1100">
              <a:solidFill>
                <a:srgbClr val="404040"/>
              </a:solidFill>
              <a:latin typeface="微软雅黑" panose="020B0503020204020204" pitchFamily="34" charset="-122"/>
              <a:ea typeface="微软雅黑" panose="020B0503020204020204" pitchFamily="34" charset="-122"/>
            </a:endParaRPr>
          </a:p>
        </p:txBody>
      </p:sp>
      <p:sp>
        <p:nvSpPr>
          <p:cNvPr id="20496" name="文本框 25"/>
          <p:cNvSpPr txBox="1">
            <a:spLocks noChangeArrowheads="1"/>
          </p:cNvSpPr>
          <p:nvPr/>
        </p:nvSpPr>
        <p:spPr bwMode="auto">
          <a:xfrm>
            <a:off x="6459538" y="3322638"/>
            <a:ext cx="1675056" cy="30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400" b="1">
                <a:solidFill>
                  <a:srgbClr val="708265"/>
                </a:solidFill>
                <a:latin typeface="微软雅黑" panose="020B0503020204020204" pitchFamily="34" charset="-122"/>
                <a:ea typeface="微软雅黑" panose="020B0503020204020204" pitchFamily="34" charset="-122"/>
              </a:rPr>
              <a:t>单击此处添加标题</a:t>
            </a:r>
          </a:p>
        </p:txBody>
      </p:sp>
      <p:sp>
        <p:nvSpPr>
          <p:cNvPr id="20497" name="矩形 26"/>
          <p:cNvSpPr>
            <a:spLocks noChangeArrowheads="1"/>
          </p:cNvSpPr>
          <p:nvPr/>
        </p:nvSpPr>
        <p:spPr bwMode="auto">
          <a:xfrm>
            <a:off x="6459538" y="3606075"/>
            <a:ext cx="4375150" cy="43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100">
                <a:solidFill>
                  <a:srgbClr val="404040"/>
                </a:solidFill>
                <a:latin typeface="微软雅黑" panose="020B0503020204020204" pitchFamily="34" charset="-122"/>
                <a:ea typeface="微软雅黑" panose="020B0503020204020204" pitchFamily="34" charset="-122"/>
              </a:rPr>
              <a:t>单击此处添加您的文字内容。本模板的所有素材和逻辑图表，均可自由编辑替换和移动。。</a:t>
            </a:r>
            <a:endParaRPr lang="en-US" altLang="zh-CN" sz="1100">
              <a:solidFill>
                <a:srgbClr val="404040"/>
              </a:solidFill>
              <a:latin typeface="微软雅黑" panose="020B0503020204020204" pitchFamily="34" charset="-122"/>
              <a:ea typeface="微软雅黑" panose="020B0503020204020204" pitchFamily="34" charset="-122"/>
            </a:endParaRPr>
          </a:p>
        </p:txBody>
      </p:sp>
      <p:sp>
        <p:nvSpPr>
          <p:cNvPr id="30" name="矩形 29"/>
          <p:cNvSpPr/>
          <p:nvPr/>
        </p:nvSpPr>
        <p:spPr>
          <a:xfrm>
            <a:off x="0" y="212725"/>
            <a:ext cx="152400" cy="565150"/>
          </a:xfrm>
          <a:prstGeom prst="rect">
            <a:avLst/>
          </a:prstGeom>
          <a:solidFill>
            <a:srgbClr val="3D7351"/>
          </a:solid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grpSp>
        <p:nvGrpSpPr>
          <p:cNvPr id="33" name="组合 32"/>
          <p:cNvGrpSpPr/>
          <p:nvPr/>
        </p:nvGrpSpPr>
        <p:grpSpPr>
          <a:xfrm>
            <a:off x="245745" y="213360"/>
            <a:ext cx="563880" cy="563880"/>
            <a:chOff x="276225" y="213360"/>
            <a:chExt cx="563880" cy="563880"/>
          </a:xfrm>
          <a:solidFill>
            <a:srgbClr val="3D7351"/>
          </a:solidFill>
        </p:grpSpPr>
        <p:sp>
          <p:nvSpPr>
            <p:cNvPr id="37" name="矩形 36"/>
            <p:cNvSpPr/>
            <p:nvPr/>
          </p:nvSpPr>
          <p:spPr>
            <a:xfrm>
              <a:off x="276225" y="213360"/>
              <a:ext cx="250031" cy="563880"/>
            </a:xfrm>
            <a:prstGeom prst="rect">
              <a:avLst/>
            </a:prstGeom>
            <a:grp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38" name="椭圆 37"/>
            <p:cNvSpPr/>
            <p:nvPr/>
          </p:nvSpPr>
          <p:spPr>
            <a:xfrm>
              <a:off x="276225" y="213360"/>
              <a:ext cx="563880" cy="563880"/>
            </a:xfrm>
            <a:prstGeom prst="ellipse">
              <a:avLst/>
            </a:prstGeom>
            <a:grp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bg1"/>
                </a:solidFill>
              </a:endParaRPr>
            </a:p>
          </p:txBody>
        </p:sp>
      </p:grpSp>
      <p:sp>
        <p:nvSpPr>
          <p:cNvPr id="39" name="文本框 25"/>
          <p:cNvSpPr txBox="1">
            <a:spLocks noChangeArrowheads="1"/>
          </p:cNvSpPr>
          <p:nvPr/>
        </p:nvSpPr>
        <p:spPr bwMode="auto">
          <a:xfrm>
            <a:off x="902970" y="212725"/>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solidFill>
                  <a:srgbClr val="3D7351"/>
                </a:solidFill>
                <a:latin typeface="微软雅黑" panose="020B0503020204020204" pitchFamily="34" charset="-122"/>
                <a:ea typeface="微软雅黑" panose="020B0503020204020204" pitchFamily="34" charset="-122"/>
              </a:rPr>
              <a:t>输入标题</a:t>
            </a:r>
          </a:p>
        </p:txBody>
      </p:sp>
      <p:sp>
        <p:nvSpPr>
          <p:cNvPr id="40" name="文本框 39"/>
          <p:cNvSpPr txBox="1"/>
          <p:nvPr/>
        </p:nvSpPr>
        <p:spPr>
          <a:xfrm>
            <a:off x="902970" y="579858"/>
            <a:ext cx="1537600" cy="246221"/>
          </a:xfrm>
          <a:prstGeom prst="rect">
            <a:avLst/>
          </a:prstGeom>
          <a:noFill/>
        </p:spPr>
        <p:txBody>
          <a:bodyPr wrap="none">
            <a:spAutoFit/>
          </a:bodyPr>
          <a:lstStyle/>
          <a:p>
            <a:pPr eaLnBrk="1" fontAlgn="auto" hangingPunct="1">
              <a:spcBef>
                <a:spcPts val="0"/>
              </a:spcBef>
              <a:spcAft>
                <a:spcPts val="0"/>
              </a:spcAft>
              <a:defRPr/>
            </a:pPr>
            <a:r>
              <a:rPr lang="en-US" altLang="zh-CN" sz="1000" b="1" dirty="0">
                <a:solidFill>
                  <a:srgbClr val="3D7351"/>
                </a:solidFill>
                <a:latin typeface="微软雅黑" panose="020B0503020204020204" pitchFamily="34" charset="-122"/>
                <a:ea typeface="微软雅黑" panose="020B0503020204020204" pitchFamily="34" charset="-122"/>
              </a:rPr>
              <a:t>Company instruction</a:t>
            </a:r>
            <a:endParaRPr lang="zh-CN" altLang="en-US" sz="1000" b="1" dirty="0">
              <a:solidFill>
                <a:srgbClr val="3D735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新月形 4"/>
          <p:cNvSpPr>
            <a:spLocks noChangeArrowheads="1"/>
          </p:cNvSpPr>
          <p:nvPr/>
        </p:nvSpPr>
        <p:spPr bwMode="auto">
          <a:xfrm rot="20751297">
            <a:off x="4364038" y="2060575"/>
            <a:ext cx="1589087" cy="3178175"/>
          </a:xfrm>
          <a:prstGeom prst="moon">
            <a:avLst>
              <a:gd name="adj" fmla="val 15190"/>
            </a:avLst>
          </a:prstGeom>
          <a:solidFill>
            <a:srgbClr val="8EB453"/>
          </a:solidFill>
          <a:ln w="3175" cmpd="sng">
            <a:solidFill>
              <a:srgbClr val="8EB453"/>
            </a:solidFill>
            <a:miter lim="800000"/>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buFont typeface="Arial" panose="020B0604020202020204" pitchFamily="34" charset="0"/>
              <a:buNone/>
              <a:defRPr/>
            </a:pPr>
            <a:endParaRPr lang="zh-CN" altLang="en-US" kern="0">
              <a:solidFill>
                <a:srgbClr val="FFFFFF"/>
              </a:solidFill>
              <a:ea typeface="微软雅黑" panose="020B0503020204020204" pitchFamily="34" charset="-122"/>
              <a:cs typeface="+mn-ea"/>
              <a:sym typeface="Arial" panose="020B0604020202020204" pitchFamily="34" charset="0"/>
            </a:endParaRPr>
          </a:p>
        </p:txBody>
      </p:sp>
      <p:sp>
        <p:nvSpPr>
          <p:cNvPr id="39" name="新月形 5"/>
          <p:cNvSpPr>
            <a:spLocks noChangeArrowheads="1"/>
          </p:cNvSpPr>
          <p:nvPr/>
        </p:nvSpPr>
        <p:spPr bwMode="auto">
          <a:xfrm rot="4551297">
            <a:off x="5176838" y="1025525"/>
            <a:ext cx="1589088" cy="3176587"/>
          </a:xfrm>
          <a:prstGeom prst="moon">
            <a:avLst>
              <a:gd name="adj" fmla="val 15190"/>
            </a:avLst>
          </a:prstGeom>
          <a:solidFill>
            <a:srgbClr val="4C7E51"/>
          </a:solidFill>
          <a:ln w="3175" cmpd="sng">
            <a:solidFill>
              <a:srgbClr val="F8F8F8"/>
            </a:solidFill>
            <a:miter lim="800000"/>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buFont typeface="Arial" panose="020B0604020202020204" pitchFamily="34" charset="0"/>
              <a:buNone/>
              <a:defRPr/>
            </a:pPr>
            <a:endParaRPr lang="zh-CN" altLang="en-US" kern="0">
              <a:solidFill>
                <a:srgbClr val="FFFFFF"/>
              </a:solidFill>
              <a:ea typeface="微软雅黑" panose="020B0503020204020204" pitchFamily="34" charset="-122"/>
              <a:cs typeface="+mn-ea"/>
              <a:sym typeface="Arial" panose="020B0604020202020204" pitchFamily="34" charset="0"/>
            </a:endParaRPr>
          </a:p>
        </p:txBody>
      </p:sp>
      <p:sp>
        <p:nvSpPr>
          <p:cNvPr id="40" name="新月形 6"/>
          <p:cNvSpPr>
            <a:spLocks noChangeArrowheads="1"/>
          </p:cNvSpPr>
          <p:nvPr/>
        </p:nvSpPr>
        <p:spPr bwMode="auto">
          <a:xfrm rot="9951297">
            <a:off x="6213475" y="1839913"/>
            <a:ext cx="1589088" cy="3178175"/>
          </a:xfrm>
          <a:prstGeom prst="moon">
            <a:avLst>
              <a:gd name="adj" fmla="val 15190"/>
            </a:avLst>
          </a:prstGeom>
          <a:solidFill>
            <a:srgbClr val="8EB453"/>
          </a:solidFill>
          <a:ln w="3175" cmpd="sng">
            <a:solidFill>
              <a:srgbClr val="8EB453"/>
            </a:solidFill>
            <a:miter lim="800000"/>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buFont typeface="Arial" panose="020B0604020202020204" pitchFamily="34" charset="0"/>
              <a:buNone/>
              <a:defRPr/>
            </a:pPr>
            <a:endParaRPr lang="zh-CN" altLang="en-US" kern="0">
              <a:solidFill>
                <a:srgbClr val="FFFFFF"/>
              </a:solidFill>
              <a:ea typeface="微软雅黑" panose="020B0503020204020204" pitchFamily="34" charset="-122"/>
              <a:cs typeface="+mn-ea"/>
              <a:sym typeface="Arial" panose="020B0604020202020204" pitchFamily="34" charset="0"/>
            </a:endParaRPr>
          </a:p>
        </p:txBody>
      </p:sp>
      <p:sp>
        <p:nvSpPr>
          <p:cNvPr id="41" name="新月形 7"/>
          <p:cNvSpPr>
            <a:spLocks noChangeArrowheads="1"/>
          </p:cNvSpPr>
          <p:nvPr/>
        </p:nvSpPr>
        <p:spPr bwMode="auto">
          <a:xfrm rot="15351297">
            <a:off x="5413375" y="2863850"/>
            <a:ext cx="1589088" cy="3176588"/>
          </a:xfrm>
          <a:prstGeom prst="moon">
            <a:avLst>
              <a:gd name="adj" fmla="val 15190"/>
            </a:avLst>
          </a:prstGeom>
          <a:solidFill>
            <a:srgbClr val="4C7E51"/>
          </a:solidFill>
          <a:ln w="3175" cmpd="sng">
            <a:solidFill>
              <a:srgbClr val="F8F8F8"/>
            </a:solidFill>
            <a:miter lim="800000"/>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buFont typeface="Arial" panose="020B0604020202020204" pitchFamily="34" charset="0"/>
              <a:buNone/>
              <a:defRPr/>
            </a:pPr>
            <a:endParaRPr lang="zh-CN" altLang="en-US" kern="0">
              <a:solidFill>
                <a:srgbClr val="FFFFFF"/>
              </a:solidFill>
              <a:ea typeface="微软雅黑" panose="020B0503020204020204" pitchFamily="34" charset="-122"/>
              <a:cs typeface="+mn-ea"/>
              <a:sym typeface="Arial" panose="020B0604020202020204" pitchFamily="34" charset="0"/>
            </a:endParaRPr>
          </a:p>
        </p:txBody>
      </p:sp>
      <p:sp>
        <p:nvSpPr>
          <p:cNvPr id="42" name="TextBox 11"/>
          <p:cNvSpPr>
            <a:spLocks noChangeArrowheads="1"/>
          </p:cNvSpPr>
          <p:nvPr/>
        </p:nvSpPr>
        <p:spPr bwMode="auto">
          <a:xfrm flipH="1">
            <a:off x="5076825" y="3236913"/>
            <a:ext cx="21113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auto" hangingPunct="1">
              <a:spcBef>
                <a:spcPts val="0"/>
              </a:spcBef>
              <a:spcAft>
                <a:spcPts val="0"/>
              </a:spcAft>
              <a:buFont typeface="Arial" panose="020B0604020202020204" pitchFamily="34" charset="0"/>
              <a:buNone/>
              <a:defRPr/>
            </a:pPr>
            <a:r>
              <a:rPr lang="zh-CN" altLang="en-US" sz="2400" b="1" dirty="0">
                <a:solidFill>
                  <a:srgbClr val="445469"/>
                </a:solidFill>
                <a:ea typeface="微软雅黑" panose="020B0503020204020204" pitchFamily="34" charset="-122"/>
                <a:cs typeface="+mn-ea"/>
                <a:sym typeface="Arial" panose="020B0604020202020204" pitchFamily="34" charset="0"/>
              </a:rPr>
              <a:t>编辑标题</a:t>
            </a:r>
            <a:endParaRPr lang="en-US" sz="2400" b="1" dirty="0">
              <a:solidFill>
                <a:srgbClr val="445469"/>
              </a:solidFill>
              <a:ea typeface="微软雅黑" panose="020B0503020204020204" pitchFamily="34" charset="-122"/>
              <a:cs typeface="+mn-ea"/>
              <a:sym typeface="Arial" panose="020B0604020202020204" pitchFamily="34" charset="0"/>
            </a:endParaRPr>
          </a:p>
        </p:txBody>
      </p:sp>
      <p:sp>
        <p:nvSpPr>
          <p:cNvPr id="43" name="直接连接符 24"/>
          <p:cNvSpPr>
            <a:spLocks noChangeShapeType="1"/>
          </p:cNvSpPr>
          <p:nvPr/>
        </p:nvSpPr>
        <p:spPr bwMode="auto">
          <a:xfrm flipH="1">
            <a:off x="3465513" y="2903538"/>
            <a:ext cx="1049337" cy="0"/>
          </a:xfrm>
          <a:prstGeom prst="line">
            <a:avLst/>
          </a:prstGeom>
          <a:noFill/>
          <a:ln w="12700" cmpd="sng">
            <a:solidFill>
              <a:srgbClr val="ADBACA"/>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buFont typeface="Arial" panose="020B0604020202020204" pitchFamily="34" charset="0"/>
              <a:buNone/>
              <a:defRPr/>
            </a:pPr>
            <a:endParaRPr lang="zh-CN" altLang="en-US" kern="0">
              <a:solidFill>
                <a:srgbClr val="C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直接连接符 24"/>
          <p:cNvSpPr>
            <a:spLocks noChangeShapeType="1"/>
          </p:cNvSpPr>
          <p:nvPr/>
        </p:nvSpPr>
        <p:spPr bwMode="auto">
          <a:xfrm flipH="1">
            <a:off x="4211638" y="5046663"/>
            <a:ext cx="1033462" cy="0"/>
          </a:xfrm>
          <a:prstGeom prst="line">
            <a:avLst/>
          </a:prstGeom>
          <a:noFill/>
          <a:ln w="12700" cmpd="sng">
            <a:solidFill>
              <a:srgbClr val="ADBACA"/>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buFont typeface="Arial" panose="020B0604020202020204" pitchFamily="34" charset="0"/>
              <a:buNone/>
              <a:defRPr/>
            </a:pPr>
            <a:endParaRPr lang="zh-CN" altLang="en-US" kern="0">
              <a:solidFill>
                <a:srgbClr val="C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TextBox 13"/>
          <p:cNvSpPr txBox="1"/>
          <p:nvPr/>
        </p:nvSpPr>
        <p:spPr>
          <a:xfrm>
            <a:off x="1295400" y="2590800"/>
            <a:ext cx="1952625" cy="246063"/>
          </a:xfrm>
          <a:prstGeom prst="rect">
            <a:avLst/>
          </a:prstGeom>
          <a:noFill/>
        </p:spPr>
        <p:txBody>
          <a:bodyPr lIns="0" tIns="0" rIns="0" bIns="0">
            <a:spAutoFit/>
          </a:bodyPr>
          <a:lstStyle/>
          <a:p>
            <a:pPr algn="r" defTabSz="1216660" eaLnBrk="1" fontAlgn="auto" hangingPunct="1">
              <a:spcBef>
                <a:spcPct val="20000"/>
              </a:spcBef>
              <a:spcAft>
                <a:spcPts val="0"/>
              </a:spcAft>
              <a:defRPr/>
            </a:pPr>
            <a:r>
              <a:rPr lang="zh-CN" altLang="en-US" sz="1600" b="1"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rPr>
              <a:t>编辑标题</a:t>
            </a:r>
            <a:endParaRPr lang="en-US" sz="1600" b="1"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TextBox 13"/>
          <p:cNvSpPr txBox="1"/>
          <p:nvPr/>
        </p:nvSpPr>
        <p:spPr>
          <a:xfrm>
            <a:off x="7894638" y="1698625"/>
            <a:ext cx="1257300" cy="246063"/>
          </a:xfrm>
          <a:prstGeom prst="rect">
            <a:avLst/>
          </a:prstGeom>
          <a:noFill/>
        </p:spPr>
        <p:txBody>
          <a:bodyPr lIns="0" tIns="0" rIns="0" bIns="0">
            <a:spAutoFit/>
          </a:bodyPr>
          <a:lstStyle/>
          <a:p>
            <a:pPr defTabSz="1216660" eaLnBrk="1" fontAlgn="auto" hangingPunct="1">
              <a:spcBef>
                <a:spcPct val="20000"/>
              </a:spcBef>
              <a:spcAft>
                <a:spcPts val="0"/>
              </a:spcAft>
              <a:defRPr/>
            </a:pPr>
            <a:r>
              <a:rPr lang="zh-CN" altLang="en-US" sz="1600" b="1"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rPr>
              <a:t>编辑标题</a:t>
            </a:r>
            <a:endParaRPr lang="en-US" sz="1600" b="1"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TextBox 13"/>
          <p:cNvSpPr txBox="1"/>
          <p:nvPr/>
        </p:nvSpPr>
        <p:spPr>
          <a:xfrm>
            <a:off x="2046288" y="4800600"/>
            <a:ext cx="1952625" cy="246063"/>
          </a:xfrm>
          <a:prstGeom prst="rect">
            <a:avLst/>
          </a:prstGeom>
          <a:noFill/>
        </p:spPr>
        <p:txBody>
          <a:bodyPr lIns="0" tIns="0" rIns="0" bIns="0">
            <a:spAutoFit/>
          </a:bodyPr>
          <a:lstStyle/>
          <a:p>
            <a:pPr algn="r" defTabSz="1216660" eaLnBrk="1" fontAlgn="auto" hangingPunct="1">
              <a:spcBef>
                <a:spcPct val="20000"/>
              </a:spcBef>
              <a:spcAft>
                <a:spcPts val="0"/>
              </a:spcAft>
              <a:defRPr/>
            </a:pPr>
            <a:r>
              <a:rPr lang="zh-CN" altLang="en-US" sz="1600" b="1"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rPr>
              <a:t>编辑标题</a:t>
            </a:r>
            <a:endParaRPr lang="en-US" sz="1600" b="1"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TextBox 13"/>
          <p:cNvSpPr txBox="1"/>
          <p:nvPr/>
        </p:nvSpPr>
        <p:spPr>
          <a:xfrm>
            <a:off x="8828088" y="3944938"/>
            <a:ext cx="1952625" cy="246062"/>
          </a:xfrm>
          <a:prstGeom prst="rect">
            <a:avLst/>
          </a:prstGeom>
          <a:noFill/>
        </p:spPr>
        <p:txBody>
          <a:bodyPr lIns="0" tIns="0" rIns="0" bIns="0">
            <a:spAutoFit/>
          </a:bodyPr>
          <a:lstStyle/>
          <a:p>
            <a:pPr defTabSz="1216660" eaLnBrk="1" fontAlgn="auto" hangingPunct="1">
              <a:spcBef>
                <a:spcPct val="20000"/>
              </a:spcBef>
              <a:spcAft>
                <a:spcPts val="0"/>
              </a:spcAft>
              <a:defRPr/>
            </a:pPr>
            <a:r>
              <a:rPr lang="zh-CN" altLang="en-US" sz="1600" b="1"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rPr>
              <a:t>编辑标题</a:t>
            </a:r>
            <a:endParaRPr lang="en-US" sz="1600" b="1" dirty="0">
              <a:solidFill>
                <a:srgbClr val="44546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直接连接符 24"/>
          <p:cNvSpPr>
            <a:spLocks noChangeShapeType="1"/>
          </p:cNvSpPr>
          <p:nvPr/>
        </p:nvSpPr>
        <p:spPr bwMode="auto">
          <a:xfrm flipH="1">
            <a:off x="7600950" y="4264025"/>
            <a:ext cx="1033463" cy="0"/>
          </a:xfrm>
          <a:prstGeom prst="line">
            <a:avLst/>
          </a:prstGeom>
          <a:noFill/>
          <a:ln w="12700" cmpd="sng">
            <a:solidFill>
              <a:srgbClr val="ADBACA"/>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buFont typeface="Arial" panose="020B0604020202020204" pitchFamily="34" charset="0"/>
              <a:buNone/>
              <a:defRPr/>
            </a:pPr>
            <a:endParaRPr lang="zh-CN" altLang="en-US" kern="0">
              <a:solidFill>
                <a:srgbClr val="C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矩形 25"/>
          <p:cNvSpPr>
            <a:spLocks noChangeArrowheads="1"/>
          </p:cNvSpPr>
          <p:nvPr/>
        </p:nvSpPr>
        <p:spPr bwMode="auto">
          <a:xfrm>
            <a:off x="8828088" y="4264025"/>
            <a:ext cx="3017837"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宋体" panose="02010600030101010101" pitchFamily="2" charset="-122"/>
              </a:defRPr>
            </a:lvl1pPr>
            <a:lvl2pPr marL="742950" indent="-285750" defTabSz="1216025">
              <a:defRPr>
                <a:solidFill>
                  <a:schemeClr val="tx1"/>
                </a:solidFill>
                <a:latin typeface="Arial" panose="020B0604020202020204" pitchFamily="34" charset="0"/>
                <a:ea typeface="宋体" panose="02010600030101010101" pitchFamily="2" charset="-122"/>
              </a:defRPr>
            </a:lvl2pPr>
            <a:lvl3pPr marL="1143000" indent="-228600" defTabSz="1216025">
              <a:defRPr>
                <a:solidFill>
                  <a:schemeClr val="tx1"/>
                </a:solidFill>
                <a:latin typeface="Arial" panose="020B0604020202020204" pitchFamily="34" charset="0"/>
                <a:ea typeface="宋体" panose="02010600030101010101" pitchFamily="2" charset="-122"/>
              </a:defRPr>
            </a:lvl3pPr>
            <a:lvl4pPr marL="1600200" indent="-228600" defTabSz="1216025">
              <a:defRPr>
                <a:solidFill>
                  <a:schemeClr val="tx1"/>
                </a:solidFill>
                <a:latin typeface="Arial" panose="020B0604020202020204" pitchFamily="34" charset="0"/>
                <a:ea typeface="宋体" panose="02010600030101010101" pitchFamily="2" charset="-122"/>
              </a:defRPr>
            </a:lvl4pPr>
            <a:lvl5pPr marL="2057400" indent="-228600" defTabSz="1216025">
              <a:defRPr>
                <a:solidFill>
                  <a:schemeClr val="tx1"/>
                </a:solidFill>
                <a:latin typeface="Arial" panose="020B060402020202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lnSpc>
                <a:spcPct val="120000"/>
              </a:lnSpc>
              <a:spcBef>
                <a:spcPct val="20000"/>
              </a:spcBef>
              <a:spcAft>
                <a:spcPts val="0"/>
              </a:spcAft>
              <a:defRPr/>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添加文字，根据你的需要绘制文本框大小</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请认真阅读说明书和更多的工作手册的模板。。</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2" name="矩形 25"/>
          <p:cNvSpPr>
            <a:spLocks noChangeArrowheads="1"/>
          </p:cNvSpPr>
          <p:nvPr/>
        </p:nvSpPr>
        <p:spPr bwMode="auto">
          <a:xfrm>
            <a:off x="7894638" y="2001838"/>
            <a:ext cx="3017837"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宋体" panose="02010600030101010101" pitchFamily="2" charset="-122"/>
              </a:defRPr>
            </a:lvl1pPr>
            <a:lvl2pPr marL="742950" indent="-285750" defTabSz="1216025">
              <a:defRPr>
                <a:solidFill>
                  <a:schemeClr val="tx1"/>
                </a:solidFill>
                <a:latin typeface="Arial" panose="020B0604020202020204" pitchFamily="34" charset="0"/>
                <a:ea typeface="宋体" panose="02010600030101010101" pitchFamily="2" charset="-122"/>
              </a:defRPr>
            </a:lvl2pPr>
            <a:lvl3pPr marL="1143000" indent="-228600" defTabSz="1216025">
              <a:defRPr>
                <a:solidFill>
                  <a:schemeClr val="tx1"/>
                </a:solidFill>
                <a:latin typeface="Arial" panose="020B0604020202020204" pitchFamily="34" charset="0"/>
                <a:ea typeface="宋体" panose="02010600030101010101" pitchFamily="2" charset="-122"/>
              </a:defRPr>
            </a:lvl3pPr>
            <a:lvl4pPr marL="1600200" indent="-228600" defTabSz="1216025">
              <a:defRPr>
                <a:solidFill>
                  <a:schemeClr val="tx1"/>
                </a:solidFill>
                <a:latin typeface="Arial" panose="020B0604020202020204" pitchFamily="34" charset="0"/>
                <a:ea typeface="宋体" panose="02010600030101010101" pitchFamily="2" charset="-122"/>
              </a:defRPr>
            </a:lvl4pPr>
            <a:lvl5pPr marL="2057400" indent="-228600" defTabSz="1216025">
              <a:defRPr>
                <a:solidFill>
                  <a:schemeClr val="tx1"/>
                </a:solidFill>
                <a:latin typeface="Arial" panose="020B060402020202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lnSpc>
                <a:spcPct val="120000"/>
              </a:lnSpc>
              <a:spcBef>
                <a:spcPct val="20000"/>
              </a:spcBef>
              <a:spcAft>
                <a:spcPts val="0"/>
              </a:spcAft>
              <a:defRPr/>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添加文字，根据你的需要绘制文本框大小</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请认真阅读说明书和更多的工作手册的模板。。</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3" name="矩形 25"/>
          <p:cNvSpPr>
            <a:spLocks noChangeArrowheads="1"/>
          </p:cNvSpPr>
          <p:nvPr/>
        </p:nvSpPr>
        <p:spPr bwMode="auto">
          <a:xfrm>
            <a:off x="463550" y="2873375"/>
            <a:ext cx="3017838"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宋体" panose="02010600030101010101" pitchFamily="2" charset="-122"/>
              </a:defRPr>
            </a:lvl1pPr>
            <a:lvl2pPr marL="742950" indent="-285750" defTabSz="1216025">
              <a:defRPr>
                <a:solidFill>
                  <a:schemeClr val="tx1"/>
                </a:solidFill>
                <a:latin typeface="Arial" panose="020B0604020202020204" pitchFamily="34" charset="0"/>
                <a:ea typeface="宋体" panose="02010600030101010101" pitchFamily="2" charset="-122"/>
              </a:defRPr>
            </a:lvl2pPr>
            <a:lvl3pPr marL="1143000" indent="-228600" defTabSz="1216025">
              <a:defRPr>
                <a:solidFill>
                  <a:schemeClr val="tx1"/>
                </a:solidFill>
                <a:latin typeface="Arial" panose="020B0604020202020204" pitchFamily="34" charset="0"/>
                <a:ea typeface="宋体" panose="02010600030101010101" pitchFamily="2" charset="-122"/>
              </a:defRPr>
            </a:lvl3pPr>
            <a:lvl4pPr marL="1600200" indent="-228600" defTabSz="1216025">
              <a:defRPr>
                <a:solidFill>
                  <a:schemeClr val="tx1"/>
                </a:solidFill>
                <a:latin typeface="Arial" panose="020B0604020202020204" pitchFamily="34" charset="0"/>
                <a:ea typeface="宋体" panose="02010600030101010101" pitchFamily="2" charset="-122"/>
              </a:defRPr>
            </a:lvl4pPr>
            <a:lvl5pPr marL="2057400" indent="-228600" defTabSz="1216025">
              <a:defRPr>
                <a:solidFill>
                  <a:schemeClr val="tx1"/>
                </a:solidFill>
                <a:latin typeface="Arial" panose="020B060402020202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lnSpc>
                <a:spcPct val="120000"/>
              </a:lnSpc>
              <a:spcBef>
                <a:spcPct val="20000"/>
              </a:spcBef>
              <a:spcAft>
                <a:spcPts val="0"/>
              </a:spcAft>
              <a:defRPr/>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添加文字，根据你的需要绘制文本框大小</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请认真阅读说明书和更多的工作手册的模板。。</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4" name="矩形 25"/>
          <p:cNvSpPr>
            <a:spLocks noChangeArrowheads="1"/>
          </p:cNvSpPr>
          <p:nvPr/>
        </p:nvSpPr>
        <p:spPr bwMode="auto">
          <a:xfrm>
            <a:off x="1101725" y="5157788"/>
            <a:ext cx="3017838"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宋体" panose="02010600030101010101" pitchFamily="2" charset="-122"/>
              </a:defRPr>
            </a:lvl1pPr>
            <a:lvl2pPr marL="742950" indent="-285750" defTabSz="1216025">
              <a:defRPr>
                <a:solidFill>
                  <a:schemeClr val="tx1"/>
                </a:solidFill>
                <a:latin typeface="Arial" panose="020B0604020202020204" pitchFamily="34" charset="0"/>
                <a:ea typeface="宋体" panose="02010600030101010101" pitchFamily="2" charset="-122"/>
              </a:defRPr>
            </a:lvl2pPr>
            <a:lvl3pPr marL="1143000" indent="-228600" defTabSz="1216025">
              <a:defRPr>
                <a:solidFill>
                  <a:schemeClr val="tx1"/>
                </a:solidFill>
                <a:latin typeface="Arial" panose="020B0604020202020204" pitchFamily="34" charset="0"/>
                <a:ea typeface="宋体" panose="02010600030101010101" pitchFamily="2" charset="-122"/>
              </a:defRPr>
            </a:lvl3pPr>
            <a:lvl4pPr marL="1600200" indent="-228600" defTabSz="1216025">
              <a:defRPr>
                <a:solidFill>
                  <a:schemeClr val="tx1"/>
                </a:solidFill>
                <a:latin typeface="Arial" panose="020B0604020202020204" pitchFamily="34" charset="0"/>
                <a:ea typeface="宋体" panose="02010600030101010101" pitchFamily="2" charset="-122"/>
              </a:defRPr>
            </a:lvl4pPr>
            <a:lvl5pPr marL="2057400" indent="-228600" defTabSz="1216025">
              <a:defRPr>
                <a:solidFill>
                  <a:schemeClr val="tx1"/>
                </a:solidFill>
                <a:latin typeface="Arial" panose="020B060402020202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lnSpc>
                <a:spcPct val="120000"/>
              </a:lnSpc>
              <a:spcBef>
                <a:spcPct val="20000"/>
              </a:spcBef>
              <a:spcAft>
                <a:spcPts val="0"/>
              </a:spcAft>
              <a:defRPr/>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添加文字，根据你的需要绘制文本框大小</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请认真阅读说明书和更多的工作手册的模板。。</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4" name="矩形 23"/>
          <p:cNvSpPr/>
          <p:nvPr/>
        </p:nvSpPr>
        <p:spPr>
          <a:xfrm>
            <a:off x="0" y="212725"/>
            <a:ext cx="152400" cy="565150"/>
          </a:xfrm>
          <a:prstGeom prst="rect">
            <a:avLst/>
          </a:prstGeom>
          <a:solidFill>
            <a:srgbClr val="3D7351"/>
          </a:solid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grpSp>
        <p:nvGrpSpPr>
          <p:cNvPr id="25" name="组合 24"/>
          <p:cNvGrpSpPr/>
          <p:nvPr/>
        </p:nvGrpSpPr>
        <p:grpSpPr>
          <a:xfrm>
            <a:off x="245745" y="213360"/>
            <a:ext cx="563880" cy="563880"/>
            <a:chOff x="276225" y="213360"/>
            <a:chExt cx="563880" cy="563880"/>
          </a:xfrm>
          <a:solidFill>
            <a:srgbClr val="3D7351"/>
          </a:solidFill>
        </p:grpSpPr>
        <p:sp>
          <p:nvSpPr>
            <p:cNvPr id="27" name="矩形 26"/>
            <p:cNvSpPr/>
            <p:nvPr/>
          </p:nvSpPr>
          <p:spPr>
            <a:xfrm>
              <a:off x="276225" y="213360"/>
              <a:ext cx="250031" cy="563880"/>
            </a:xfrm>
            <a:prstGeom prst="rect">
              <a:avLst/>
            </a:prstGeom>
            <a:grp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33" name="椭圆 32"/>
            <p:cNvSpPr/>
            <p:nvPr/>
          </p:nvSpPr>
          <p:spPr>
            <a:xfrm>
              <a:off x="276225" y="213360"/>
              <a:ext cx="563880" cy="563880"/>
            </a:xfrm>
            <a:prstGeom prst="ellipse">
              <a:avLst/>
            </a:prstGeom>
            <a:grp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bg1"/>
                </a:solidFill>
              </a:endParaRPr>
            </a:p>
          </p:txBody>
        </p:sp>
      </p:grpSp>
      <p:sp>
        <p:nvSpPr>
          <p:cNvPr id="34" name="文本框 25"/>
          <p:cNvSpPr txBox="1">
            <a:spLocks noChangeArrowheads="1"/>
          </p:cNvSpPr>
          <p:nvPr/>
        </p:nvSpPr>
        <p:spPr bwMode="auto">
          <a:xfrm>
            <a:off x="902970" y="212725"/>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solidFill>
                  <a:srgbClr val="3D7351"/>
                </a:solidFill>
                <a:latin typeface="微软雅黑" panose="020B0503020204020204" pitchFamily="34" charset="-122"/>
                <a:ea typeface="微软雅黑" panose="020B0503020204020204" pitchFamily="34" charset="-122"/>
              </a:rPr>
              <a:t>输入标题</a:t>
            </a:r>
          </a:p>
        </p:txBody>
      </p:sp>
      <p:sp>
        <p:nvSpPr>
          <p:cNvPr id="35" name="文本框 34"/>
          <p:cNvSpPr txBox="1"/>
          <p:nvPr/>
        </p:nvSpPr>
        <p:spPr>
          <a:xfrm>
            <a:off x="902970" y="579858"/>
            <a:ext cx="1537600" cy="246221"/>
          </a:xfrm>
          <a:prstGeom prst="rect">
            <a:avLst/>
          </a:prstGeom>
          <a:noFill/>
        </p:spPr>
        <p:txBody>
          <a:bodyPr wrap="none">
            <a:spAutoFit/>
          </a:bodyPr>
          <a:lstStyle/>
          <a:p>
            <a:pPr eaLnBrk="1" fontAlgn="auto" hangingPunct="1">
              <a:spcBef>
                <a:spcPts val="0"/>
              </a:spcBef>
              <a:spcAft>
                <a:spcPts val="0"/>
              </a:spcAft>
              <a:defRPr/>
            </a:pPr>
            <a:r>
              <a:rPr lang="en-US" altLang="zh-CN" sz="1000" b="1" dirty="0">
                <a:solidFill>
                  <a:srgbClr val="3D7351"/>
                </a:solidFill>
                <a:latin typeface="微软雅黑" panose="020B0503020204020204" pitchFamily="34" charset="-122"/>
                <a:ea typeface="微软雅黑" panose="020B0503020204020204" pitchFamily="34" charset="-122"/>
              </a:rPr>
              <a:t>Company instruction</a:t>
            </a:r>
            <a:endParaRPr lang="zh-CN" altLang="en-US" sz="1000" b="1" dirty="0">
              <a:solidFill>
                <a:srgbClr val="3D735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图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83313" y="1163638"/>
            <a:ext cx="6008687" cy="569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任意多边形 4"/>
          <p:cNvSpPr/>
          <p:nvPr/>
        </p:nvSpPr>
        <p:spPr>
          <a:xfrm rot="18987517">
            <a:off x="5507038" y="4994275"/>
            <a:ext cx="5276850" cy="338138"/>
          </a:xfrm>
          <a:custGeom>
            <a:avLst/>
            <a:gdLst>
              <a:gd name="connsiteX0" fmla="*/ 4920553 w 5276570"/>
              <a:gd name="connsiteY0" fmla="*/ 1 h 338338"/>
              <a:gd name="connsiteX1" fmla="*/ 5276570 w 5276570"/>
              <a:gd name="connsiteY1" fmla="*/ 338338 h 338338"/>
              <a:gd name="connsiteX2" fmla="*/ 356018 w 5276570"/>
              <a:gd name="connsiteY2" fmla="*/ 338337 h 338338"/>
              <a:gd name="connsiteX3" fmla="*/ 0 w 5276570"/>
              <a:gd name="connsiteY3" fmla="*/ 0 h 338338"/>
            </a:gdLst>
            <a:ahLst/>
            <a:cxnLst>
              <a:cxn ang="0">
                <a:pos x="connsiteX0" y="connsiteY0"/>
              </a:cxn>
              <a:cxn ang="0">
                <a:pos x="connsiteX1" y="connsiteY1"/>
              </a:cxn>
              <a:cxn ang="0">
                <a:pos x="connsiteX2" y="connsiteY2"/>
              </a:cxn>
              <a:cxn ang="0">
                <a:pos x="connsiteX3" y="connsiteY3"/>
              </a:cxn>
            </a:cxnLst>
            <a:rect l="l" t="t" r="r" b="b"/>
            <a:pathLst>
              <a:path w="5276570" h="338338">
                <a:moveTo>
                  <a:pt x="4920553" y="1"/>
                </a:moveTo>
                <a:lnTo>
                  <a:pt x="5276570" y="338338"/>
                </a:lnTo>
                <a:lnTo>
                  <a:pt x="356018" y="338337"/>
                </a:lnTo>
                <a:lnTo>
                  <a:pt x="0" y="0"/>
                </a:lnTo>
                <a:close/>
              </a:path>
            </a:pathLst>
          </a:custGeom>
          <a:solidFill>
            <a:srgbClr val="8EB453"/>
          </a:solidFill>
          <a:ln>
            <a:solidFill>
              <a:srgbClr val="8EB45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1268" name="矩形 5"/>
          <p:cNvSpPr>
            <a:spLocks noChangeArrowheads="1"/>
          </p:cNvSpPr>
          <p:nvPr/>
        </p:nvSpPr>
        <p:spPr bwMode="auto">
          <a:xfrm>
            <a:off x="696913" y="3910013"/>
            <a:ext cx="5013325"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400">
                <a:solidFill>
                  <a:srgbClr val="000000"/>
                </a:solidFill>
                <a:latin typeface="微软雅黑" panose="020B0503020204020204" pitchFamily="34" charset="-122"/>
                <a:ea typeface="微软雅黑" panose="020B0503020204020204" pitchFamily="34" charset="-122"/>
              </a:rPr>
              <a:t>单击此处添加您的文字内容。本模板的所有素材和逻辑图表，均可自由编辑替换和移动。。单击此处添加您的文字内容。本模板的所有素材和逻辑图表，均可自由编辑替换和移动。专业的团队，完善的售后，热情的服务，科学严谨的逻辑，一丝不苟的工作态度，定能使您的发展如虎添翼！</a:t>
            </a:r>
            <a:endParaRPr lang="en-US" altLang="zh-CN" sz="1400">
              <a:solidFill>
                <a:srgbClr val="000000"/>
              </a:solidFill>
              <a:latin typeface="微软雅黑" panose="020B0503020204020204" pitchFamily="34" charset="-122"/>
              <a:ea typeface="微软雅黑" panose="020B0503020204020204" pitchFamily="34" charset="-122"/>
            </a:endParaRPr>
          </a:p>
        </p:txBody>
      </p:sp>
      <p:sp>
        <p:nvSpPr>
          <p:cNvPr id="11269" name="矩形 6"/>
          <p:cNvSpPr>
            <a:spLocks noChangeArrowheads="1"/>
          </p:cNvSpPr>
          <p:nvPr/>
        </p:nvSpPr>
        <p:spPr bwMode="auto">
          <a:xfrm>
            <a:off x="696913" y="3224213"/>
            <a:ext cx="400843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FontTx/>
              <a:buNone/>
            </a:pPr>
            <a:r>
              <a:rPr lang="zh-CN" altLang="en-US" b="1">
                <a:latin typeface="微软雅黑" panose="020B0503020204020204" pitchFamily="34" charset="-122"/>
                <a:ea typeface="微软雅黑" panose="020B0503020204020204" pitchFamily="34" charset="-122"/>
              </a:rPr>
              <a:t>点击此处添加您的标题</a:t>
            </a:r>
            <a:endParaRPr lang="zh-CN" altLang="en-US" b="1"/>
          </a:p>
        </p:txBody>
      </p:sp>
      <p:cxnSp>
        <p:nvCxnSpPr>
          <p:cNvPr id="8" name="直接连接符 7"/>
          <p:cNvCxnSpPr/>
          <p:nvPr/>
        </p:nvCxnSpPr>
        <p:spPr>
          <a:xfrm>
            <a:off x="784225" y="3746500"/>
            <a:ext cx="3817938"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0" y="212725"/>
            <a:ext cx="152400" cy="565150"/>
          </a:xfrm>
          <a:prstGeom prst="rect">
            <a:avLst/>
          </a:prstGeom>
          <a:solidFill>
            <a:srgbClr val="3D7351"/>
          </a:solid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grpSp>
        <p:nvGrpSpPr>
          <p:cNvPr id="19" name="组合 18"/>
          <p:cNvGrpSpPr/>
          <p:nvPr/>
        </p:nvGrpSpPr>
        <p:grpSpPr>
          <a:xfrm>
            <a:off x="245745" y="213360"/>
            <a:ext cx="563880" cy="563880"/>
            <a:chOff x="276225" y="213360"/>
            <a:chExt cx="563880" cy="563880"/>
          </a:xfrm>
          <a:solidFill>
            <a:srgbClr val="3D7351"/>
          </a:solidFill>
        </p:grpSpPr>
        <p:sp>
          <p:nvSpPr>
            <p:cNvPr id="20" name="矩形 19"/>
            <p:cNvSpPr/>
            <p:nvPr/>
          </p:nvSpPr>
          <p:spPr>
            <a:xfrm>
              <a:off x="276225" y="213360"/>
              <a:ext cx="250031" cy="563880"/>
            </a:xfrm>
            <a:prstGeom prst="rect">
              <a:avLst/>
            </a:prstGeom>
            <a:grp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21" name="椭圆 20"/>
            <p:cNvSpPr/>
            <p:nvPr/>
          </p:nvSpPr>
          <p:spPr>
            <a:xfrm>
              <a:off x="276225" y="213360"/>
              <a:ext cx="563880" cy="563880"/>
            </a:xfrm>
            <a:prstGeom prst="ellipse">
              <a:avLst/>
            </a:prstGeom>
            <a:grp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bg1"/>
                </a:solidFill>
              </a:endParaRPr>
            </a:p>
          </p:txBody>
        </p:sp>
      </p:grpSp>
      <p:sp>
        <p:nvSpPr>
          <p:cNvPr id="22" name="文本框 25"/>
          <p:cNvSpPr txBox="1">
            <a:spLocks noChangeArrowheads="1"/>
          </p:cNvSpPr>
          <p:nvPr/>
        </p:nvSpPr>
        <p:spPr bwMode="auto">
          <a:xfrm>
            <a:off x="902970" y="212725"/>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solidFill>
                  <a:srgbClr val="3D7351"/>
                </a:solidFill>
                <a:latin typeface="微软雅黑" panose="020B0503020204020204" pitchFamily="34" charset="-122"/>
                <a:ea typeface="微软雅黑" panose="020B0503020204020204" pitchFamily="34" charset="-122"/>
              </a:rPr>
              <a:t>输入标题</a:t>
            </a:r>
          </a:p>
        </p:txBody>
      </p:sp>
      <p:sp>
        <p:nvSpPr>
          <p:cNvPr id="23" name="文本框 22"/>
          <p:cNvSpPr txBox="1"/>
          <p:nvPr/>
        </p:nvSpPr>
        <p:spPr>
          <a:xfrm>
            <a:off x="902970" y="579858"/>
            <a:ext cx="1537600" cy="246221"/>
          </a:xfrm>
          <a:prstGeom prst="rect">
            <a:avLst/>
          </a:prstGeom>
          <a:noFill/>
        </p:spPr>
        <p:txBody>
          <a:bodyPr wrap="none">
            <a:spAutoFit/>
          </a:bodyPr>
          <a:lstStyle/>
          <a:p>
            <a:pPr eaLnBrk="1" fontAlgn="auto" hangingPunct="1">
              <a:spcBef>
                <a:spcPts val="0"/>
              </a:spcBef>
              <a:spcAft>
                <a:spcPts val="0"/>
              </a:spcAft>
              <a:defRPr/>
            </a:pPr>
            <a:r>
              <a:rPr lang="en-US" altLang="zh-CN" sz="1000" b="1" dirty="0">
                <a:solidFill>
                  <a:srgbClr val="3D7351"/>
                </a:solidFill>
                <a:latin typeface="微软雅黑" panose="020B0503020204020204" pitchFamily="34" charset="-122"/>
                <a:ea typeface="微软雅黑" panose="020B0503020204020204" pitchFamily="34" charset="-122"/>
              </a:rPr>
              <a:t>Company instruction</a:t>
            </a:r>
            <a:endParaRPr lang="zh-CN" altLang="en-US" sz="1000" b="1" dirty="0">
              <a:solidFill>
                <a:srgbClr val="3D735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2"/>
          <a:srcRect r="42146" b="48018"/>
          <a:stretch>
            <a:fillRect/>
          </a:stretch>
        </p:blipFill>
        <p:spPr>
          <a:xfrm>
            <a:off x="7346063" y="2511276"/>
            <a:ext cx="4845938" cy="4346724"/>
          </a:xfrm>
          <a:prstGeom prst="rect">
            <a:avLst/>
          </a:prstGeom>
        </p:spPr>
      </p:pic>
      <p:sp>
        <p:nvSpPr>
          <p:cNvPr id="13" name="Rectangle 5"/>
          <p:cNvSpPr>
            <a:spLocks noChangeArrowheads="1"/>
          </p:cNvSpPr>
          <p:nvPr/>
        </p:nvSpPr>
        <p:spPr bwMode="auto">
          <a:xfrm>
            <a:off x="2472862" y="2048669"/>
            <a:ext cx="7246275" cy="2760663"/>
          </a:xfrm>
          <a:prstGeom prst="rect">
            <a:avLst/>
          </a:prstGeom>
          <a:noFill/>
          <a:ln w="38100" cap="flat">
            <a:solidFill>
              <a:srgbClr val="3D735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pic>
        <p:nvPicPr>
          <p:cNvPr id="17" name="图片 16"/>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foregroundMark x1="41938" y1="46310" x2="41938" y2="46310"/>
                        <a14:foregroundMark x1="26672" y1="41021" x2="26672" y2="41021"/>
                        <a14:foregroundMark x1="31389" y1="39422" x2="31389" y2="39422"/>
                        <a14:backgroundMark x1="70755" y1="56581" x2="70755" y2="56581"/>
                        <a14:backgroundMark x1="68696" y1="52583" x2="65266" y2="51415"/>
                        <a14:backgroundMark x1="49914" y1="48032" x2="49314" y2="47909"/>
                        <a14:backgroundMark x1="49314" y1="54674" x2="48714" y2="54674"/>
                        <a14:backgroundMark x1="47513" y1="54490" x2="50772" y2="56827"/>
                        <a14:backgroundMark x1="67067" y1="62116" x2="67667" y2="61501"/>
                        <a14:backgroundMark x1="68525" y1="56396" x2="68525" y2="55351"/>
                        <a14:backgroundMark x1="70154" y1="50861" x2="70154" y2="50861"/>
                        <a14:backgroundMark x1="71184" y1="50431" x2="71184" y2="50431"/>
                        <a14:backgroundMark x1="38508" y1="41451" x2="38508" y2="41451"/>
                        <a14:backgroundMark x1="44254" y1="36470" x2="44254" y2="36470"/>
                        <a14:backgroundMark x1="42796" y1="43235" x2="42796" y2="43235"/>
                        <a14:backgroundMark x1="67067" y1="42927" x2="67067" y2="42927"/>
                        <a14:backgroundMark x1="58062" y1="45449" x2="57461" y2="45572"/>
                        <a14:backgroundMark x1="59091" y1="52768" x2="59520" y2="53321"/>
                        <a14:backgroundMark x1="59520" y1="54182" x2="59777" y2="55843"/>
                        <a14:backgroundMark x1="59777" y1="59164" x2="59777" y2="59164"/>
                        <a14:backgroundMark x1="78902" y1="35609" x2="78902" y2="35609"/>
                        <a14:backgroundMark x1="26415" y1="39729" x2="26415" y2="39729"/>
                        <a14:backgroundMark x1="25472" y1="42189" x2="25472" y2="42189"/>
                        <a14:backgroundMark x1="25214" y1="41636" x2="25214" y2="41636"/>
                        <a14:backgroundMark x1="46055" y1="56704" x2="46055" y2="56704"/>
                        <a14:backgroundMark x1="56690" y1="49508" x2="56690" y2="49508"/>
                        <a14:backgroundMark x1="56861" y1="49262" x2="60720" y2="48770"/>
                        <a14:backgroundMark x1="66295" y1="47601" x2="66895" y2="47601"/>
                        <a14:backgroundMark x1="71184" y1="46617" x2="76672" y2="45449"/>
                        <a14:backgroundMark x1="81389" y1="43973" x2="81389" y2="43973"/>
                      </a14:backgroundRemoval>
                    </a14:imgEffect>
                  </a14:imgLayer>
                </a14:imgProps>
              </a:ext>
            </a:extLst>
          </a:blip>
          <a:srcRect l="17878" t="35012" b="43146"/>
          <a:stretch>
            <a:fillRect/>
          </a:stretch>
        </p:blipFill>
        <p:spPr>
          <a:xfrm>
            <a:off x="-1" y="0"/>
            <a:ext cx="5837731" cy="2166151"/>
          </a:xfrm>
          <a:prstGeom prst="rect">
            <a:avLst/>
          </a:prstGeom>
        </p:spPr>
      </p:pic>
      <p:grpSp>
        <p:nvGrpSpPr>
          <p:cNvPr id="30" name="组合 29"/>
          <p:cNvGrpSpPr/>
          <p:nvPr/>
        </p:nvGrpSpPr>
        <p:grpSpPr>
          <a:xfrm>
            <a:off x="3621788" y="2794199"/>
            <a:ext cx="4948422" cy="1104503"/>
            <a:chOff x="3621789" y="2876749"/>
            <a:chExt cx="4948422" cy="1104503"/>
          </a:xfrm>
        </p:grpSpPr>
        <p:sp>
          <p:nvSpPr>
            <p:cNvPr id="31" name="矩形 30"/>
            <p:cNvSpPr/>
            <p:nvPr/>
          </p:nvSpPr>
          <p:spPr bwMode="auto">
            <a:xfrm>
              <a:off x="4971853" y="3707291"/>
              <a:ext cx="123825" cy="123825"/>
            </a:xfrm>
            <a:prstGeom prst="rect">
              <a:avLst/>
            </a:prstGeom>
            <a:solidFill>
              <a:srgbClr val="708265"/>
            </a:solidFill>
            <a:ln>
              <a:solidFill>
                <a:srgbClr val="70826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rgbClr val="595959"/>
                </a:solidFill>
              </a:endParaRPr>
            </a:p>
          </p:txBody>
        </p:sp>
        <p:sp>
          <p:nvSpPr>
            <p:cNvPr id="32" name="文本框 13"/>
            <p:cNvSpPr txBox="1">
              <a:spLocks noChangeArrowheads="1"/>
            </p:cNvSpPr>
            <p:nvPr/>
          </p:nvSpPr>
          <p:spPr bwMode="auto">
            <a:xfrm>
              <a:off x="5095678" y="3596166"/>
              <a:ext cx="11699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fontAlgn="auto" hangingPunct="1">
                <a:lnSpc>
                  <a:spcPct val="100000"/>
                </a:lnSpc>
                <a:spcBef>
                  <a:spcPct val="0"/>
                </a:spcBef>
                <a:spcAft>
                  <a:spcPts val="0"/>
                </a:spcAft>
                <a:buFont typeface="Arial" panose="020B0604020202020204" pitchFamily="34" charset="0"/>
                <a:buNone/>
                <a:defRPr/>
              </a:pPr>
              <a:r>
                <a:rPr lang="zh-CN" altLang="en-US" sz="1600" b="1" dirty="0">
                  <a:solidFill>
                    <a:srgbClr val="595959"/>
                  </a:solidFill>
                  <a:latin typeface="微软雅黑" panose="020B0503020204020204" pitchFamily="34" charset="-122"/>
                  <a:ea typeface="微软雅黑" panose="020B0503020204020204" pitchFamily="34" charset="-122"/>
                </a:rPr>
                <a:t>所选题目</a:t>
              </a:r>
            </a:p>
          </p:txBody>
        </p:sp>
        <p:sp>
          <p:nvSpPr>
            <p:cNvPr id="33" name="矩形 32"/>
            <p:cNvSpPr/>
            <p:nvPr/>
          </p:nvSpPr>
          <p:spPr bwMode="auto">
            <a:xfrm>
              <a:off x="7136457" y="3705704"/>
              <a:ext cx="123825" cy="125413"/>
            </a:xfrm>
            <a:prstGeom prst="rect">
              <a:avLst/>
            </a:prstGeom>
            <a:solidFill>
              <a:srgbClr val="708265"/>
            </a:solidFill>
            <a:ln>
              <a:solidFill>
                <a:srgbClr val="70826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rgbClr val="595959"/>
                </a:solidFill>
              </a:endParaRPr>
            </a:p>
          </p:txBody>
        </p:sp>
        <p:sp>
          <p:nvSpPr>
            <p:cNvPr id="34" name="文本框 13"/>
            <p:cNvSpPr txBox="1">
              <a:spLocks noChangeArrowheads="1"/>
            </p:cNvSpPr>
            <p:nvPr/>
          </p:nvSpPr>
          <p:spPr bwMode="auto">
            <a:xfrm>
              <a:off x="7260282" y="3596167"/>
              <a:ext cx="11699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fontAlgn="auto" hangingPunct="1">
                <a:lnSpc>
                  <a:spcPct val="100000"/>
                </a:lnSpc>
                <a:spcBef>
                  <a:spcPct val="0"/>
                </a:spcBef>
                <a:spcAft>
                  <a:spcPts val="0"/>
                </a:spcAft>
                <a:buFont typeface="Arial" panose="020B0604020202020204" pitchFamily="34" charset="0"/>
                <a:buNone/>
                <a:defRPr/>
              </a:pPr>
              <a:r>
                <a:rPr lang="zh-CN" altLang="en-US" sz="1600" b="1" dirty="0">
                  <a:solidFill>
                    <a:srgbClr val="595959"/>
                  </a:solidFill>
                  <a:latin typeface="微软雅黑" panose="020B0503020204020204" pitchFamily="34" charset="-122"/>
                  <a:ea typeface="微软雅黑" panose="020B0503020204020204" pitchFamily="34" charset="-122"/>
                </a:rPr>
                <a:t>题目意义</a:t>
              </a:r>
            </a:p>
          </p:txBody>
        </p:sp>
        <p:sp>
          <p:nvSpPr>
            <p:cNvPr id="35" name="文本框 13"/>
            <p:cNvSpPr txBox="1">
              <a:spLocks noChangeArrowheads="1"/>
            </p:cNvSpPr>
            <p:nvPr/>
          </p:nvSpPr>
          <p:spPr bwMode="auto">
            <a:xfrm>
              <a:off x="4813114" y="2890068"/>
              <a:ext cx="375709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4000" b="1" dirty="0">
                  <a:solidFill>
                    <a:srgbClr val="595959"/>
                  </a:solidFill>
                  <a:latin typeface="微软雅黑" panose="020B0503020204020204" pitchFamily="34" charset="-122"/>
                  <a:ea typeface="微软雅黑" panose="020B0503020204020204" pitchFamily="34" charset="-122"/>
                </a:rPr>
                <a:t>研究背景及意义</a:t>
              </a:r>
            </a:p>
          </p:txBody>
        </p:sp>
        <p:sp>
          <p:nvSpPr>
            <p:cNvPr id="36" name="文本框 35"/>
            <p:cNvSpPr txBox="1"/>
            <p:nvPr/>
          </p:nvSpPr>
          <p:spPr>
            <a:xfrm>
              <a:off x="3655926" y="3396477"/>
              <a:ext cx="1274156" cy="584775"/>
            </a:xfrm>
            <a:prstGeom prst="rect">
              <a:avLst/>
            </a:prstGeom>
            <a:noFill/>
          </p:spPr>
          <p:txBody>
            <a:bodyPr wrap="square" rtlCol="0">
              <a:spAutoFit/>
            </a:bodyPr>
            <a:lstStyle/>
            <a:p>
              <a:r>
                <a:rPr lang="en-US" altLang="zh-CN" sz="3200" dirty="0">
                  <a:solidFill>
                    <a:srgbClr val="708265"/>
                  </a:solidFill>
                  <a:latin typeface="Impact" panose="020B0806030902050204" pitchFamily="34" charset="0"/>
                  <a:ea typeface="微软雅黑 Light" panose="020B0502040204020203" pitchFamily="34" charset="-122"/>
                </a:rPr>
                <a:t>PART</a:t>
              </a:r>
              <a:endParaRPr lang="zh-CN" altLang="en-US" sz="3200" dirty="0">
                <a:solidFill>
                  <a:srgbClr val="708265"/>
                </a:solidFill>
                <a:latin typeface="Impact" panose="020B0806030902050204" pitchFamily="34" charset="0"/>
                <a:ea typeface="微软雅黑 Light" panose="020B0502040204020203" pitchFamily="34" charset="-122"/>
              </a:endParaRPr>
            </a:p>
          </p:txBody>
        </p:sp>
        <p:sp>
          <p:nvSpPr>
            <p:cNvPr id="37" name="文本框 36"/>
            <p:cNvSpPr txBox="1"/>
            <p:nvPr/>
          </p:nvSpPr>
          <p:spPr>
            <a:xfrm>
              <a:off x="3621789" y="2876749"/>
              <a:ext cx="1342430" cy="707886"/>
            </a:xfrm>
            <a:prstGeom prst="rect">
              <a:avLst/>
            </a:prstGeom>
            <a:noFill/>
          </p:spPr>
          <p:txBody>
            <a:bodyPr wrap="square" rtlCol="0">
              <a:spAutoFit/>
            </a:bodyPr>
            <a:lstStyle/>
            <a:p>
              <a:r>
                <a:rPr lang="en-US" altLang="zh-CN" sz="4000" dirty="0">
                  <a:solidFill>
                    <a:srgbClr val="708265"/>
                  </a:solidFill>
                  <a:latin typeface="微软雅黑" panose="020B0503020204020204" pitchFamily="34" charset="-122"/>
                  <a:ea typeface="微软雅黑" panose="020B0503020204020204" pitchFamily="34" charset="-122"/>
                </a:rPr>
                <a:t>01</a:t>
              </a:r>
              <a:endParaRPr lang="zh-CN" altLang="en-US" sz="4000" dirty="0">
                <a:solidFill>
                  <a:srgbClr val="708265"/>
                </a:solidFill>
                <a:latin typeface="微软雅黑" panose="020B0503020204020204" pitchFamily="34" charset="-122"/>
                <a:ea typeface="微软雅黑" panose="020B0503020204020204" pitchFamily="34" charset="-122"/>
              </a:endParaRPr>
            </a:p>
          </p:txBody>
        </p:sp>
        <p:grpSp>
          <p:nvGrpSpPr>
            <p:cNvPr id="38" name="组合 37"/>
            <p:cNvGrpSpPr/>
            <p:nvPr/>
          </p:nvGrpSpPr>
          <p:grpSpPr>
            <a:xfrm>
              <a:off x="4293004" y="3250218"/>
              <a:ext cx="207440" cy="104457"/>
              <a:chOff x="4093098" y="3134123"/>
              <a:chExt cx="107723" cy="54244"/>
            </a:xfrm>
          </p:grpSpPr>
          <p:sp>
            <p:nvSpPr>
              <p:cNvPr id="39" name="L 形 38"/>
              <p:cNvSpPr/>
              <p:nvPr/>
            </p:nvSpPr>
            <p:spPr>
              <a:xfrm rot="2493705" flipH="1" flipV="1">
                <a:off x="4093098" y="3134123"/>
                <a:ext cx="54243" cy="54244"/>
              </a:xfrm>
              <a:prstGeom prst="corner">
                <a:avLst>
                  <a:gd name="adj1" fmla="val 15149"/>
                  <a:gd name="adj2" fmla="val 17140"/>
                </a:avLst>
              </a:prstGeom>
              <a:solidFill>
                <a:srgbClr val="6F8163"/>
              </a:solidFill>
              <a:ln>
                <a:solidFill>
                  <a:srgbClr val="7082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708265"/>
                  </a:solidFill>
                </a:endParaRPr>
              </a:p>
            </p:txBody>
          </p:sp>
          <p:sp>
            <p:nvSpPr>
              <p:cNvPr id="40" name="L 形 39"/>
              <p:cNvSpPr/>
              <p:nvPr/>
            </p:nvSpPr>
            <p:spPr>
              <a:xfrm rot="2493705" flipH="1" flipV="1">
                <a:off x="4146578" y="3134123"/>
                <a:ext cx="54243" cy="54244"/>
              </a:xfrm>
              <a:prstGeom prst="corner">
                <a:avLst>
                  <a:gd name="adj1" fmla="val 15149"/>
                  <a:gd name="adj2" fmla="val 17140"/>
                </a:avLst>
              </a:prstGeom>
              <a:solidFill>
                <a:srgbClr val="6F8163"/>
              </a:solidFill>
              <a:ln>
                <a:solidFill>
                  <a:srgbClr val="7082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708265"/>
                  </a:solidFill>
                </a:endParaRPr>
              </a:p>
            </p:txBody>
          </p:sp>
        </p:gr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0" y="1743075"/>
            <a:ext cx="1828800" cy="914400"/>
          </a:xfrm>
          <a:prstGeom prst="homePlate">
            <a:avLst/>
          </a:prstGeom>
          <a:solidFill>
            <a:srgbClr val="8EB453"/>
          </a:solidFill>
          <a:ln>
            <a:solidFill>
              <a:srgbClr val="8AB3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燕尾形 2"/>
          <p:cNvSpPr/>
          <p:nvPr/>
        </p:nvSpPr>
        <p:spPr>
          <a:xfrm>
            <a:off x="1679575" y="1760538"/>
            <a:ext cx="8488363" cy="896937"/>
          </a:xfrm>
          <a:prstGeom prst="chevron">
            <a:avLst/>
          </a:prstGeom>
          <a:noFill/>
          <a:ln w="12700">
            <a:solidFill>
              <a:srgbClr val="8EB45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8EB453"/>
              </a:solidFill>
            </a:endParaRPr>
          </a:p>
        </p:txBody>
      </p:sp>
      <p:sp>
        <p:nvSpPr>
          <p:cNvPr id="113" name="五边形 112"/>
          <p:cNvSpPr/>
          <p:nvPr/>
        </p:nvSpPr>
        <p:spPr>
          <a:xfrm rot="10800000">
            <a:off x="10363200" y="2900363"/>
            <a:ext cx="1828800" cy="914400"/>
          </a:xfrm>
          <a:prstGeom prst="homePlate">
            <a:avLst/>
          </a:prstGeom>
          <a:solidFill>
            <a:srgbClr val="4C7E51"/>
          </a:solid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14" name="燕尾形 113"/>
          <p:cNvSpPr/>
          <p:nvPr/>
        </p:nvSpPr>
        <p:spPr>
          <a:xfrm rot="10800000">
            <a:off x="2128838" y="2917825"/>
            <a:ext cx="8488362" cy="896938"/>
          </a:xfrm>
          <a:prstGeom prst="chevron">
            <a:avLst/>
          </a:prstGeom>
          <a:noFill/>
          <a:ln w="12700">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3D7351"/>
              </a:solidFill>
            </a:endParaRPr>
          </a:p>
        </p:txBody>
      </p:sp>
      <p:sp>
        <p:nvSpPr>
          <p:cNvPr id="115" name="五边形 114"/>
          <p:cNvSpPr/>
          <p:nvPr/>
        </p:nvSpPr>
        <p:spPr>
          <a:xfrm>
            <a:off x="0" y="3998913"/>
            <a:ext cx="1828800" cy="914400"/>
          </a:xfrm>
          <a:prstGeom prst="homePlate">
            <a:avLst/>
          </a:prstGeom>
          <a:solidFill>
            <a:srgbClr val="8EB453"/>
          </a:solidFill>
          <a:ln>
            <a:solidFill>
              <a:srgbClr val="8AB3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16" name="燕尾形 115"/>
          <p:cNvSpPr/>
          <p:nvPr/>
        </p:nvSpPr>
        <p:spPr>
          <a:xfrm>
            <a:off x="1679575" y="4016375"/>
            <a:ext cx="8488363" cy="896938"/>
          </a:xfrm>
          <a:prstGeom prst="chevron">
            <a:avLst/>
          </a:prstGeom>
          <a:noFill/>
          <a:ln w="12700">
            <a:solidFill>
              <a:srgbClr val="8EB45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8EB453"/>
              </a:solidFill>
            </a:endParaRPr>
          </a:p>
        </p:txBody>
      </p:sp>
      <p:sp>
        <p:nvSpPr>
          <p:cNvPr id="117" name="五边形 116"/>
          <p:cNvSpPr/>
          <p:nvPr/>
        </p:nvSpPr>
        <p:spPr>
          <a:xfrm rot="10800000">
            <a:off x="10363200" y="5157788"/>
            <a:ext cx="1828800" cy="914400"/>
          </a:xfrm>
          <a:prstGeom prst="homePlate">
            <a:avLst/>
          </a:prstGeom>
          <a:solidFill>
            <a:srgbClr val="4C7E51"/>
          </a:solid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18" name="燕尾形 117"/>
          <p:cNvSpPr/>
          <p:nvPr/>
        </p:nvSpPr>
        <p:spPr>
          <a:xfrm rot="10800000">
            <a:off x="2128838" y="5175250"/>
            <a:ext cx="8488362" cy="896938"/>
          </a:xfrm>
          <a:prstGeom prst="chevron">
            <a:avLst/>
          </a:prstGeom>
          <a:noFill/>
          <a:ln w="12700">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3D7351"/>
              </a:solidFill>
            </a:endParaRPr>
          </a:p>
        </p:txBody>
      </p:sp>
      <p:sp>
        <p:nvSpPr>
          <p:cNvPr id="119" name="文本框 118"/>
          <p:cNvSpPr txBox="1">
            <a:spLocks noChangeArrowheads="1"/>
          </p:cNvSpPr>
          <p:nvPr/>
        </p:nvSpPr>
        <p:spPr bwMode="auto">
          <a:xfrm>
            <a:off x="1989138" y="2281238"/>
            <a:ext cx="82867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dirty="0">
                <a:solidFill>
                  <a:srgbClr val="404040"/>
                </a:solidFill>
                <a:latin typeface="微软雅黑" panose="020B0503020204020204" pitchFamily="34" charset="-122"/>
                <a:ea typeface="微软雅黑" panose="020B0503020204020204" pitchFamily="34" charset="-122"/>
              </a:rPr>
              <a:t>单击此处添加您的编辑文字标题，您的团队名称您的公司名称单击此处添加您</a:t>
            </a:r>
          </a:p>
        </p:txBody>
      </p:sp>
      <p:sp>
        <p:nvSpPr>
          <p:cNvPr id="45071" name="文本框 119"/>
          <p:cNvSpPr txBox="1">
            <a:spLocks noChangeArrowheads="1"/>
          </p:cNvSpPr>
          <p:nvPr/>
        </p:nvSpPr>
        <p:spPr bwMode="auto">
          <a:xfrm>
            <a:off x="2051050" y="1879600"/>
            <a:ext cx="1920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dirty="0">
                <a:solidFill>
                  <a:srgbClr val="404040"/>
                </a:solidFill>
                <a:latin typeface="微软雅黑" panose="020B0503020204020204" pitchFamily="34" charset="-122"/>
                <a:ea typeface="微软雅黑" panose="020B0503020204020204" pitchFamily="34" charset="-122"/>
              </a:rPr>
              <a:t>输入文字</a:t>
            </a:r>
          </a:p>
        </p:txBody>
      </p:sp>
      <p:sp>
        <p:nvSpPr>
          <p:cNvPr id="121" name="文本框 120"/>
          <p:cNvSpPr txBox="1">
            <a:spLocks noChangeArrowheads="1"/>
          </p:cNvSpPr>
          <p:nvPr/>
        </p:nvSpPr>
        <p:spPr bwMode="auto">
          <a:xfrm>
            <a:off x="2051050" y="4513263"/>
            <a:ext cx="82883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a:solidFill>
                  <a:srgbClr val="505050"/>
                </a:solidFill>
                <a:latin typeface="微软雅黑" panose="020B0503020204020204" pitchFamily="34" charset="-122"/>
                <a:ea typeface="微软雅黑" panose="020B0503020204020204" pitchFamily="34" charset="-122"/>
              </a:rPr>
              <a:t>单击此处添加您的编辑文字标题，您的团队名称您的公司名称单击此处添加您</a:t>
            </a:r>
          </a:p>
        </p:txBody>
      </p:sp>
      <p:sp>
        <p:nvSpPr>
          <p:cNvPr id="45073" name="文本框 121"/>
          <p:cNvSpPr txBox="1">
            <a:spLocks noChangeArrowheads="1"/>
          </p:cNvSpPr>
          <p:nvPr/>
        </p:nvSpPr>
        <p:spPr bwMode="auto">
          <a:xfrm>
            <a:off x="2051050" y="4114800"/>
            <a:ext cx="1920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rgbClr val="505050"/>
                </a:solidFill>
                <a:latin typeface="微软雅黑" panose="020B0503020204020204" pitchFamily="34" charset="-122"/>
                <a:ea typeface="微软雅黑" panose="020B0503020204020204" pitchFamily="34" charset="-122"/>
              </a:rPr>
              <a:t>输入文字</a:t>
            </a:r>
          </a:p>
        </p:txBody>
      </p:sp>
      <p:sp>
        <p:nvSpPr>
          <p:cNvPr id="123" name="文本框 122"/>
          <p:cNvSpPr txBox="1">
            <a:spLocks noChangeArrowheads="1"/>
          </p:cNvSpPr>
          <p:nvPr/>
        </p:nvSpPr>
        <p:spPr bwMode="auto">
          <a:xfrm>
            <a:off x="3017838" y="3378200"/>
            <a:ext cx="82867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a:solidFill>
                  <a:srgbClr val="505050"/>
                </a:solidFill>
                <a:latin typeface="微软雅黑" panose="020B0503020204020204" pitchFamily="34" charset="-122"/>
                <a:ea typeface="微软雅黑" panose="020B0503020204020204" pitchFamily="34" charset="-122"/>
              </a:rPr>
              <a:t>单击此处添加您的编辑文字标题，您的团队名称您的公司名称单击此处添加您</a:t>
            </a:r>
          </a:p>
        </p:txBody>
      </p:sp>
      <p:sp>
        <p:nvSpPr>
          <p:cNvPr id="124" name="文本框 123"/>
          <p:cNvSpPr txBox="1">
            <a:spLocks noChangeArrowheads="1"/>
          </p:cNvSpPr>
          <p:nvPr/>
        </p:nvSpPr>
        <p:spPr bwMode="auto">
          <a:xfrm>
            <a:off x="3017838" y="5645150"/>
            <a:ext cx="82867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a:solidFill>
                  <a:srgbClr val="505050"/>
                </a:solidFill>
                <a:latin typeface="微软雅黑" panose="020B0503020204020204" pitchFamily="34" charset="-122"/>
                <a:ea typeface="微软雅黑" panose="020B0503020204020204" pitchFamily="34" charset="-122"/>
              </a:rPr>
              <a:t>单击此处添加您的编辑文字标题，您的团队名称您的公司名称单击此处添加您</a:t>
            </a:r>
          </a:p>
        </p:txBody>
      </p:sp>
      <p:sp>
        <p:nvSpPr>
          <p:cNvPr id="45076" name="文本框 124"/>
          <p:cNvSpPr txBox="1">
            <a:spLocks noChangeArrowheads="1"/>
          </p:cNvSpPr>
          <p:nvPr/>
        </p:nvSpPr>
        <p:spPr bwMode="auto">
          <a:xfrm>
            <a:off x="8916988" y="2970213"/>
            <a:ext cx="1920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rgbClr val="505050"/>
                </a:solidFill>
                <a:latin typeface="微软雅黑" panose="020B0503020204020204" pitchFamily="34" charset="-122"/>
                <a:ea typeface="微软雅黑" panose="020B0503020204020204" pitchFamily="34" charset="-122"/>
              </a:rPr>
              <a:t>输入文字</a:t>
            </a:r>
          </a:p>
        </p:txBody>
      </p:sp>
      <p:sp>
        <p:nvSpPr>
          <p:cNvPr id="45077" name="文本框 125"/>
          <p:cNvSpPr txBox="1">
            <a:spLocks noChangeArrowheads="1"/>
          </p:cNvSpPr>
          <p:nvPr/>
        </p:nvSpPr>
        <p:spPr bwMode="auto">
          <a:xfrm>
            <a:off x="8916988" y="5289550"/>
            <a:ext cx="1920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rgbClr val="505050"/>
                </a:solidFill>
                <a:latin typeface="微软雅黑" panose="020B0503020204020204" pitchFamily="34" charset="-122"/>
                <a:ea typeface="微软雅黑" panose="020B0503020204020204" pitchFamily="34" charset="-122"/>
              </a:rPr>
              <a:t>输入文字</a:t>
            </a:r>
          </a:p>
        </p:txBody>
      </p:sp>
      <p:sp>
        <p:nvSpPr>
          <p:cNvPr id="127" name="AutoShape 115"/>
          <p:cNvSpPr/>
          <p:nvPr/>
        </p:nvSpPr>
        <p:spPr bwMode="auto">
          <a:xfrm>
            <a:off x="739775" y="1917700"/>
            <a:ext cx="565150" cy="6207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7" y="18801"/>
                </a:moveTo>
                <a:cubicBezTo>
                  <a:pt x="21518" y="18965"/>
                  <a:pt x="21599" y="19177"/>
                  <a:pt x="21599" y="19436"/>
                </a:cubicBezTo>
                <a:cubicBezTo>
                  <a:pt x="21599" y="19580"/>
                  <a:pt x="21518" y="19775"/>
                  <a:pt x="21357" y="20018"/>
                </a:cubicBezTo>
                <a:cubicBezTo>
                  <a:pt x="21193" y="20261"/>
                  <a:pt x="20989" y="20504"/>
                  <a:pt x="20746" y="20741"/>
                </a:cubicBezTo>
                <a:cubicBezTo>
                  <a:pt x="20503" y="20978"/>
                  <a:pt x="20260" y="21184"/>
                  <a:pt x="20023" y="21348"/>
                </a:cubicBezTo>
                <a:cubicBezTo>
                  <a:pt x="19783" y="21518"/>
                  <a:pt x="19593" y="21599"/>
                  <a:pt x="19447" y="21599"/>
                </a:cubicBezTo>
                <a:cubicBezTo>
                  <a:pt x="19189" y="21599"/>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solidFill>
            <a:srgbClr val="F9F9F9"/>
          </a:solidFill>
          <a:ln>
            <a:noFill/>
          </a:ln>
          <a:effectLst/>
        </p:spPr>
        <p:txBody>
          <a:bodyPr lIns="101578" tIns="101578" rIns="101578" bIns="101578" anchor="ctr"/>
          <a:lstStyle/>
          <a:p>
            <a:pPr defTabSz="914400" eaLnBrk="1" fontAlgn="auto" hangingPunct="1">
              <a:spcBef>
                <a:spcPts val="0"/>
              </a:spcBef>
              <a:spcAft>
                <a:spcPts val="0"/>
              </a:spcAft>
              <a:defRPr/>
            </a:pPr>
            <a:endParaRPr lang="es-ES" sz="5800" dirty="0">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128" name="AutoShape 29"/>
          <p:cNvSpPr/>
          <p:nvPr/>
        </p:nvSpPr>
        <p:spPr bwMode="auto">
          <a:xfrm>
            <a:off x="804863" y="4229100"/>
            <a:ext cx="566737" cy="568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98" y="2167"/>
                </a:moveTo>
                <a:cubicBezTo>
                  <a:pt x="3598" y="2549"/>
                  <a:pt x="3517" y="2902"/>
                  <a:pt x="3358" y="3213"/>
                </a:cubicBezTo>
                <a:cubicBezTo>
                  <a:pt x="3197" y="3525"/>
                  <a:pt x="2981" y="3792"/>
                  <a:pt x="2707" y="4006"/>
                </a:cubicBezTo>
                <a:lnTo>
                  <a:pt x="2707" y="21050"/>
                </a:lnTo>
                <a:cubicBezTo>
                  <a:pt x="2707" y="21203"/>
                  <a:pt x="2663" y="21329"/>
                  <a:pt x="2580" y="21438"/>
                </a:cubicBezTo>
                <a:cubicBezTo>
                  <a:pt x="2492" y="21547"/>
                  <a:pt x="2386" y="21599"/>
                  <a:pt x="2262" y="21599"/>
                </a:cubicBezTo>
                <a:lnTo>
                  <a:pt x="1348" y="21599"/>
                </a:lnTo>
                <a:cubicBezTo>
                  <a:pt x="1221" y="21599"/>
                  <a:pt x="1118" y="21544"/>
                  <a:pt x="1038" y="21438"/>
                </a:cubicBezTo>
                <a:cubicBezTo>
                  <a:pt x="954" y="21329"/>
                  <a:pt x="913" y="21203"/>
                  <a:pt x="913" y="21050"/>
                </a:cubicBezTo>
                <a:lnTo>
                  <a:pt x="913" y="4006"/>
                </a:lnTo>
                <a:cubicBezTo>
                  <a:pt x="641" y="3792"/>
                  <a:pt x="421" y="3525"/>
                  <a:pt x="252" y="3213"/>
                </a:cubicBezTo>
                <a:cubicBezTo>
                  <a:pt x="83" y="2902"/>
                  <a:pt x="0" y="2549"/>
                  <a:pt x="0" y="2167"/>
                </a:cubicBezTo>
                <a:cubicBezTo>
                  <a:pt x="0" y="1574"/>
                  <a:pt x="176" y="1069"/>
                  <a:pt x="528" y="640"/>
                </a:cubicBezTo>
                <a:cubicBezTo>
                  <a:pt x="878" y="211"/>
                  <a:pt x="1304" y="0"/>
                  <a:pt x="1804" y="0"/>
                </a:cubicBezTo>
                <a:cubicBezTo>
                  <a:pt x="2296" y="0"/>
                  <a:pt x="2719" y="211"/>
                  <a:pt x="3069" y="640"/>
                </a:cubicBezTo>
                <a:cubicBezTo>
                  <a:pt x="3422" y="1069"/>
                  <a:pt x="3598" y="1571"/>
                  <a:pt x="3598" y="2167"/>
                </a:cubicBezTo>
                <a:moveTo>
                  <a:pt x="20838" y="2476"/>
                </a:moveTo>
                <a:cubicBezTo>
                  <a:pt x="21063" y="2323"/>
                  <a:pt x="21247" y="2297"/>
                  <a:pt x="21389" y="2391"/>
                </a:cubicBezTo>
                <a:cubicBezTo>
                  <a:pt x="21529" y="2485"/>
                  <a:pt x="21599" y="2684"/>
                  <a:pt x="21599" y="2996"/>
                </a:cubicBezTo>
                <a:lnTo>
                  <a:pt x="21599" y="13515"/>
                </a:lnTo>
                <a:cubicBezTo>
                  <a:pt x="21599" y="13803"/>
                  <a:pt x="21526" y="14106"/>
                  <a:pt x="21382" y="14420"/>
                </a:cubicBezTo>
                <a:cubicBezTo>
                  <a:pt x="21237" y="14737"/>
                  <a:pt x="21056" y="14966"/>
                  <a:pt x="20838" y="15119"/>
                </a:cubicBezTo>
                <a:cubicBezTo>
                  <a:pt x="19954" y="15757"/>
                  <a:pt x="19146" y="16165"/>
                  <a:pt x="18412" y="16350"/>
                </a:cubicBezTo>
                <a:cubicBezTo>
                  <a:pt x="17678" y="16529"/>
                  <a:pt x="17036" y="16606"/>
                  <a:pt x="16490" y="16567"/>
                </a:cubicBezTo>
                <a:cubicBezTo>
                  <a:pt x="15849" y="16526"/>
                  <a:pt x="15281" y="16371"/>
                  <a:pt x="14791" y="16103"/>
                </a:cubicBezTo>
                <a:cubicBezTo>
                  <a:pt x="14392" y="15851"/>
                  <a:pt x="14003" y="15607"/>
                  <a:pt x="13623" y="15378"/>
                </a:cubicBezTo>
                <a:cubicBezTo>
                  <a:pt x="13244" y="15146"/>
                  <a:pt x="12857" y="14946"/>
                  <a:pt x="12458" y="14773"/>
                </a:cubicBezTo>
                <a:cubicBezTo>
                  <a:pt x="12059" y="14599"/>
                  <a:pt x="11640" y="14461"/>
                  <a:pt x="11197" y="14358"/>
                </a:cubicBezTo>
                <a:cubicBezTo>
                  <a:pt x="10757" y="14256"/>
                  <a:pt x="10269" y="14203"/>
                  <a:pt x="9738" y="14203"/>
                </a:cubicBezTo>
                <a:cubicBezTo>
                  <a:pt x="9310" y="14220"/>
                  <a:pt x="8825" y="14306"/>
                  <a:pt x="8286" y="14455"/>
                </a:cubicBezTo>
                <a:cubicBezTo>
                  <a:pt x="7824" y="14588"/>
                  <a:pt x="7266" y="14799"/>
                  <a:pt x="6605" y="15090"/>
                </a:cubicBezTo>
                <a:cubicBezTo>
                  <a:pt x="5944" y="15381"/>
                  <a:pt x="5207" y="15792"/>
                  <a:pt x="4394" y="16327"/>
                </a:cubicBezTo>
                <a:cubicBezTo>
                  <a:pt x="4169" y="16476"/>
                  <a:pt x="3978" y="16494"/>
                  <a:pt x="3826" y="16382"/>
                </a:cubicBezTo>
                <a:cubicBezTo>
                  <a:pt x="3674" y="16268"/>
                  <a:pt x="3598" y="16059"/>
                  <a:pt x="3598" y="15751"/>
                </a:cubicBezTo>
                <a:lnTo>
                  <a:pt x="3598" y="5273"/>
                </a:lnTo>
                <a:cubicBezTo>
                  <a:pt x="3598" y="4964"/>
                  <a:pt x="3674" y="4653"/>
                  <a:pt x="3826" y="4347"/>
                </a:cubicBezTo>
                <a:cubicBezTo>
                  <a:pt x="3978" y="4036"/>
                  <a:pt x="4169" y="3807"/>
                  <a:pt x="4394" y="3654"/>
                </a:cubicBezTo>
                <a:cubicBezTo>
                  <a:pt x="5207" y="3143"/>
                  <a:pt x="5941" y="2737"/>
                  <a:pt x="6597" y="2447"/>
                </a:cubicBezTo>
                <a:cubicBezTo>
                  <a:pt x="7253" y="2156"/>
                  <a:pt x="7816" y="1944"/>
                  <a:pt x="8286" y="1812"/>
                </a:cubicBezTo>
                <a:cubicBezTo>
                  <a:pt x="8832" y="1665"/>
                  <a:pt x="9317" y="1580"/>
                  <a:pt x="9738" y="1559"/>
                </a:cubicBezTo>
                <a:cubicBezTo>
                  <a:pt x="10269" y="1559"/>
                  <a:pt x="10757" y="1612"/>
                  <a:pt x="11197" y="1715"/>
                </a:cubicBezTo>
                <a:cubicBezTo>
                  <a:pt x="11640" y="1818"/>
                  <a:pt x="12059" y="1956"/>
                  <a:pt x="12458" y="2135"/>
                </a:cubicBezTo>
                <a:cubicBezTo>
                  <a:pt x="12857" y="2306"/>
                  <a:pt x="13242" y="2508"/>
                  <a:pt x="13619" y="2737"/>
                </a:cubicBezTo>
                <a:cubicBezTo>
                  <a:pt x="13993" y="2967"/>
                  <a:pt x="14385" y="3207"/>
                  <a:pt x="14791" y="3463"/>
                </a:cubicBezTo>
                <a:cubicBezTo>
                  <a:pt x="15281" y="3736"/>
                  <a:pt x="15849" y="3889"/>
                  <a:pt x="16490" y="3924"/>
                </a:cubicBezTo>
                <a:cubicBezTo>
                  <a:pt x="17036" y="3965"/>
                  <a:pt x="17678" y="3889"/>
                  <a:pt x="18412" y="3707"/>
                </a:cubicBezTo>
                <a:cubicBezTo>
                  <a:pt x="19146" y="3522"/>
                  <a:pt x="19957" y="3113"/>
                  <a:pt x="20838" y="2476"/>
                </a:cubicBezTo>
              </a:path>
            </a:pathLst>
          </a:custGeom>
          <a:solidFill>
            <a:srgbClr val="F7F7F7"/>
          </a:solidFill>
          <a:ln>
            <a:noFill/>
          </a:ln>
          <a:effectLst/>
        </p:spPr>
        <p:txBody>
          <a:bodyPr lIns="101578" tIns="101578" rIns="101578" bIns="101578" anchor="ctr"/>
          <a:lstStyle/>
          <a:p>
            <a:pPr defTabSz="914400" eaLnBrk="1" fontAlgn="auto" hangingPunct="1">
              <a:spcBef>
                <a:spcPts val="0"/>
              </a:spcBef>
              <a:spcAft>
                <a:spcPts val="0"/>
              </a:spcAft>
              <a:defRPr/>
            </a:pPr>
            <a:endParaRPr lang="es-ES" sz="5800" dirty="0">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grpSp>
        <p:nvGrpSpPr>
          <p:cNvPr id="129" name="Group 2"/>
          <p:cNvGrpSpPr/>
          <p:nvPr/>
        </p:nvGrpSpPr>
        <p:grpSpPr bwMode="auto">
          <a:xfrm>
            <a:off x="11111138" y="2970579"/>
            <a:ext cx="603534" cy="591956"/>
            <a:chOff x="1569458" y="688424"/>
            <a:chExt cx="334962" cy="331788"/>
          </a:xfrm>
          <a:solidFill>
            <a:srgbClr val="F7F7F7"/>
          </a:solidFill>
        </p:grpSpPr>
        <p:sp>
          <p:nvSpPr>
            <p:cNvPr id="130" name="Freeform 11"/>
            <p:cNvSpPr>
              <a:spLocks noChangeArrowheads="1"/>
            </p:cNvSpPr>
            <p:nvPr/>
          </p:nvSpPr>
          <p:spPr bwMode="auto">
            <a:xfrm>
              <a:off x="1587500" y="901699"/>
              <a:ext cx="42863" cy="77788"/>
            </a:xfrm>
            <a:custGeom>
              <a:avLst/>
              <a:gdLst>
                <a:gd name="T0" fmla="*/ 0 w 118"/>
                <a:gd name="T1" fmla="*/ 183 h 218"/>
                <a:gd name="T2" fmla="*/ 25 w 118"/>
                <a:gd name="T3" fmla="*/ 217 h 218"/>
                <a:gd name="T4" fmla="*/ 84 w 118"/>
                <a:gd name="T5" fmla="*/ 217 h 218"/>
                <a:gd name="T6" fmla="*/ 117 w 118"/>
                <a:gd name="T7" fmla="*/ 183 h 218"/>
                <a:gd name="T8" fmla="*/ 117 w 118"/>
                <a:gd name="T9" fmla="*/ 0 h 218"/>
                <a:gd name="T10" fmla="*/ 17 w 118"/>
                <a:gd name="T11" fmla="*/ 91 h 218"/>
                <a:gd name="T12" fmla="*/ 0 w 118"/>
                <a:gd name="T13" fmla="*/ 75 h 218"/>
                <a:gd name="T14" fmla="*/ 0 w 118"/>
                <a:gd name="T15" fmla="*/ 183 h 218"/>
                <a:gd name="T16" fmla="*/ 0 w 118"/>
                <a:gd name="T17" fmla="*/ 183 h 218"/>
                <a:gd name="T18" fmla="*/ 0 w 118"/>
                <a:gd name="T19" fmla="*/ 18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218">
                  <a:moveTo>
                    <a:pt x="0" y="183"/>
                  </a:moveTo>
                  <a:cubicBezTo>
                    <a:pt x="0" y="200"/>
                    <a:pt x="8" y="217"/>
                    <a:pt x="25" y="217"/>
                  </a:cubicBezTo>
                  <a:cubicBezTo>
                    <a:pt x="84" y="217"/>
                    <a:pt x="84" y="217"/>
                    <a:pt x="84" y="217"/>
                  </a:cubicBezTo>
                  <a:cubicBezTo>
                    <a:pt x="100" y="217"/>
                    <a:pt x="117" y="200"/>
                    <a:pt x="117" y="183"/>
                  </a:cubicBezTo>
                  <a:cubicBezTo>
                    <a:pt x="117" y="0"/>
                    <a:pt x="117" y="0"/>
                    <a:pt x="117" y="0"/>
                  </a:cubicBezTo>
                  <a:cubicBezTo>
                    <a:pt x="17" y="91"/>
                    <a:pt x="17" y="91"/>
                    <a:pt x="17" y="91"/>
                  </a:cubicBezTo>
                  <a:cubicBezTo>
                    <a:pt x="0" y="75"/>
                    <a:pt x="0" y="75"/>
                    <a:pt x="0" y="75"/>
                  </a:cubicBezTo>
                  <a:lnTo>
                    <a:pt x="0" y="183"/>
                  </a:lnTo>
                  <a:close/>
                  <a:moveTo>
                    <a:pt x="0" y="183"/>
                  </a:moveTo>
                  <a:lnTo>
                    <a:pt x="0" y="183"/>
                  </a:lnTo>
                  <a:close/>
                </a:path>
              </a:pathLst>
            </a:custGeom>
            <a:grpFill/>
            <a:ln>
              <a:noFill/>
            </a:ln>
            <a:effectLst/>
          </p:spPr>
          <p:txBody>
            <a:bodyPr wrap="none" anchor="ctr"/>
            <a:lstStyle/>
            <a:p>
              <a:pPr eaLnBrk="1" fontAlgn="auto" hangingPunct="1">
                <a:spcBef>
                  <a:spcPts val="0"/>
                </a:spcBef>
                <a:spcAft>
                  <a:spcPts val="0"/>
                </a:spcAft>
                <a:defRPr/>
              </a:pPr>
              <a:endParaRPr lang="en-US">
                <a:latin typeface="Open Sans Light"/>
                <a:ea typeface="+mn-ea"/>
                <a:cs typeface="Open Sans Light"/>
              </a:endParaRPr>
            </a:p>
          </p:txBody>
        </p:sp>
        <p:sp>
          <p:nvSpPr>
            <p:cNvPr id="131" name="Freeform 12"/>
            <p:cNvSpPr>
              <a:spLocks noChangeArrowheads="1"/>
            </p:cNvSpPr>
            <p:nvPr/>
          </p:nvSpPr>
          <p:spPr bwMode="auto">
            <a:xfrm>
              <a:off x="1657350" y="858837"/>
              <a:ext cx="42863" cy="120650"/>
            </a:xfrm>
            <a:custGeom>
              <a:avLst/>
              <a:gdLst>
                <a:gd name="T0" fmla="*/ 0 w 118"/>
                <a:gd name="T1" fmla="*/ 301 h 336"/>
                <a:gd name="T2" fmla="*/ 34 w 118"/>
                <a:gd name="T3" fmla="*/ 335 h 336"/>
                <a:gd name="T4" fmla="*/ 84 w 118"/>
                <a:gd name="T5" fmla="*/ 335 h 336"/>
                <a:gd name="T6" fmla="*/ 117 w 118"/>
                <a:gd name="T7" fmla="*/ 301 h 336"/>
                <a:gd name="T8" fmla="*/ 117 w 118"/>
                <a:gd name="T9" fmla="*/ 76 h 336"/>
                <a:gd name="T10" fmla="*/ 42 w 118"/>
                <a:gd name="T11" fmla="*/ 0 h 336"/>
                <a:gd name="T12" fmla="*/ 0 w 118"/>
                <a:gd name="T13" fmla="*/ 42 h 336"/>
                <a:gd name="T14" fmla="*/ 0 w 118"/>
                <a:gd name="T15" fmla="*/ 301 h 336"/>
                <a:gd name="T16" fmla="*/ 0 w 118"/>
                <a:gd name="T17" fmla="*/ 301 h 336"/>
                <a:gd name="T18" fmla="*/ 0 w 118"/>
                <a:gd name="T19" fmla="*/ 301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336">
                  <a:moveTo>
                    <a:pt x="0" y="301"/>
                  </a:moveTo>
                  <a:cubicBezTo>
                    <a:pt x="0" y="318"/>
                    <a:pt x="17" y="335"/>
                    <a:pt x="34" y="335"/>
                  </a:cubicBezTo>
                  <a:cubicBezTo>
                    <a:pt x="84" y="335"/>
                    <a:pt x="84" y="335"/>
                    <a:pt x="84" y="335"/>
                  </a:cubicBezTo>
                  <a:cubicBezTo>
                    <a:pt x="101" y="335"/>
                    <a:pt x="117" y="318"/>
                    <a:pt x="117" y="301"/>
                  </a:cubicBezTo>
                  <a:cubicBezTo>
                    <a:pt x="117" y="76"/>
                    <a:pt x="117" y="76"/>
                    <a:pt x="117" y="76"/>
                  </a:cubicBezTo>
                  <a:cubicBezTo>
                    <a:pt x="42" y="0"/>
                    <a:pt x="42" y="0"/>
                    <a:pt x="42" y="0"/>
                  </a:cubicBezTo>
                  <a:cubicBezTo>
                    <a:pt x="0" y="42"/>
                    <a:pt x="0" y="42"/>
                    <a:pt x="0" y="42"/>
                  </a:cubicBezTo>
                  <a:lnTo>
                    <a:pt x="0" y="301"/>
                  </a:lnTo>
                  <a:close/>
                  <a:moveTo>
                    <a:pt x="0" y="301"/>
                  </a:moveTo>
                  <a:lnTo>
                    <a:pt x="0" y="301"/>
                  </a:lnTo>
                  <a:close/>
                </a:path>
              </a:pathLst>
            </a:custGeom>
            <a:grpFill/>
            <a:ln>
              <a:noFill/>
            </a:ln>
            <a:effectLst/>
          </p:spPr>
          <p:txBody>
            <a:bodyPr wrap="none" anchor="ctr"/>
            <a:lstStyle/>
            <a:p>
              <a:pPr eaLnBrk="1" fontAlgn="auto" hangingPunct="1">
                <a:spcBef>
                  <a:spcPts val="0"/>
                </a:spcBef>
                <a:spcAft>
                  <a:spcPts val="0"/>
                </a:spcAft>
                <a:defRPr/>
              </a:pPr>
              <a:endParaRPr lang="en-US">
                <a:latin typeface="Open Sans Light"/>
                <a:ea typeface="+mn-ea"/>
                <a:cs typeface="Open Sans Light"/>
              </a:endParaRPr>
            </a:p>
          </p:txBody>
        </p:sp>
        <p:sp>
          <p:nvSpPr>
            <p:cNvPr id="132" name="Freeform 13"/>
            <p:cNvSpPr>
              <a:spLocks noChangeArrowheads="1"/>
            </p:cNvSpPr>
            <p:nvPr/>
          </p:nvSpPr>
          <p:spPr bwMode="auto">
            <a:xfrm>
              <a:off x="1727200" y="858837"/>
              <a:ext cx="42863" cy="120650"/>
            </a:xfrm>
            <a:custGeom>
              <a:avLst/>
              <a:gdLst>
                <a:gd name="T0" fmla="*/ 92 w 118"/>
                <a:gd name="T1" fmla="*/ 335 h 336"/>
                <a:gd name="T2" fmla="*/ 117 w 118"/>
                <a:gd name="T3" fmla="*/ 301 h 336"/>
                <a:gd name="T4" fmla="*/ 117 w 118"/>
                <a:gd name="T5" fmla="*/ 0 h 336"/>
                <a:gd name="T6" fmla="*/ 0 w 118"/>
                <a:gd name="T7" fmla="*/ 118 h 336"/>
                <a:gd name="T8" fmla="*/ 0 w 118"/>
                <a:gd name="T9" fmla="*/ 301 h 336"/>
                <a:gd name="T10" fmla="*/ 33 w 118"/>
                <a:gd name="T11" fmla="*/ 335 h 336"/>
                <a:gd name="T12" fmla="*/ 92 w 118"/>
                <a:gd name="T13" fmla="*/ 335 h 336"/>
                <a:gd name="T14" fmla="*/ 92 w 118"/>
                <a:gd name="T15" fmla="*/ 335 h 336"/>
                <a:gd name="T16" fmla="*/ 92 w 118"/>
                <a:gd name="T17" fmla="*/ 335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336">
                  <a:moveTo>
                    <a:pt x="92" y="335"/>
                  </a:moveTo>
                  <a:cubicBezTo>
                    <a:pt x="108" y="335"/>
                    <a:pt x="117" y="318"/>
                    <a:pt x="117" y="301"/>
                  </a:cubicBezTo>
                  <a:cubicBezTo>
                    <a:pt x="117" y="0"/>
                    <a:pt x="117" y="0"/>
                    <a:pt x="117" y="0"/>
                  </a:cubicBezTo>
                  <a:cubicBezTo>
                    <a:pt x="0" y="118"/>
                    <a:pt x="0" y="118"/>
                    <a:pt x="0" y="118"/>
                  </a:cubicBezTo>
                  <a:cubicBezTo>
                    <a:pt x="0" y="301"/>
                    <a:pt x="0" y="301"/>
                    <a:pt x="0" y="301"/>
                  </a:cubicBezTo>
                  <a:cubicBezTo>
                    <a:pt x="0" y="318"/>
                    <a:pt x="16" y="335"/>
                    <a:pt x="33" y="335"/>
                  </a:cubicBezTo>
                  <a:lnTo>
                    <a:pt x="92" y="335"/>
                  </a:lnTo>
                  <a:close/>
                  <a:moveTo>
                    <a:pt x="92" y="335"/>
                  </a:moveTo>
                  <a:lnTo>
                    <a:pt x="92" y="335"/>
                  </a:lnTo>
                  <a:close/>
                </a:path>
              </a:pathLst>
            </a:custGeom>
            <a:grpFill/>
            <a:ln>
              <a:noFill/>
            </a:ln>
            <a:effectLst/>
          </p:spPr>
          <p:txBody>
            <a:bodyPr wrap="none" anchor="ctr"/>
            <a:lstStyle/>
            <a:p>
              <a:pPr eaLnBrk="1" fontAlgn="auto" hangingPunct="1">
                <a:spcBef>
                  <a:spcPts val="0"/>
                </a:spcBef>
                <a:spcAft>
                  <a:spcPts val="0"/>
                </a:spcAft>
                <a:defRPr/>
              </a:pPr>
              <a:endParaRPr lang="en-US">
                <a:latin typeface="Open Sans Light"/>
                <a:ea typeface="+mn-ea"/>
                <a:cs typeface="Open Sans Light"/>
              </a:endParaRPr>
            </a:p>
          </p:txBody>
        </p:sp>
        <p:sp>
          <p:nvSpPr>
            <p:cNvPr id="133" name="Freeform 14"/>
            <p:cNvSpPr>
              <a:spLocks noChangeArrowheads="1"/>
            </p:cNvSpPr>
            <p:nvPr/>
          </p:nvSpPr>
          <p:spPr bwMode="auto">
            <a:xfrm>
              <a:off x="1795463" y="817562"/>
              <a:ext cx="46037" cy="163512"/>
            </a:xfrm>
            <a:custGeom>
              <a:avLst/>
              <a:gdLst>
                <a:gd name="T0" fmla="*/ 0 w 126"/>
                <a:gd name="T1" fmla="*/ 41 h 452"/>
                <a:gd name="T2" fmla="*/ 0 w 126"/>
                <a:gd name="T3" fmla="*/ 417 h 452"/>
                <a:gd name="T4" fmla="*/ 33 w 126"/>
                <a:gd name="T5" fmla="*/ 451 h 452"/>
                <a:gd name="T6" fmla="*/ 92 w 126"/>
                <a:gd name="T7" fmla="*/ 451 h 452"/>
                <a:gd name="T8" fmla="*/ 125 w 126"/>
                <a:gd name="T9" fmla="*/ 417 h 452"/>
                <a:gd name="T10" fmla="*/ 125 w 126"/>
                <a:gd name="T11" fmla="*/ 66 h 452"/>
                <a:gd name="T12" fmla="*/ 50 w 126"/>
                <a:gd name="T13" fmla="*/ 0 h 452"/>
                <a:gd name="T14" fmla="*/ 0 w 126"/>
                <a:gd name="T15" fmla="*/ 41 h 452"/>
                <a:gd name="T16" fmla="*/ 0 w 126"/>
                <a:gd name="T17" fmla="*/ 41 h 452"/>
                <a:gd name="T18" fmla="*/ 0 w 126"/>
                <a:gd name="T19" fmla="*/ 4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452">
                  <a:moveTo>
                    <a:pt x="0" y="41"/>
                  </a:moveTo>
                  <a:cubicBezTo>
                    <a:pt x="0" y="417"/>
                    <a:pt x="0" y="417"/>
                    <a:pt x="0" y="417"/>
                  </a:cubicBezTo>
                  <a:cubicBezTo>
                    <a:pt x="0" y="434"/>
                    <a:pt x="17" y="451"/>
                    <a:pt x="33" y="451"/>
                  </a:cubicBezTo>
                  <a:cubicBezTo>
                    <a:pt x="92" y="451"/>
                    <a:pt x="92" y="451"/>
                    <a:pt x="92" y="451"/>
                  </a:cubicBezTo>
                  <a:cubicBezTo>
                    <a:pt x="109" y="451"/>
                    <a:pt x="125" y="434"/>
                    <a:pt x="125" y="417"/>
                  </a:cubicBezTo>
                  <a:cubicBezTo>
                    <a:pt x="125" y="66"/>
                    <a:pt x="125" y="66"/>
                    <a:pt x="125" y="66"/>
                  </a:cubicBezTo>
                  <a:cubicBezTo>
                    <a:pt x="50" y="0"/>
                    <a:pt x="50" y="0"/>
                    <a:pt x="50" y="0"/>
                  </a:cubicBezTo>
                  <a:lnTo>
                    <a:pt x="0" y="41"/>
                  </a:lnTo>
                  <a:close/>
                  <a:moveTo>
                    <a:pt x="0" y="41"/>
                  </a:moveTo>
                  <a:lnTo>
                    <a:pt x="0" y="41"/>
                  </a:lnTo>
                  <a:close/>
                </a:path>
              </a:pathLst>
            </a:custGeom>
            <a:grpFill/>
            <a:ln>
              <a:noFill/>
            </a:ln>
            <a:effectLst/>
          </p:spPr>
          <p:txBody>
            <a:bodyPr wrap="none" anchor="ctr"/>
            <a:lstStyle/>
            <a:p>
              <a:pPr eaLnBrk="1" fontAlgn="auto" hangingPunct="1">
                <a:spcBef>
                  <a:spcPts val="0"/>
                </a:spcBef>
                <a:spcAft>
                  <a:spcPts val="0"/>
                </a:spcAft>
                <a:defRPr/>
              </a:pPr>
              <a:endParaRPr lang="en-US">
                <a:latin typeface="Open Sans Light"/>
                <a:ea typeface="+mn-ea"/>
                <a:cs typeface="Open Sans Light"/>
              </a:endParaRPr>
            </a:p>
          </p:txBody>
        </p:sp>
        <p:sp>
          <p:nvSpPr>
            <p:cNvPr id="134" name="Freeform 15"/>
            <p:cNvSpPr>
              <a:spLocks noChangeArrowheads="1"/>
            </p:cNvSpPr>
            <p:nvPr/>
          </p:nvSpPr>
          <p:spPr bwMode="auto">
            <a:xfrm>
              <a:off x="1576388" y="744537"/>
              <a:ext cx="261937" cy="163512"/>
            </a:xfrm>
            <a:custGeom>
              <a:avLst/>
              <a:gdLst>
                <a:gd name="T0" fmla="*/ 234 w 728"/>
                <a:gd name="T1" fmla="*/ 284 h 452"/>
                <a:gd name="T2" fmla="*/ 292 w 728"/>
                <a:gd name="T3" fmla="*/ 284 h 452"/>
                <a:gd name="T4" fmla="*/ 359 w 728"/>
                <a:gd name="T5" fmla="*/ 351 h 452"/>
                <a:gd name="T6" fmla="*/ 401 w 728"/>
                <a:gd name="T7" fmla="*/ 368 h 452"/>
                <a:gd name="T8" fmla="*/ 434 w 728"/>
                <a:gd name="T9" fmla="*/ 351 h 452"/>
                <a:gd name="T10" fmla="*/ 660 w 728"/>
                <a:gd name="T11" fmla="*/ 134 h 452"/>
                <a:gd name="T12" fmla="*/ 694 w 728"/>
                <a:gd name="T13" fmla="*/ 167 h 452"/>
                <a:gd name="T14" fmla="*/ 710 w 728"/>
                <a:gd name="T15" fmla="*/ 175 h 452"/>
                <a:gd name="T16" fmla="*/ 727 w 728"/>
                <a:gd name="T17" fmla="*/ 159 h 452"/>
                <a:gd name="T18" fmla="*/ 727 w 728"/>
                <a:gd name="T19" fmla="*/ 33 h 452"/>
                <a:gd name="T20" fmla="*/ 719 w 728"/>
                <a:gd name="T21" fmla="*/ 8 h 452"/>
                <a:gd name="T22" fmla="*/ 694 w 728"/>
                <a:gd name="T23" fmla="*/ 0 h 452"/>
                <a:gd name="T24" fmla="*/ 568 w 728"/>
                <a:gd name="T25" fmla="*/ 0 h 452"/>
                <a:gd name="T26" fmla="*/ 551 w 728"/>
                <a:gd name="T27" fmla="*/ 8 h 452"/>
                <a:gd name="T28" fmla="*/ 551 w 728"/>
                <a:gd name="T29" fmla="*/ 33 h 452"/>
                <a:gd name="T30" fmla="*/ 585 w 728"/>
                <a:gd name="T31" fmla="*/ 58 h 452"/>
                <a:gd name="T32" fmla="*/ 426 w 728"/>
                <a:gd name="T33" fmla="*/ 217 h 452"/>
                <a:gd name="T34" fmla="*/ 401 w 728"/>
                <a:gd name="T35" fmla="*/ 225 h 452"/>
                <a:gd name="T36" fmla="*/ 368 w 728"/>
                <a:gd name="T37" fmla="*/ 217 h 452"/>
                <a:gd name="T38" fmla="*/ 292 w 728"/>
                <a:gd name="T39" fmla="*/ 142 h 452"/>
                <a:gd name="T40" fmla="*/ 234 w 728"/>
                <a:gd name="T41" fmla="*/ 142 h 452"/>
                <a:gd name="T42" fmla="*/ 8 w 728"/>
                <a:gd name="T43" fmla="*/ 359 h 452"/>
                <a:gd name="T44" fmla="*/ 0 w 728"/>
                <a:gd name="T45" fmla="*/ 393 h 452"/>
                <a:gd name="T46" fmla="*/ 8 w 728"/>
                <a:gd name="T47" fmla="*/ 426 h 452"/>
                <a:gd name="T48" fmla="*/ 25 w 728"/>
                <a:gd name="T49" fmla="*/ 435 h 452"/>
                <a:gd name="T50" fmla="*/ 83 w 728"/>
                <a:gd name="T51" fmla="*/ 435 h 452"/>
                <a:gd name="T52" fmla="*/ 234 w 728"/>
                <a:gd name="T53" fmla="*/ 284 h 452"/>
                <a:gd name="T54" fmla="*/ 234 w 728"/>
                <a:gd name="T55" fmla="*/ 284 h 452"/>
                <a:gd name="T56" fmla="*/ 234 w 728"/>
                <a:gd name="T57" fmla="*/ 284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28" h="452">
                  <a:moveTo>
                    <a:pt x="234" y="284"/>
                  </a:moveTo>
                  <a:cubicBezTo>
                    <a:pt x="250" y="267"/>
                    <a:pt x="276" y="267"/>
                    <a:pt x="292" y="284"/>
                  </a:cubicBezTo>
                  <a:cubicBezTo>
                    <a:pt x="359" y="351"/>
                    <a:pt x="359" y="351"/>
                    <a:pt x="359" y="351"/>
                  </a:cubicBezTo>
                  <a:cubicBezTo>
                    <a:pt x="376" y="368"/>
                    <a:pt x="384" y="368"/>
                    <a:pt x="401" y="368"/>
                  </a:cubicBezTo>
                  <a:cubicBezTo>
                    <a:pt x="418" y="368"/>
                    <a:pt x="426" y="368"/>
                    <a:pt x="434" y="351"/>
                  </a:cubicBezTo>
                  <a:cubicBezTo>
                    <a:pt x="660" y="134"/>
                    <a:pt x="660" y="134"/>
                    <a:pt x="660" y="134"/>
                  </a:cubicBezTo>
                  <a:cubicBezTo>
                    <a:pt x="694" y="167"/>
                    <a:pt x="694" y="167"/>
                    <a:pt x="694" y="167"/>
                  </a:cubicBezTo>
                  <a:cubicBezTo>
                    <a:pt x="702" y="175"/>
                    <a:pt x="710" y="175"/>
                    <a:pt x="710" y="175"/>
                  </a:cubicBezTo>
                  <a:cubicBezTo>
                    <a:pt x="719" y="175"/>
                    <a:pt x="727" y="167"/>
                    <a:pt x="727" y="159"/>
                  </a:cubicBezTo>
                  <a:cubicBezTo>
                    <a:pt x="727" y="33"/>
                    <a:pt x="727" y="33"/>
                    <a:pt x="727" y="33"/>
                  </a:cubicBezTo>
                  <a:cubicBezTo>
                    <a:pt x="727" y="25"/>
                    <a:pt x="727" y="16"/>
                    <a:pt x="719" y="8"/>
                  </a:cubicBezTo>
                  <a:cubicBezTo>
                    <a:pt x="710" y="0"/>
                    <a:pt x="702" y="0"/>
                    <a:pt x="694" y="0"/>
                  </a:cubicBezTo>
                  <a:cubicBezTo>
                    <a:pt x="568" y="0"/>
                    <a:pt x="568" y="0"/>
                    <a:pt x="568" y="0"/>
                  </a:cubicBezTo>
                  <a:cubicBezTo>
                    <a:pt x="560" y="0"/>
                    <a:pt x="551" y="0"/>
                    <a:pt x="551" y="8"/>
                  </a:cubicBezTo>
                  <a:cubicBezTo>
                    <a:pt x="543" y="16"/>
                    <a:pt x="551" y="25"/>
                    <a:pt x="551" y="33"/>
                  </a:cubicBezTo>
                  <a:cubicBezTo>
                    <a:pt x="585" y="58"/>
                    <a:pt x="585" y="58"/>
                    <a:pt x="585" y="58"/>
                  </a:cubicBezTo>
                  <a:cubicBezTo>
                    <a:pt x="426" y="217"/>
                    <a:pt x="426" y="217"/>
                    <a:pt x="426" y="217"/>
                  </a:cubicBezTo>
                  <a:cubicBezTo>
                    <a:pt x="426" y="225"/>
                    <a:pt x="409" y="225"/>
                    <a:pt x="401" y="225"/>
                  </a:cubicBezTo>
                  <a:cubicBezTo>
                    <a:pt x="393" y="225"/>
                    <a:pt x="376" y="225"/>
                    <a:pt x="368" y="217"/>
                  </a:cubicBezTo>
                  <a:cubicBezTo>
                    <a:pt x="292" y="142"/>
                    <a:pt x="292" y="142"/>
                    <a:pt x="292" y="142"/>
                  </a:cubicBezTo>
                  <a:cubicBezTo>
                    <a:pt x="276" y="125"/>
                    <a:pt x="250" y="125"/>
                    <a:pt x="234" y="142"/>
                  </a:cubicBezTo>
                  <a:cubicBezTo>
                    <a:pt x="8" y="359"/>
                    <a:pt x="8" y="359"/>
                    <a:pt x="8" y="359"/>
                  </a:cubicBezTo>
                  <a:cubicBezTo>
                    <a:pt x="0" y="368"/>
                    <a:pt x="0" y="384"/>
                    <a:pt x="0" y="393"/>
                  </a:cubicBezTo>
                  <a:cubicBezTo>
                    <a:pt x="0" y="410"/>
                    <a:pt x="0" y="418"/>
                    <a:pt x="8" y="426"/>
                  </a:cubicBezTo>
                  <a:cubicBezTo>
                    <a:pt x="25" y="435"/>
                    <a:pt x="25" y="435"/>
                    <a:pt x="25" y="435"/>
                  </a:cubicBezTo>
                  <a:cubicBezTo>
                    <a:pt x="41" y="451"/>
                    <a:pt x="67" y="451"/>
                    <a:pt x="83" y="435"/>
                  </a:cubicBezTo>
                  <a:lnTo>
                    <a:pt x="234" y="284"/>
                  </a:lnTo>
                  <a:close/>
                  <a:moveTo>
                    <a:pt x="234" y="284"/>
                  </a:moveTo>
                  <a:lnTo>
                    <a:pt x="234" y="284"/>
                  </a:lnTo>
                  <a:close/>
                </a:path>
              </a:pathLst>
            </a:custGeom>
            <a:grpFill/>
            <a:ln>
              <a:noFill/>
            </a:ln>
            <a:effectLst/>
          </p:spPr>
          <p:txBody>
            <a:bodyPr wrap="none" anchor="ctr"/>
            <a:lstStyle/>
            <a:p>
              <a:pPr eaLnBrk="1" fontAlgn="auto" hangingPunct="1">
                <a:spcBef>
                  <a:spcPts val="0"/>
                </a:spcBef>
                <a:spcAft>
                  <a:spcPts val="0"/>
                </a:spcAft>
                <a:defRPr/>
              </a:pPr>
              <a:endParaRPr lang="en-US">
                <a:latin typeface="Open Sans Light"/>
                <a:ea typeface="+mn-ea"/>
                <a:cs typeface="Open Sans Light"/>
              </a:endParaRPr>
            </a:p>
          </p:txBody>
        </p:sp>
        <p:sp>
          <p:nvSpPr>
            <p:cNvPr id="135" name="Freeform 16"/>
            <p:cNvSpPr>
              <a:spLocks noChangeArrowheads="1"/>
            </p:cNvSpPr>
            <p:nvPr/>
          </p:nvSpPr>
          <p:spPr bwMode="auto">
            <a:xfrm>
              <a:off x="1569458" y="688424"/>
              <a:ext cx="334962" cy="331788"/>
            </a:xfrm>
            <a:custGeom>
              <a:avLst/>
              <a:gdLst>
                <a:gd name="T0" fmla="*/ 887 w 929"/>
                <a:gd name="T1" fmla="*/ 0 h 921"/>
                <a:gd name="T2" fmla="*/ 836 w 929"/>
                <a:gd name="T3" fmla="*/ 50 h 921"/>
                <a:gd name="T4" fmla="*/ 836 w 929"/>
                <a:gd name="T5" fmla="*/ 837 h 921"/>
                <a:gd name="T6" fmla="*/ 51 w 929"/>
                <a:gd name="T7" fmla="*/ 837 h 921"/>
                <a:gd name="T8" fmla="*/ 0 w 929"/>
                <a:gd name="T9" fmla="*/ 878 h 921"/>
                <a:gd name="T10" fmla="*/ 51 w 929"/>
                <a:gd name="T11" fmla="*/ 920 h 921"/>
                <a:gd name="T12" fmla="*/ 887 w 929"/>
                <a:gd name="T13" fmla="*/ 920 h 921"/>
                <a:gd name="T14" fmla="*/ 928 w 929"/>
                <a:gd name="T15" fmla="*/ 878 h 921"/>
                <a:gd name="T16" fmla="*/ 928 w 929"/>
                <a:gd name="T17" fmla="*/ 50 h 921"/>
                <a:gd name="T18" fmla="*/ 887 w 929"/>
                <a:gd name="T19" fmla="*/ 0 h 921"/>
                <a:gd name="T20" fmla="*/ 887 w 929"/>
                <a:gd name="T21" fmla="*/ 0 h 921"/>
                <a:gd name="T22" fmla="*/ 887 w 929"/>
                <a:gd name="T23" fmla="*/ 0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9" h="921">
                  <a:moveTo>
                    <a:pt x="887" y="0"/>
                  </a:moveTo>
                  <a:cubicBezTo>
                    <a:pt x="862" y="0"/>
                    <a:pt x="836" y="26"/>
                    <a:pt x="836" y="50"/>
                  </a:cubicBezTo>
                  <a:cubicBezTo>
                    <a:pt x="836" y="837"/>
                    <a:pt x="836" y="837"/>
                    <a:pt x="836" y="837"/>
                  </a:cubicBezTo>
                  <a:cubicBezTo>
                    <a:pt x="51" y="837"/>
                    <a:pt x="51" y="837"/>
                    <a:pt x="51" y="837"/>
                  </a:cubicBezTo>
                  <a:cubicBezTo>
                    <a:pt x="26" y="837"/>
                    <a:pt x="0" y="853"/>
                    <a:pt x="0" y="878"/>
                  </a:cubicBezTo>
                  <a:cubicBezTo>
                    <a:pt x="0" y="903"/>
                    <a:pt x="26" y="920"/>
                    <a:pt x="51" y="920"/>
                  </a:cubicBezTo>
                  <a:cubicBezTo>
                    <a:pt x="887" y="920"/>
                    <a:pt x="887" y="920"/>
                    <a:pt x="887" y="920"/>
                  </a:cubicBezTo>
                  <a:cubicBezTo>
                    <a:pt x="912" y="920"/>
                    <a:pt x="928" y="903"/>
                    <a:pt x="928" y="878"/>
                  </a:cubicBezTo>
                  <a:cubicBezTo>
                    <a:pt x="928" y="50"/>
                    <a:pt x="928" y="50"/>
                    <a:pt x="928" y="50"/>
                  </a:cubicBezTo>
                  <a:cubicBezTo>
                    <a:pt x="928" y="26"/>
                    <a:pt x="903" y="0"/>
                    <a:pt x="887" y="0"/>
                  </a:cubicBezTo>
                  <a:close/>
                  <a:moveTo>
                    <a:pt x="887" y="0"/>
                  </a:moveTo>
                  <a:lnTo>
                    <a:pt x="887" y="0"/>
                  </a:lnTo>
                  <a:close/>
                </a:path>
              </a:pathLst>
            </a:custGeom>
            <a:grpFill/>
            <a:ln>
              <a:noFill/>
            </a:ln>
            <a:effectLst/>
          </p:spPr>
          <p:txBody>
            <a:bodyPr wrap="none" anchor="ctr"/>
            <a:lstStyle/>
            <a:p>
              <a:pPr eaLnBrk="1" fontAlgn="auto" hangingPunct="1">
                <a:spcBef>
                  <a:spcPts val="0"/>
                </a:spcBef>
                <a:spcAft>
                  <a:spcPts val="0"/>
                </a:spcAft>
                <a:defRPr/>
              </a:pPr>
              <a:endParaRPr lang="en-US">
                <a:latin typeface="Open Sans Light"/>
                <a:ea typeface="+mn-ea"/>
                <a:cs typeface="Open Sans Light"/>
              </a:endParaRPr>
            </a:p>
          </p:txBody>
        </p:sp>
      </p:grpSp>
      <p:grpSp>
        <p:nvGrpSpPr>
          <p:cNvPr id="136" name="Group 587"/>
          <p:cNvGrpSpPr/>
          <p:nvPr/>
        </p:nvGrpSpPr>
        <p:grpSpPr bwMode="auto">
          <a:xfrm>
            <a:off x="11123624" y="5353901"/>
            <a:ext cx="635875" cy="556737"/>
            <a:chOff x="1530350" y="5719762"/>
            <a:chExt cx="452438" cy="400050"/>
          </a:xfrm>
          <a:solidFill>
            <a:srgbClr val="F7F7F7"/>
          </a:solidFill>
        </p:grpSpPr>
        <p:sp>
          <p:nvSpPr>
            <p:cNvPr id="137" name="Freeform 533"/>
            <p:cNvSpPr>
              <a:spLocks noChangeArrowheads="1"/>
            </p:cNvSpPr>
            <p:nvPr/>
          </p:nvSpPr>
          <p:spPr bwMode="auto">
            <a:xfrm>
              <a:off x="1593850" y="5921374"/>
              <a:ext cx="42863" cy="39688"/>
            </a:xfrm>
            <a:custGeom>
              <a:avLst/>
              <a:gdLst>
                <a:gd name="T0" fmla="*/ 0 w 118"/>
                <a:gd name="T1" fmla="*/ 0 h 110"/>
                <a:gd name="T2" fmla="*/ 117 w 118"/>
                <a:gd name="T3" fmla="*/ 0 h 110"/>
                <a:gd name="T4" fmla="*/ 117 w 118"/>
                <a:gd name="T5" fmla="*/ 109 h 110"/>
                <a:gd name="T6" fmla="*/ 0 w 118"/>
                <a:gd name="T7" fmla="*/ 109 h 110"/>
                <a:gd name="T8" fmla="*/ 0 w 118"/>
                <a:gd name="T9" fmla="*/ 0 h 110"/>
              </a:gdLst>
              <a:ahLst/>
              <a:cxnLst>
                <a:cxn ang="0">
                  <a:pos x="T0" y="T1"/>
                </a:cxn>
                <a:cxn ang="0">
                  <a:pos x="T2" y="T3"/>
                </a:cxn>
                <a:cxn ang="0">
                  <a:pos x="T4" y="T5"/>
                </a:cxn>
                <a:cxn ang="0">
                  <a:pos x="T6" y="T7"/>
                </a:cxn>
                <a:cxn ang="0">
                  <a:pos x="T8" y="T9"/>
                </a:cxn>
              </a:cxnLst>
              <a:rect l="0" t="0" r="r" b="b"/>
              <a:pathLst>
                <a:path w="118" h="110">
                  <a:moveTo>
                    <a:pt x="0" y="0"/>
                  </a:moveTo>
                  <a:lnTo>
                    <a:pt x="117" y="0"/>
                  </a:lnTo>
                  <a:lnTo>
                    <a:pt x="117" y="109"/>
                  </a:lnTo>
                  <a:lnTo>
                    <a:pt x="0" y="109"/>
                  </a:lnTo>
                  <a:lnTo>
                    <a:pt x="0" y="0"/>
                  </a:lnTo>
                </a:path>
              </a:pathLst>
            </a:custGeom>
            <a:grpFill/>
            <a:ln>
              <a:noFill/>
            </a:ln>
            <a:effectLst/>
          </p:spPr>
          <p:txBody>
            <a:bodyPr wrap="none" anchor="ctr"/>
            <a:lstStyle/>
            <a:p>
              <a:pPr eaLnBrk="1" fontAlgn="auto" hangingPunct="1">
                <a:spcBef>
                  <a:spcPts val="0"/>
                </a:spcBef>
                <a:spcAft>
                  <a:spcPts val="0"/>
                </a:spcAft>
                <a:defRPr/>
              </a:pPr>
              <a:endParaRPr lang="en-US">
                <a:latin typeface="Open Sans Light"/>
                <a:ea typeface="+mn-ea"/>
                <a:cs typeface="Open Sans Light"/>
              </a:endParaRPr>
            </a:p>
          </p:txBody>
        </p:sp>
        <p:sp>
          <p:nvSpPr>
            <p:cNvPr id="138" name="Freeform 534"/>
            <p:cNvSpPr>
              <a:spLocks noChangeArrowheads="1"/>
            </p:cNvSpPr>
            <p:nvPr/>
          </p:nvSpPr>
          <p:spPr bwMode="auto">
            <a:xfrm>
              <a:off x="1593850" y="5984874"/>
              <a:ext cx="42863" cy="39688"/>
            </a:xfrm>
            <a:custGeom>
              <a:avLst/>
              <a:gdLst>
                <a:gd name="T0" fmla="*/ 0 w 118"/>
                <a:gd name="T1" fmla="*/ 0 h 110"/>
                <a:gd name="T2" fmla="*/ 117 w 118"/>
                <a:gd name="T3" fmla="*/ 0 h 110"/>
                <a:gd name="T4" fmla="*/ 117 w 118"/>
                <a:gd name="T5" fmla="*/ 109 h 110"/>
                <a:gd name="T6" fmla="*/ 0 w 118"/>
                <a:gd name="T7" fmla="*/ 109 h 110"/>
                <a:gd name="T8" fmla="*/ 0 w 118"/>
                <a:gd name="T9" fmla="*/ 0 h 110"/>
              </a:gdLst>
              <a:ahLst/>
              <a:cxnLst>
                <a:cxn ang="0">
                  <a:pos x="T0" y="T1"/>
                </a:cxn>
                <a:cxn ang="0">
                  <a:pos x="T2" y="T3"/>
                </a:cxn>
                <a:cxn ang="0">
                  <a:pos x="T4" y="T5"/>
                </a:cxn>
                <a:cxn ang="0">
                  <a:pos x="T6" y="T7"/>
                </a:cxn>
                <a:cxn ang="0">
                  <a:pos x="T8" y="T9"/>
                </a:cxn>
              </a:cxnLst>
              <a:rect l="0" t="0" r="r" b="b"/>
              <a:pathLst>
                <a:path w="118" h="110">
                  <a:moveTo>
                    <a:pt x="0" y="0"/>
                  </a:moveTo>
                  <a:lnTo>
                    <a:pt x="117" y="0"/>
                  </a:lnTo>
                  <a:lnTo>
                    <a:pt x="117" y="109"/>
                  </a:lnTo>
                  <a:lnTo>
                    <a:pt x="0" y="109"/>
                  </a:lnTo>
                  <a:lnTo>
                    <a:pt x="0" y="0"/>
                  </a:lnTo>
                </a:path>
              </a:pathLst>
            </a:custGeom>
            <a:grpFill/>
            <a:ln>
              <a:noFill/>
            </a:ln>
            <a:effectLst/>
          </p:spPr>
          <p:txBody>
            <a:bodyPr wrap="none" anchor="ctr"/>
            <a:lstStyle/>
            <a:p>
              <a:pPr eaLnBrk="1" fontAlgn="auto" hangingPunct="1">
                <a:spcBef>
                  <a:spcPts val="0"/>
                </a:spcBef>
                <a:spcAft>
                  <a:spcPts val="0"/>
                </a:spcAft>
                <a:defRPr/>
              </a:pPr>
              <a:endParaRPr lang="en-US">
                <a:latin typeface="Open Sans Light"/>
                <a:ea typeface="+mn-ea"/>
                <a:cs typeface="Open Sans Light"/>
              </a:endParaRPr>
            </a:p>
          </p:txBody>
        </p:sp>
        <p:sp>
          <p:nvSpPr>
            <p:cNvPr id="139" name="Freeform 535"/>
            <p:cNvSpPr>
              <a:spLocks noChangeArrowheads="1"/>
            </p:cNvSpPr>
            <p:nvPr/>
          </p:nvSpPr>
          <p:spPr bwMode="auto">
            <a:xfrm>
              <a:off x="1663700" y="5857874"/>
              <a:ext cx="39688" cy="39688"/>
            </a:xfrm>
            <a:custGeom>
              <a:avLst/>
              <a:gdLst>
                <a:gd name="T0" fmla="*/ 0 w 110"/>
                <a:gd name="T1" fmla="*/ 0 h 110"/>
                <a:gd name="T2" fmla="*/ 109 w 110"/>
                <a:gd name="T3" fmla="*/ 0 h 110"/>
                <a:gd name="T4" fmla="*/ 109 w 110"/>
                <a:gd name="T5" fmla="*/ 109 h 110"/>
                <a:gd name="T6" fmla="*/ 0 w 110"/>
                <a:gd name="T7" fmla="*/ 109 h 110"/>
                <a:gd name="T8" fmla="*/ 0 w 110"/>
                <a:gd name="T9" fmla="*/ 0 h 110"/>
              </a:gdLst>
              <a:ahLst/>
              <a:cxnLst>
                <a:cxn ang="0">
                  <a:pos x="T0" y="T1"/>
                </a:cxn>
                <a:cxn ang="0">
                  <a:pos x="T2" y="T3"/>
                </a:cxn>
                <a:cxn ang="0">
                  <a:pos x="T4" y="T5"/>
                </a:cxn>
                <a:cxn ang="0">
                  <a:pos x="T6" y="T7"/>
                </a:cxn>
                <a:cxn ang="0">
                  <a:pos x="T8" y="T9"/>
                </a:cxn>
              </a:cxnLst>
              <a:rect l="0" t="0" r="r" b="b"/>
              <a:pathLst>
                <a:path w="110" h="110">
                  <a:moveTo>
                    <a:pt x="0" y="0"/>
                  </a:moveTo>
                  <a:lnTo>
                    <a:pt x="109" y="0"/>
                  </a:lnTo>
                  <a:lnTo>
                    <a:pt x="109" y="109"/>
                  </a:lnTo>
                  <a:lnTo>
                    <a:pt x="0" y="109"/>
                  </a:lnTo>
                  <a:lnTo>
                    <a:pt x="0" y="0"/>
                  </a:lnTo>
                </a:path>
              </a:pathLst>
            </a:custGeom>
            <a:grpFill/>
            <a:ln>
              <a:noFill/>
            </a:ln>
            <a:effectLst/>
          </p:spPr>
          <p:txBody>
            <a:bodyPr wrap="none" anchor="ctr"/>
            <a:lstStyle/>
            <a:p>
              <a:pPr eaLnBrk="1" fontAlgn="auto" hangingPunct="1">
                <a:spcBef>
                  <a:spcPts val="0"/>
                </a:spcBef>
                <a:spcAft>
                  <a:spcPts val="0"/>
                </a:spcAft>
                <a:defRPr/>
              </a:pPr>
              <a:endParaRPr lang="en-US">
                <a:latin typeface="Open Sans Light"/>
                <a:ea typeface="+mn-ea"/>
                <a:cs typeface="Open Sans Light"/>
              </a:endParaRPr>
            </a:p>
          </p:txBody>
        </p:sp>
        <p:sp>
          <p:nvSpPr>
            <p:cNvPr id="140" name="Freeform 536"/>
            <p:cNvSpPr>
              <a:spLocks noChangeArrowheads="1"/>
            </p:cNvSpPr>
            <p:nvPr/>
          </p:nvSpPr>
          <p:spPr bwMode="auto">
            <a:xfrm>
              <a:off x="1663700" y="5921374"/>
              <a:ext cx="39688" cy="39688"/>
            </a:xfrm>
            <a:custGeom>
              <a:avLst/>
              <a:gdLst>
                <a:gd name="T0" fmla="*/ 0 w 110"/>
                <a:gd name="T1" fmla="*/ 0 h 110"/>
                <a:gd name="T2" fmla="*/ 109 w 110"/>
                <a:gd name="T3" fmla="*/ 0 h 110"/>
                <a:gd name="T4" fmla="*/ 109 w 110"/>
                <a:gd name="T5" fmla="*/ 109 h 110"/>
                <a:gd name="T6" fmla="*/ 0 w 110"/>
                <a:gd name="T7" fmla="*/ 109 h 110"/>
                <a:gd name="T8" fmla="*/ 0 w 110"/>
                <a:gd name="T9" fmla="*/ 0 h 110"/>
              </a:gdLst>
              <a:ahLst/>
              <a:cxnLst>
                <a:cxn ang="0">
                  <a:pos x="T0" y="T1"/>
                </a:cxn>
                <a:cxn ang="0">
                  <a:pos x="T2" y="T3"/>
                </a:cxn>
                <a:cxn ang="0">
                  <a:pos x="T4" y="T5"/>
                </a:cxn>
                <a:cxn ang="0">
                  <a:pos x="T6" y="T7"/>
                </a:cxn>
                <a:cxn ang="0">
                  <a:pos x="T8" y="T9"/>
                </a:cxn>
              </a:cxnLst>
              <a:rect l="0" t="0" r="r" b="b"/>
              <a:pathLst>
                <a:path w="110" h="110">
                  <a:moveTo>
                    <a:pt x="0" y="0"/>
                  </a:moveTo>
                  <a:lnTo>
                    <a:pt x="109" y="0"/>
                  </a:lnTo>
                  <a:lnTo>
                    <a:pt x="109" y="109"/>
                  </a:lnTo>
                  <a:lnTo>
                    <a:pt x="0" y="109"/>
                  </a:lnTo>
                  <a:lnTo>
                    <a:pt x="0" y="0"/>
                  </a:lnTo>
                </a:path>
              </a:pathLst>
            </a:custGeom>
            <a:grpFill/>
            <a:ln>
              <a:noFill/>
            </a:ln>
            <a:effectLst/>
          </p:spPr>
          <p:txBody>
            <a:bodyPr wrap="none" anchor="ctr"/>
            <a:lstStyle/>
            <a:p>
              <a:pPr eaLnBrk="1" fontAlgn="auto" hangingPunct="1">
                <a:spcBef>
                  <a:spcPts val="0"/>
                </a:spcBef>
                <a:spcAft>
                  <a:spcPts val="0"/>
                </a:spcAft>
                <a:defRPr/>
              </a:pPr>
              <a:endParaRPr lang="en-US">
                <a:latin typeface="Open Sans Light"/>
                <a:ea typeface="+mn-ea"/>
                <a:cs typeface="Open Sans Light"/>
              </a:endParaRPr>
            </a:p>
          </p:txBody>
        </p:sp>
        <p:sp>
          <p:nvSpPr>
            <p:cNvPr id="141" name="Freeform 537"/>
            <p:cNvSpPr>
              <a:spLocks noChangeArrowheads="1"/>
            </p:cNvSpPr>
            <p:nvPr/>
          </p:nvSpPr>
          <p:spPr bwMode="auto">
            <a:xfrm>
              <a:off x="1663700" y="5984874"/>
              <a:ext cx="39688" cy="39688"/>
            </a:xfrm>
            <a:custGeom>
              <a:avLst/>
              <a:gdLst>
                <a:gd name="T0" fmla="*/ 0 w 110"/>
                <a:gd name="T1" fmla="*/ 0 h 110"/>
                <a:gd name="T2" fmla="*/ 109 w 110"/>
                <a:gd name="T3" fmla="*/ 0 h 110"/>
                <a:gd name="T4" fmla="*/ 109 w 110"/>
                <a:gd name="T5" fmla="*/ 109 h 110"/>
                <a:gd name="T6" fmla="*/ 0 w 110"/>
                <a:gd name="T7" fmla="*/ 109 h 110"/>
                <a:gd name="T8" fmla="*/ 0 w 110"/>
                <a:gd name="T9" fmla="*/ 0 h 110"/>
              </a:gdLst>
              <a:ahLst/>
              <a:cxnLst>
                <a:cxn ang="0">
                  <a:pos x="T0" y="T1"/>
                </a:cxn>
                <a:cxn ang="0">
                  <a:pos x="T2" y="T3"/>
                </a:cxn>
                <a:cxn ang="0">
                  <a:pos x="T4" y="T5"/>
                </a:cxn>
                <a:cxn ang="0">
                  <a:pos x="T6" y="T7"/>
                </a:cxn>
                <a:cxn ang="0">
                  <a:pos x="T8" y="T9"/>
                </a:cxn>
              </a:cxnLst>
              <a:rect l="0" t="0" r="r" b="b"/>
              <a:pathLst>
                <a:path w="110" h="110">
                  <a:moveTo>
                    <a:pt x="0" y="0"/>
                  </a:moveTo>
                  <a:lnTo>
                    <a:pt x="109" y="0"/>
                  </a:lnTo>
                  <a:lnTo>
                    <a:pt x="109" y="109"/>
                  </a:lnTo>
                  <a:lnTo>
                    <a:pt x="0" y="109"/>
                  </a:lnTo>
                  <a:lnTo>
                    <a:pt x="0" y="0"/>
                  </a:lnTo>
                </a:path>
              </a:pathLst>
            </a:custGeom>
            <a:grpFill/>
            <a:ln>
              <a:noFill/>
            </a:ln>
            <a:effectLst/>
          </p:spPr>
          <p:txBody>
            <a:bodyPr wrap="none" anchor="ctr"/>
            <a:lstStyle/>
            <a:p>
              <a:pPr eaLnBrk="1" fontAlgn="auto" hangingPunct="1">
                <a:spcBef>
                  <a:spcPts val="0"/>
                </a:spcBef>
                <a:spcAft>
                  <a:spcPts val="0"/>
                </a:spcAft>
                <a:defRPr/>
              </a:pPr>
              <a:endParaRPr lang="en-US">
                <a:latin typeface="Open Sans Light"/>
                <a:ea typeface="+mn-ea"/>
                <a:cs typeface="Open Sans Light"/>
              </a:endParaRPr>
            </a:p>
          </p:txBody>
        </p:sp>
        <p:sp>
          <p:nvSpPr>
            <p:cNvPr id="142" name="Freeform 538"/>
            <p:cNvSpPr>
              <a:spLocks noChangeArrowheads="1"/>
            </p:cNvSpPr>
            <p:nvPr/>
          </p:nvSpPr>
          <p:spPr bwMode="auto">
            <a:xfrm>
              <a:off x="1530350" y="5719762"/>
              <a:ext cx="452438" cy="400050"/>
            </a:xfrm>
            <a:custGeom>
              <a:avLst/>
              <a:gdLst>
                <a:gd name="T0" fmla="*/ 1029 w 1255"/>
                <a:gd name="T1" fmla="*/ 75 h 1113"/>
                <a:gd name="T2" fmla="*/ 75 w 1255"/>
                <a:gd name="T3" fmla="*/ 0 h 1113"/>
                <a:gd name="T4" fmla="*/ 0 w 1255"/>
                <a:gd name="T5" fmla="*/ 953 h 1113"/>
                <a:gd name="T6" fmla="*/ 644 w 1255"/>
                <a:gd name="T7" fmla="*/ 1029 h 1113"/>
                <a:gd name="T8" fmla="*/ 1254 w 1255"/>
                <a:gd name="T9" fmla="*/ 736 h 1113"/>
                <a:gd name="T10" fmla="*/ 335 w 1255"/>
                <a:gd name="T11" fmla="*/ 75 h 1113"/>
                <a:gd name="T12" fmla="*/ 694 w 1255"/>
                <a:gd name="T13" fmla="*/ 167 h 1113"/>
                <a:gd name="T14" fmla="*/ 335 w 1255"/>
                <a:gd name="T15" fmla="*/ 75 h 1113"/>
                <a:gd name="T16" fmla="*/ 937 w 1255"/>
                <a:gd name="T17" fmla="*/ 251 h 1113"/>
                <a:gd name="T18" fmla="*/ 878 w 1255"/>
                <a:gd name="T19" fmla="*/ 368 h 1113"/>
                <a:gd name="T20" fmla="*/ 661 w 1255"/>
                <a:gd name="T21" fmla="*/ 385 h 1113"/>
                <a:gd name="T22" fmla="*/ 552 w 1255"/>
                <a:gd name="T23" fmla="*/ 494 h 1113"/>
                <a:gd name="T24" fmla="*/ 510 w 1255"/>
                <a:gd name="T25" fmla="*/ 736 h 1113"/>
                <a:gd name="T26" fmla="*/ 92 w 1255"/>
                <a:gd name="T27" fmla="*/ 920 h 1113"/>
                <a:gd name="T28" fmla="*/ 845 w 1255"/>
                <a:gd name="T29" fmla="*/ 435 h 1113"/>
                <a:gd name="T30" fmla="*/ 911 w 1255"/>
                <a:gd name="T31" fmla="*/ 435 h 1113"/>
                <a:gd name="T32" fmla="*/ 845 w 1255"/>
                <a:gd name="T33" fmla="*/ 435 h 1113"/>
                <a:gd name="T34" fmla="*/ 577 w 1255"/>
                <a:gd name="T35" fmla="*/ 769 h 1113"/>
                <a:gd name="T36" fmla="*/ 577 w 1255"/>
                <a:gd name="T37" fmla="*/ 703 h 1113"/>
                <a:gd name="T38" fmla="*/ 878 w 1255"/>
                <a:gd name="T39" fmla="*/ 1079 h 1113"/>
                <a:gd name="T40" fmla="*/ 878 w 1255"/>
                <a:gd name="T41" fmla="*/ 1004 h 1113"/>
                <a:gd name="T42" fmla="*/ 878 w 1255"/>
                <a:gd name="T43" fmla="*/ 1079 h 1113"/>
                <a:gd name="T44" fmla="*/ 945 w 1255"/>
                <a:gd name="T45" fmla="*/ 728 h 1113"/>
                <a:gd name="T46" fmla="*/ 878 w 1255"/>
                <a:gd name="T47" fmla="*/ 803 h 1113"/>
                <a:gd name="T48" fmla="*/ 661 w 1255"/>
                <a:gd name="T49" fmla="*/ 627 h 1113"/>
                <a:gd name="T50" fmla="*/ 694 w 1255"/>
                <a:gd name="T51" fmla="*/ 585 h 1113"/>
                <a:gd name="T52" fmla="*/ 878 w 1255"/>
                <a:gd name="T53" fmla="*/ 669 h 1113"/>
                <a:gd name="T54" fmla="*/ 1045 w 1255"/>
                <a:gd name="T55" fmla="*/ 544 h 1113"/>
                <a:gd name="T56" fmla="*/ 1087 w 1255"/>
                <a:gd name="T57" fmla="*/ 585 h 1113"/>
                <a:gd name="T58" fmla="*/ 1146 w 1255"/>
                <a:gd name="T59" fmla="*/ 736 h 1113"/>
                <a:gd name="T60" fmla="*/ 1221 w 1255"/>
                <a:gd name="T61" fmla="*/ 736 h 1113"/>
                <a:gd name="T62" fmla="*/ 1179 w 1255"/>
                <a:gd name="T63" fmla="*/ 769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55" h="1113">
                  <a:moveTo>
                    <a:pt x="1029" y="402"/>
                  </a:moveTo>
                  <a:cubicBezTo>
                    <a:pt x="1029" y="75"/>
                    <a:pt x="1029" y="75"/>
                    <a:pt x="1029" y="75"/>
                  </a:cubicBezTo>
                  <a:cubicBezTo>
                    <a:pt x="1029" y="34"/>
                    <a:pt x="995" y="0"/>
                    <a:pt x="953" y="0"/>
                  </a:cubicBezTo>
                  <a:cubicBezTo>
                    <a:pt x="75" y="0"/>
                    <a:pt x="75" y="0"/>
                    <a:pt x="75" y="0"/>
                  </a:cubicBezTo>
                  <a:cubicBezTo>
                    <a:pt x="34" y="0"/>
                    <a:pt x="0" y="34"/>
                    <a:pt x="0" y="75"/>
                  </a:cubicBezTo>
                  <a:cubicBezTo>
                    <a:pt x="0" y="953"/>
                    <a:pt x="0" y="953"/>
                    <a:pt x="0" y="953"/>
                  </a:cubicBezTo>
                  <a:cubicBezTo>
                    <a:pt x="0" y="995"/>
                    <a:pt x="34" y="1029"/>
                    <a:pt x="75" y="1029"/>
                  </a:cubicBezTo>
                  <a:cubicBezTo>
                    <a:pt x="644" y="1029"/>
                    <a:pt x="644" y="1029"/>
                    <a:pt x="644" y="1029"/>
                  </a:cubicBezTo>
                  <a:cubicBezTo>
                    <a:pt x="711" y="1079"/>
                    <a:pt x="795" y="1112"/>
                    <a:pt x="878" y="1112"/>
                  </a:cubicBezTo>
                  <a:cubicBezTo>
                    <a:pt x="1087" y="1112"/>
                    <a:pt x="1254" y="945"/>
                    <a:pt x="1254" y="736"/>
                  </a:cubicBezTo>
                  <a:cubicBezTo>
                    <a:pt x="1254" y="585"/>
                    <a:pt x="1162" y="460"/>
                    <a:pt x="1029" y="402"/>
                  </a:cubicBezTo>
                  <a:close/>
                  <a:moveTo>
                    <a:pt x="335" y="75"/>
                  </a:moveTo>
                  <a:cubicBezTo>
                    <a:pt x="694" y="75"/>
                    <a:pt x="694" y="75"/>
                    <a:pt x="694" y="75"/>
                  </a:cubicBezTo>
                  <a:cubicBezTo>
                    <a:pt x="694" y="167"/>
                    <a:pt x="694" y="167"/>
                    <a:pt x="694" y="167"/>
                  </a:cubicBezTo>
                  <a:cubicBezTo>
                    <a:pt x="335" y="167"/>
                    <a:pt x="335" y="167"/>
                    <a:pt x="335" y="167"/>
                  </a:cubicBezTo>
                  <a:lnTo>
                    <a:pt x="335" y="75"/>
                  </a:lnTo>
                  <a:close/>
                  <a:moveTo>
                    <a:pt x="92" y="251"/>
                  </a:moveTo>
                  <a:cubicBezTo>
                    <a:pt x="937" y="251"/>
                    <a:pt x="937" y="251"/>
                    <a:pt x="937" y="251"/>
                  </a:cubicBezTo>
                  <a:cubicBezTo>
                    <a:pt x="937" y="368"/>
                    <a:pt x="937" y="368"/>
                    <a:pt x="937" y="368"/>
                  </a:cubicBezTo>
                  <a:cubicBezTo>
                    <a:pt x="920" y="368"/>
                    <a:pt x="895" y="368"/>
                    <a:pt x="878" y="368"/>
                  </a:cubicBezTo>
                  <a:cubicBezTo>
                    <a:pt x="795" y="368"/>
                    <a:pt x="719" y="393"/>
                    <a:pt x="661" y="435"/>
                  </a:cubicBezTo>
                  <a:cubicBezTo>
                    <a:pt x="661" y="385"/>
                    <a:pt x="661" y="385"/>
                    <a:pt x="661" y="385"/>
                  </a:cubicBezTo>
                  <a:cubicBezTo>
                    <a:pt x="552" y="385"/>
                    <a:pt x="552" y="385"/>
                    <a:pt x="552" y="385"/>
                  </a:cubicBezTo>
                  <a:cubicBezTo>
                    <a:pt x="552" y="494"/>
                    <a:pt x="552" y="494"/>
                    <a:pt x="552" y="494"/>
                  </a:cubicBezTo>
                  <a:cubicBezTo>
                    <a:pt x="602" y="494"/>
                    <a:pt x="602" y="494"/>
                    <a:pt x="602" y="494"/>
                  </a:cubicBezTo>
                  <a:cubicBezTo>
                    <a:pt x="544" y="560"/>
                    <a:pt x="510" y="644"/>
                    <a:pt x="510" y="736"/>
                  </a:cubicBezTo>
                  <a:cubicBezTo>
                    <a:pt x="510" y="803"/>
                    <a:pt x="527" y="870"/>
                    <a:pt x="560" y="920"/>
                  </a:cubicBezTo>
                  <a:cubicBezTo>
                    <a:pt x="92" y="920"/>
                    <a:pt x="92" y="920"/>
                    <a:pt x="92" y="920"/>
                  </a:cubicBezTo>
                  <a:lnTo>
                    <a:pt x="92" y="251"/>
                  </a:lnTo>
                  <a:close/>
                  <a:moveTo>
                    <a:pt x="845" y="435"/>
                  </a:moveTo>
                  <a:cubicBezTo>
                    <a:pt x="845" y="418"/>
                    <a:pt x="861" y="402"/>
                    <a:pt x="878" y="402"/>
                  </a:cubicBezTo>
                  <a:cubicBezTo>
                    <a:pt x="895" y="402"/>
                    <a:pt x="911" y="418"/>
                    <a:pt x="911" y="435"/>
                  </a:cubicBezTo>
                  <a:cubicBezTo>
                    <a:pt x="911" y="452"/>
                    <a:pt x="895" y="468"/>
                    <a:pt x="878" y="468"/>
                  </a:cubicBezTo>
                  <a:cubicBezTo>
                    <a:pt x="861" y="468"/>
                    <a:pt x="845" y="452"/>
                    <a:pt x="845" y="435"/>
                  </a:cubicBezTo>
                  <a:close/>
                  <a:moveTo>
                    <a:pt x="610" y="736"/>
                  </a:moveTo>
                  <a:cubicBezTo>
                    <a:pt x="610" y="761"/>
                    <a:pt x="594" y="769"/>
                    <a:pt x="577" y="769"/>
                  </a:cubicBezTo>
                  <a:cubicBezTo>
                    <a:pt x="560" y="769"/>
                    <a:pt x="544" y="761"/>
                    <a:pt x="544" y="736"/>
                  </a:cubicBezTo>
                  <a:cubicBezTo>
                    <a:pt x="544" y="719"/>
                    <a:pt x="560" y="703"/>
                    <a:pt x="577" y="703"/>
                  </a:cubicBezTo>
                  <a:cubicBezTo>
                    <a:pt x="594" y="703"/>
                    <a:pt x="610" y="719"/>
                    <a:pt x="610" y="736"/>
                  </a:cubicBezTo>
                  <a:close/>
                  <a:moveTo>
                    <a:pt x="878" y="1079"/>
                  </a:moveTo>
                  <a:cubicBezTo>
                    <a:pt x="861" y="1079"/>
                    <a:pt x="845" y="1062"/>
                    <a:pt x="845" y="1045"/>
                  </a:cubicBezTo>
                  <a:cubicBezTo>
                    <a:pt x="845" y="1020"/>
                    <a:pt x="861" y="1004"/>
                    <a:pt x="878" y="1004"/>
                  </a:cubicBezTo>
                  <a:cubicBezTo>
                    <a:pt x="895" y="1004"/>
                    <a:pt x="911" y="1020"/>
                    <a:pt x="911" y="1045"/>
                  </a:cubicBezTo>
                  <a:cubicBezTo>
                    <a:pt x="911" y="1062"/>
                    <a:pt x="895" y="1079"/>
                    <a:pt x="878" y="1079"/>
                  </a:cubicBezTo>
                  <a:close/>
                  <a:moveTo>
                    <a:pt x="1087" y="585"/>
                  </a:moveTo>
                  <a:cubicBezTo>
                    <a:pt x="945" y="728"/>
                    <a:pt x="945" y="728"/>
                    <a:pt x="945" y="728"/>
                  </a:cubicBezTo>
                  <a:lnTo>
                    <a:pt x="945" y="736"/>
                  </a:lnTo>
                  <a:cubicBezTo>
                    <a:pt x="945" y="778"/>
                    <a:pt x="920" y="803"/>
                    <a:pt x="878" y="803"/>
                  </a:cubicBezTo>
                  <a:cubicBezTo>
                    <a:pt x="845" y="803"/>
                    <a:pt x="811" y="778"/>
                    <a:pt x="811" y="744"/>
                  </a:cubicBezTo>
                  <a:cubicBezTo>
                    <a:pt x="661" y="627"/>
                    <a:pt x="661" y="627"/>
                    <a:pt x="661" y="627"/>
                  </a:cubicBezTo>
                  <a:cubicBezTo>
                    <a:pt x="652" y="619"/>
                    <a:pt x="644" y="594"/>
                    <a:pt x="652" y="585"/>
                  </a:cubicBezTo>
                  <a:cubicBezTo>
                    <a:pt x="661" y="577"/>
                    <a:pt x="686" y="569"/>
                    <a:pt x="694" y="585"/>
                  </a:cubicBezTo>
                  <a:cubicBezTo>
                    <a:pt x="836" y="686"/>
                    <a:pt x="836" y="686"/>
                    <a:pt x="836" y="686"/>
                  </a:cubicBezTo>
                  <a:cubicBezTo>
                    <a:pt x="845" y="677"/>
                    <a:pt x="861" y="669"/>
                    <a:pt x="878" y="669"/>
                  </a:cubicBezTo>
                  <a:cubicBezTo>
                    <a:pt x="895" y="669"/>
                    <a:pt x="903" y="677"/>
                    <a:pt x="911" y="677"/>
                  </a:cubicBezTo>
                  <a:cubicBezTo>
                    <a:pt x="1045" y="544"/>
                    <a:pt x="1045" y="544"/>
                    <a:pt x="1045" y="544"/>
                  </a:cubicBezTo>
                  <a:cubicBezTo>
                    <a:pt x="1062" y="535"/>
                    <a:pt x="1079" y="535"/>
                    <a:pt x="1087" y="544"/>
                  </a:cubicBezTo>
                  <a:cubicBezTo>
                    <a:pt x="1104" y="552"/>
                    <a:pt x="1096" y="569"/>
                    <a:pt x="1087" y="585"/>
                  </a:cubicBezTo>
                  <a:close/>
                  <a:moveTo>
                    <a:pt x="1179" y="769"/>
                  </a:moveTo>
                  <a:cubicBezTo>
                    <a:pt x="1162" y="769"/>
                    <a:pt x="1146" y="761"/>
                    <a:pt x="1146" y="736"/>
                  </a:cubicBezTo>
                  <a:cubicBezTo>
                    <a:pt x="1146" y="719"/>
                    <a:pt x="1162" y="703"/>
                    <a:pt x="1179" y="703"/>
                  </a:cubicBezTo>
                  <a:cubicBezTo>
                    <a:pt x="1204" y="703"/>
                    <a:pt x="1221" y="719"/>
                    <a:pt x="1221" y="736"/>
                  </a:cubicBezTo>
                  <a:cubicBezTo>
                    <a:pt x="1221" y="761"/>
                    <a:pt x="1204" y="769"/>
                    <a:pt x="1179" y="769"/>
                  </a:cubicBezTo>
                  <a:close/>
                  <a:moveTo>
                    <a:pt x="1179" y="769"/>
                  </a:moveTo>
                  <a:lnTo>
                    <a:pt x="1179" y="769"/>
                  </a:lnTo>
                  <a:close/>
                </a:path>
              </a:pathLst>
            </a:custGeom>
            <a:grpFill/>
            <a:ln>
              <a:noFill/>
            </a:ln>
            <a:effectLst/>
          </p:spPr>
          <p:txBody>
            <a:bodyPr wrap="none" anchor="ctr"/>
            <a:lstStyle/>
            <a:p>
              <a:pPr eaLnBrk="1" fontAlgn="auto" hangingPunct="1">
                <a:spcBef>
                  <a:spcPts val="0"/>
                </a:spcBef>
                <a:spcAft>
                  <a:spcPts val="0"/>
                </a:spcAft>
                <a:defRPr/>
              </a:pPr>
              <a:endParaRPr lang="en-US">
                <a:latin typeface="Open Sans Light"/>
                <a:ea typeface="+mn-ea"/>
                <a:cs typeface="Open Sans Light"/>
              </a:endParaRPr>
            </a:p>
          </p:txBody>
        </p:sp>
      </p:grpSp>
      <p:grpSp>
        <p:nvGrpSpPr>
          <p:cNvPr id="45082" name="组合 4"/>
          <p:cNvGrpSpPr/>
          <p:nvPr/>
        </p:nvGrpSpPr>
        <p:grpSpPr bwMode="auto">
          <a:xfrm>
            <a:off x="9205913" y="1936750"/>
            <a:ext cx="554037" cy="555625"/>
            <a:chOff x="9205771" y="1936782"/>
            <a:chExt cx="554905" cy="554905"/>
          </a:xfrm>
        </p:grpSpPr>
        <p:sp>
          <p:nvSpPr>
            <p:cNvPr id="4" name="椭圆 3"/>
            <p:cNvSpPr/>
            <p:nvPr/>
          </p:nvSpPr>
          <p:spPr>
            <a:xfrm>
              <a:off x="9205771" y="1936782"/>
              <a:ext cx="554905" cy="554905"/>
            </a:xfrm>
            <a:prstGeom prst="ellipse">
              <a:avLst/>
            </a:prstGeom>
            <a:noFill/>
            <a:ln>
              <a:solidFill>
                <a:srgbClr val="505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45093" name="文本框 142"/>
            <p:cNvSpPr txBox="1">
              <a:spLocks noChangeArrowheads="1"/>
            </p:cNvSpPr>
            <p:nvPr/>
          </p:nvSpPr>
          <p:spPr bwMode="auto">
            <a:xfrm>
              <a:off x="9229352" y="1947916"/>
              <a:ext cx="53132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a:solidFill>
                    <a:srgbClr val="505050"/>
                  </a:solidFill>
                  <a:latin typeface="Impact" panose="020B0806030902050204" pitchFamily="34" charset="0"/>
                  <a:ea typeface="微软雅黑" panose="020B0503020204020204" pitchFamily="34" charset="-122"/>
                </a:rPr>
                <a:t>01</a:t>
              </a:r>
              <a:endParaRPr lang="zh-CN" altLang="en-US" sz="2800">
                <a:solidFill>
                  <a:srgbClr val="505050"/>
                </a:solidFill>
                <a:latin typeface="Impact" panose="020B0806030902050204" pitchFamily="34" charset="0"/>
                <a:ea typeface="微软雅黑" panose="020B0503020204020204" pitchFamily="34" charset="-122"/>
              </a:endParaRPr>
            </a:p>
          </p:txBody>
        </p:sp>
      </p:grpSp>
      <p:grpSp>
        <p:nvGrpSpPr>
          <p:cNvPr id="45083" name="组合 143"/>
          <p:cNvGrpSpPr/>
          <p:nvPr/>
        </p:nvGrpSpPr>
        <p:grpSpPr bwMode="auto">
          <a:xfrm>
            <a:off x="2376488" y="3111500"/>
            <a:ext cx="635000" cy="555625"/>
            <a:chOff x="9205771" y="1936782"/>
            <a:chExt cx="634995" cy="554905"/>
          </a:xfrm>
        </p:grpSpPr>
        <p:sp>
          <p:nvSpPr>
            <p:cNvPr id="145" name="椭圆 144"/>
            <p:cNvSpPr/>
            <p:nvPr/>
          </p:nvSpPr>
          <p:spPr>
            <a:xfrm>
              <a:off x="9205771" y="1936782"/>
              <a:ext cx="555621" cy="554905"/>
            </a:xfrm>
            <a:prstGeom prst="ellipse">
              <a:avLst/>
            </a:prstGeom>
            <a:noFill/>
            <a:ln>
              <a:solidFill>
                <a:srgbClr val="505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45091" name="文本框 145"/>
            <p:cNvSpPr txBox="1">
              <a:spLocks noChangeArrowheads="1"/>
            </p:cNvSpPr>
            <p:nvPr/>
          </p:nvSpPr>
          <p:spPr bwMode="auto">
            <a:xfrm>
              <a:off x="9229351" y="1947916"/>
              <a:ext cx="61141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a:solidFill>
                    <a:srgbClr val="505050"/>
                  </a:solidFill>
                  <a:latin typeface="Impact" panose="020B0806030902050204" pitchFamily="34" charset="0"/>
                  <a:ea typeface="微软雅黑" panose="020B0503020204020204" pitchFamily="34" charset="-122"/>
                </a:rPr>
                <a:t>02</a:t>
              </a:r>
              <a:endParaRPr lang="zh-CN" altLang="en-US" sz="2800">
                <a:solidFill>
                  <a:srgbClr val="505050"/>
                </a:solidFill>
                <a:latin typeface="Impact" panose="020B0806030902050204" pitchFamily="34" charset="0"/>
                <a:ea typeface="微软雅黑" panose="020B0503020204020204" pitchFamily="34" charset="-122"/>
              </a:endParaRPr>
            </a:p>
          </p:txBody>
        </p:sp>
      </p:grpSp>
      <p:grpSp>
        <p:nvGrpSpPr>
          <p:cNvPr id="45084" name="组合 146"/>
          <p:cNvGrpSpPr/>
          <p:nvPr/>
        </p:nvGrpSpPr>
        <p:grpSpPr bwMode="auto">
          <a:xfrm>
            <a:off x="2411413" y="5384800"/>
            <a:ext cx="620712" cy="554038"/>
            <a:chOff x="9198666" y="1936782"/>
            <a:chExt cx="620570" cy="554905"/>
          </a:xfrm>
        </p:grpSpPr>
        <p:sp>
          <p:nvSpPr>
            <p:cNvPr id="148" name="椭圆 147"/>
            <p:cNvSpPr/>
            <p:nvPr/>
          </p:nvSpPr>
          <p:spPr>
            <a:xfrm>
              <a:off x="9205015" y="1936782"/>
              <a:ext cx="555498" cy="554905"/>
            </a:xfrm>
            <a:prstGeom prst="ellipse">
              <a:avLst/>
            </a:prstGeom>
            <a:noFill/>
            <a:ln>
              <a:solidFill>
                <a:srgbClr val="505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45089" name="文本框 148"/>
            <p:cNvSpPr txBox="1">
              <a:spLocks noChangeArrowheads="1"/>
            </p:cNvSpPr>
            <p:nvPr/>
          </p:nvSpPr>
          <p:spPr bwMode="auto">
            <a:xfrm>
              <a:off x="9198666" y="1964243"/>
              <a:ext cx="62057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a:solidFill>
                    <a:srgbClr val="505050"/>
                  </a:solidFill>
                  <a:latin typeface="Impact" panose="020B0806030902050204" pitchFamily="34" charset="0"/>
                  <a:ea typeface="微软雅黑" panose="020B0503020204020204" pitchFamily="34" charset="-122"/>
                </a:rPr>
                <a:t>04</a:t>
              </a:r>
              <a:endParaRPr lang="zh-CN" altLang="en-US" sz="2800">
                <a:solidFill>
                  <a:srgbClr val="505050"/>
                </a:solidFill>
                <a:latin typeface="Impact" panose="020B0806030902050204" pitchFamily="34" charset="0"/>
                <a:ea typeface="微软雅黑" panose="020B0503020204020204" pitchFamily="34" charset="-122"/>
              </a:endParaRPr>
            </a:p>
          </p:txBody>
        </p:sp>
      </p:grpSp>
      <p:grpSp>
        <p:nvGrpSpPr>
          <p:cNvPr id="45085" name="组合 149"/>
          <p:cNvGrpSpPr/>
          <p:nvPr/>
        </p:nvGrpSpPr>
        <p:grpSpPr bwMode="auto">
          <a:xfrm>
            <a:off x="9205913" y="4189413"/>
            <a:ext cx="777875" cy="555625"/>
            <a:chOff x="9205771" y="1936782"/>
            <a:chExt cx="777559" cy="554905"/>
          </a:xfrm>
        </p:grpSpPr>
        <p:sp>
          <p:nvSpPr>
            <p:cNvPr id="151" name="椭圆 150"/>
            <p:cNvSpPr/>
            <p:nvPr/>
          </p:nvSpPr>
          <p:spPr>
            <a:xfrm>
              <a:off x="9205771" y="1936782"/>
              <a:ext cx="555399" cy="554905"/>
            </a:xfrm>
            <a:prstGeom prst="ellipse">
              <a:avLst/>
            </a:prstGeom>
            <a:noFill/>
            <a:ln>
              <a:solidFill>
                <a:srgbClr val="505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45087" name="文本框 151"/>
            <p:cNvSpPr txBox="1">
              <a:spLocks noChangeArrowheads="1"/>
            </p:cNvSpPr>
            <p:nvPr/>
          </p:nvSpPr>
          <p:spPr bwMode="auto">
            <a:xfrm>
              <a:off x="9229351" y="1947916"/>
              <a:ext cx="75397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a:solidFill>
                    <a:srgbClr val="505050"/>
                  </a:solidFill>
                  <a:latin typeface="Impact" panose="020B0806030902050204" pitchFamily="34" charset="0"/>
                  <a:ea typeface="微软雅黑" panose="020B0503020204020204" pitchFamily="34" charset="-122"/>
                </a:rPr>
                <a:t>03</a:t>
              </a:r>
              <a:endParaRPr lang="zh-CN" altLang="en-US" sz="2800">
                <a:solidFill>
                  <a:srgbClr val="505050"/>
                </a:solidFill>
                <a:latin typeface="Impact" panose="020B0806030902050204" pitchFamily="34" charset="0"/>
                <a:ea typeface="微软雅黑" panose="020B0503020204020204" pitchFamily="34" charset="-122"/>
              </a:endParaRPr>
            </a:p>
          </p:txBody>
        </p:sp>
      </p:grpSp>
      <p:sp>
        <p:nvSpPr>
          <p:cNvPr id="52" name="矩形 51"/>
          <p:cNvSpPr/>
          <p:nvPr/>
        </p:nvSpPr>
        <p:spPr>
          <a:xfrm>
            <a:off x="0" y="212725"/>
            <a:ext cx="152400" cy="565150"/>
          </a:xfrm>
          <a:prstGeom prst="rect">
            <a:avLst/>
          </a:prstGeom>
          <a:solidFill>
            <a:srgbClr val="3D7351"/>
          </a:solid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grpSp>
        <p:nvGrpSpPr>
          <p:cNvPr id="53" name="组合 52"/>
          <p:cNvGrpSpPr/>
          <p:nvPr/>
        </p:nvGrpSpPr>
        <p:grpSpPr>
          <a:xfrm>
            <a:off x="245745" y="213360"/>
            <a:ext cx="563880" cy="563880"/>
            <a:chOff x="276225" y="213360"/>
            <a:chExt cx="563880" cy="563880"/>
          </a:xfrm>
          <a:solidFill>
            <a:srgbClr val="3D7351"/>
          </a:solidFill>
        </p:grpSpPr>
        <p:sp>
          <p:nvSpPr>
            <p:cNvPr id="54" name="矩形 53"/>
            <p:cNvSpPr/>
            <p:nvPr/>
          </p:nvSpPr>
          <p:spPr>
            <a:xfrm>
              <a:off x="276225" y="213360"/>
              <a:ext cx="250031" cy="563880"/>
            </a:xfrm>
            <a:prstGeom prst="rect">
              <a:avLst/>
            </a:prstGeom>
            <a:grp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55" name="椭圆 54"/>
            <p:cNvSpPr/>
            <p:nvPr/>
          </p:nvSpPr>
          <p:spPr>
            <a:xfrm>
              <a:off x="276225" y="213360"/>
              <a:ext cx="563880" cy="563880"/>
            </a:xfrm>
            <a:prstGeom prst="ellipse">
              <a:avLst/>
            </a:prstGeom>
            <a:grp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bg1"/>
                </a:solidFill>
              </a:endParaRPr>
            </a:p>
          </p:txBody>
        </p:sp>
      </p:grpSp>
      <p:sp>
        <p:nvSpPr>
          <p:cNvPr id="56" name="文本框 25"/>
          <p:cNvSpPr txBox="1">
            <a:spLocks noChangeArrowheads="1"/>
          </p:cNvSpPr>
          <p:nvPr/>
        </p:nvSpPr>
        <p:spPr bwMode="auto">
          <a:xfrm>
            <a:off x="902970" y="212725"/>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solidFill>
                  <a:srgbClr val="3D7351"/>
                </a:solidFill>
                <a:latin typeface="微软雅黑" panose="020B0503020204020204" pitchFamily="34" charset="-122"/>
                <a:ea typeface="微软雅黑" panose="020B0503020204020204" pitchFamily="34" charset="-122"/>
              </a:rPr>
              <a:t>输入标题</a:t>
            </a:r>
          </a:p>
        </p:txBody>
      </p:sp>
      <p:sp>
        <p:nvSpPr>
          <p:cNvPr id="57" name="文本框 56"/>
          <p:cNvSpPr txBox="1"/>
          <p:nvPr/>
        </p:nvSpPr>
        <p:spPr>
          <a:xfrm>
            <a:off x="902970" y="579858"/>
            <a:ext cx="1537600" cy="246221"/>
          </a:xfrm>
          <a:prstGeom prst="rect">
            <a:avLst/>
          </a:prstGeom>
          <a:noFill/>
        </p:spPr>
        <p:txBody>
          <a:bodyPr wrap="none">
            <a:spAutoFit/>
          </a:bodyPr>
          <a:lstStyle/>
          <a:p>
            <a:pPr eaLnBrk="1" fontAlgn="auto" hangingPunct="1">
              <a:spcBef>
                <a:spcPts val="0"/>
              </a:spcBef>
              <a:spcAft>
                <a:spcPts val="0"/>
              </a:spcAft>
              <a:defRPr/>
            </a:pPr>
            <a:r>
              <a:rPr lang="en-US" altLang="zh-CN" sz="1000" b="1" dirty="0">
                <a:solidFill>
                  <a:srgbClr val="3D7351"/>
                </a:solidFill>
                <a:latin typeface="微软雅黑" panose="020B0503020204020204" pitchFamily="34" charset="-122"/>
                <a:ea typeface="微软雅黑" panose="020B0503020204020204" pitchFamily="34" charset="-122"/>
              </a:rPr>
              <a:t>Company instruction</a:t>
            </a:r>
            <a:endParaRPr lang="zh-CN" altLang="en-US" sz="1000" b="1" dirty="0">
              <a:solidFill>
                <a:srgbClr val="3D735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fade">
                                      <p:cBhvr>
                                        <p:cTn id="7" dur="1000"/>
                                        <p:tgtEl>
                                          <p:spTgt spid="119"/>
                                        </p:tgtEl>
                                      </p:cBhvr>
                                    </p:animEffect>
                                    <p:anim calcmode="lin" valueType="num">
                                      <p:cBhvr>
                                        <p:cTn id="8" dur="1000" fill="hold"/>
                                        <p:tgtEl>
                                          <p:spTgt spid="119"/>
                                        </p:tgtEl>
                                        <p:attrNameLst>
                                          <p:attrName>ppt_x</p:attrName>
                                        </p:attrNameLst>
                                      </p:cBhvr>
                                      <p:tavLst>
                                        <p:tav tm="0">
                                          <p:val>
                                            <p:strVal val="#ppt_x"/>
                                          </p:val>
                                        </p:tav>
                                        <p:tav tm="100000">
                                          <p:val>
                                            <p:strVal val="#ppt_x"/>
                                          </p:val>
                                        </p:tav>
                                      </p:tavLst>
                                    </p:anim>
                                    <p:anim calcmode="lin" valueType="num">
                                      <p:cBhvr>
                                        <p:cTn id="9" dur="1000" fill="hold"/>
                                        <p:tgtEl>
                                          <p:spTgt spid="1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1"/>
                                        </p:tgtEl>
                                        <p:attrNameLst>
                                          <p:attrName>style.visibility</p:attrName>
                                        </p:attrNameLst>
                                      </p:cBhvr>
                                      <p:to>
                                        <p:strVal val="visible"/>
                                      </p:to>
                                    </p:set>
                                    <p:animEffect transition="in" filter="fade">
                                      <p:cBhvr>
                                        <p:cTn id="12" dur="1000"/>
                                        <p:tgtEl>
                                          <p:spTgt spid="121"/>
                                        </p:tgtEl>
                                      </p:cBhvr>
                                    </p:animEffect>
                                    <p:anim calcmode="lin" valueType="num">
                                      <p:cBhvr>
                                        <p:cTn id="13" dur="1000" fill="hold"/>
                                        <p:tgtEl>
                                          <p:spTgt spid="121"/>
                                        </p:tgtEl>
                                        <p:attrNameLst>
                                          <p:attrName>ppt_x</p:attrName>
                                        </p:attrNameLst>
                                      </p:cBhvr>
                                      <p:tavLst>
                                        <p:tav tm="0">
                                          <p:val>
                                            <p:strVal val="#ppt_x"/>
                                          </p:val>
                                        </p:tav>
                                        <p:tav tm="100000">
                                          <p:val>
                                            <p:strVal val="#ppt_x"/>
                                          </p:val>
                                        </p:tav>
                                      </p:tavLst>
                                    </p:anim>
                                    <p:anim calcmode="lin" valueType="num">
                                      <p:cBhvr>
                                        <p:cTn id="14" dur="1000" fill="hold"/>
                                        <p:tgtEl>
                                          <p:spTgt spid="12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3"/>
                                        </p:tgtEl>
                                        <p:attrNameLst>
                                          <p:attrName>style.visibility</p:attrName>
                                        </p:attrNameLst>
                                      </p:cBhvr>
                                      <p:to>
                                        <p:strVal val="visible"/>
                                      </p:to>
                                    </p:set>
                                    <p:animEffect transition="in" filter="fade">
                                      <p:cBhvr>
                                        <p:cTn id="17" dur="1000"/>
                                        <p:tgtEl>
                                          <p:spTgt spid="123"/>
                                        </p:tgtEl>
                                      </p:cBhvr>
                                    </p:animEffect>
                                    <p:anim calcmode="lin" valueType="num">
                                      <p:cBhvr>
                                        <p:cTn id="18" dur="1000" fill="hold"/>
                                        <p:tgtEl>
                                          <p:spTgt spid="123"/>
                                        </p:tgtEl>
                                        <p:attrNameLst>
                                          <p:attrName>ppt_x</p:attrName>
                                        </p:attrNameLst>
                                      </p:cBhvr>
                                      <p:tavLst>
                                        <p:tav tm="0">
                                          <p:val>
                                            <p:strVal val="#ppt_x"/>
                                          </p:val>
                                        </p:tav>
                                        <p:tav tm="100000">
                                          <p:val>
                                            <p:strVal val="#ppt_x"/>
                                          </p:val>
                                        </p:tav>
                                      </p:tavLst>
                                    </p:anim>
                                    <p:anim calcmode="lin" valueType="num">
                                      <p:cBhvr>
                                        <p:cTn id="19" dur="1000" fill="hold"/>
                                        <p:tgtEl>
                                          <p:spTgt spid="12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24"/>
                                        </p:tgtEl>
                                        <p:attrNameLst>
                                          <p:attrName>style.visibility</p:attrName>
                                        </p:attrNameLst>
                                      </p:cBhvr>
                                      <p:to>
                                        <p:strVal val="visible"/>
                                      </p:to>
                                    </p:set>
                                    <p:animEffect transition="in" filter="fade">
                                      <p:cBhvr>
                                        <p:cTn id="22" dur="1000"/>
                                        <p:tgtEl>
                                          <p:spTgt spid="124"/>
                                        </p:tgtEl>
                                      </p:cBhvr>
                                    </p:animEffect>
                                    <p:anim calcmode="lin" valueType="num">
                                      <p:cBhvr>
                                        <p:cTn id="23" dur="1000" fill="hold"/>
                                        <p:tgtEl>
                                          <p:spTgt spid="124"/>
                                        </p:tgtEl>
                                        <p:attrNameLst>
                                          <p:attrName>ppt_x</p:attrName>
                                        </p:attrNameLst>
                                      </p:cBhvr>
                                      <p:tavLst>
                                        <p:tav tm="0">
                                          <p:val>
                                            <p:strVal val="#ppt_x"/>
                                          </p:val>
                                        </p:tav>
                                        <p:tav tm="100000">
                                          <p:val>
                                            <p:strVal val="#ppt_x"/>
                                          </p:val>
                                        </p:tav>
                                      </p:tavLst>
                                    </p:anim>
                                    <p:anim calcmode="lin" valueType="num">
                                      <p:cBhvr>
                                        <p:cTn id="24" dur="1000" fill="hold"/>
                                        <p:tgtEl>
                                          <p:spTgt spid="1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p:bldP spid="121" grpId="0"/>
      <p:bldP spid="123" grpId="0"/>
      <p:bldP spid="1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a:spLocks noChangeArrowheads="1"/>
          </p:cNvSpPr>
          <p:nvPr/>
        </p:nvSpPr>
        <p:spPr bwMode="auto">
          <a:xfrm>
            <a:off x="2192266" y="1558925"/>
            <a:ext cx="15097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a:solidFill>
                  <a:srgbClr val="595959"/>
                </a:solidFill>
                <a:latin typeface="微软雅黑" panose="020B0503020204020204" pitchFamily="34" charset="-122"/>
                <a:ea typeface="微软雅黑" panose="020B0503020204020204" pitchFamily="34" charset="-122"/>
              </a:rPr>
              <a:t>Name it </a:t>
            </a:r>
            <a:endParaRPr lang="zh-CN" altLang="en-US" sz="2400" b="1">
              <a:solidFill>
                <a:srgbClr val="595959"/>
              </a:solidFill>
              <a:latin typeface="微软雅黑" panose="020B0503020204020204" pitchFamily="34" charset="-122"/>
              <a:ea typeface="微软雅黑" panose="020B0503020204020204" pitchFamily="34" charset="-122"/>
            </a:endParaRPr>
          </a:p>
        </p:txBody>
      </p:sp>
      <p:sp>
        <p:nvSpPr>
          <p:cNvPr id="29" name="文本框 28"/>
          <p:cNvSpPr txBox="1">
            <a:spLocks noChangeArrowheads="1"/>
          </p:cNvSpPr>
          <p:nvPr/>
        </p:nvSpPr>
        <p:spPr bwMode="auto">
          <a:xfrm>
            <a:off x="8334448" y="1558925"/>
            <a:ext cx="1508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a:solidFill>
                  <a:srgbClr val="404040"/>
                </a:solidFill>
                <a:latin typeface="微软雅黑" panose="020B0503020204020204" pitchFamily="34" charset="-122"/>
                <a:ea typeface="微软雅黑" panose="020B0503020204020204" pitchFamily="34" charset="-122"/>
              </a:rPr>
              <a:t>Name it </a:t>
            </a:r>
            <a:endParaRPr lang="zh-CN" altLang="en-US" sz="2400" b="1">
              <a:solidFill>
                <a:srgbClr val="404040"/>
              </a:solidFill>
              <a:latin typeface="微软雅黑" panose="020B0503020204020204" pitchFamily="34" charset="-122"/>
              <a:ea typeface="微软雅黑" panose="020B0503020204020204" pitchFamily="34" charset="-122"/>
            </a:endParaRPr>
          </a:p>
        </p:txBody>
      </p:sp>
      <p:sp>
        <p:nvSpPr>
          <p:cNvPr id="30" name="文本框 29"/>
          <p:cNvSpPr txBox="1">
            <a:spLocks noChangeArrowheads="1"/>
          </p:cNvSpPr>
          <p:nvPr/>
        </p:nvSpPr>
        <p:spPr bwMode="auto">
          <a:xfrm>
            <a:off x="2414516" y="1974850"/>
            <a:ext cx="10048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b="1">
                <a:solidFill>
                  <a:srgbClr val="595959"/>
                </a:solidFill>
                <a:latin typeface="微软雅黑" panose="020B0503020204020204" pitchFamily="34" charset="-122"/>
                <a:ea typeface="微软雅黑" panose="020B0503020204020204" pitchFamily="34" charset="-122"/>
              </a:rPr>
              <a:t>编辑文字</a:t>
            </a:r>
          </a:p>
        </p:txBody>
      </p:sp>
      <p:sp>
        <p:nvSpPr>
          <p:cNvPr id="31" name="文本框 30"/>
          <p:cNvSpPr txBox="1">
            <a:spLocks noChangeArrowheads="1"/>
          </p:cNvSpPr>
          <p:nvPr/>
        </p:nvSpPr>
        <p:spPr bwMode="auto">
          <a:xfrm>
            <a:off x="8585273" y="1974850"/>
            <a:ext cx="10064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b="1">
                <a:solidFill>
                  <a:srgbClr val="404040"/>
                </a:solidFill>
                <a:latin typeface="微软雅黑" panose="020B0503020204020204" pitchFamily="34" charset="-122"/>
                <a:ea typeface="微软雅黑" panose="020B0503020204020204" pitchFamily="34" charset="-122"/>
              </a:rPr>
              <a:t>编辑文字</a:t>
            </a:r>
          </a:p>
        </p:txBody>
      </p:sp>
      <p:pic>
        <p:nvPicPr>
          <p:cNvPr id="15370" name="图片 31"/>
          <p:cNvPicPr>
            <a:picLocks noChangeAspect="1"/>
          </p:cNvPicPr>
          <p:nvPr/>
        </p:nvPicPr>
        <p:blipFill>
          <a:blip r:embed="rId2">
            <a:extLst>
              <a:ext uri="{28A0092B-C50C-407E-A947-70E740481C1C}">
                <a14:useLocalDpi xmlns:a14="http://schemas.microsoft.com/office/drawing/2010/main" val="0"/>
              </a:ext>
            </a:extLst>
          </a:blip>
          <a:srcRect l="27644" t="13512" r="56393" b="57649"/>
          <a:stretch>
            <a:fillRect/>
          </a:stretch>
        </p:blipFill>
        <p:spPr bwMode="auto">
          <a:xfrm>
            <a:off x="2097016" y="2436813"/>
            <a:ext cx="1604963" cy="181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图片 32"/>
          <p:cNvPicPr>
            <a:picLocks noChangeAspect="1"/>
          </p:cNvPicPr>
          <p:nvPr/>
        </p:nvPicPr>
        <p:blipFill>
          <a:blip r:embed="rId2">
            <a:extLst>
              <a:ext uri="{28A0092B-C50C-407E-A947-70E740481C1C}">
                <a14:useLocalDpi xmlns:a14="http://schemas.microsoft.com/office/drawing/2010/main" val="0"/>
              </a:ext>
            </a:extLst>
          </a:blip>
          <a:srcRect l="27644" t="13512" r="56393" b="57649"/>
          <a:stretch>
            <a:fillRect/>
          </a:stretch>
        </p:blipFill>
        <p:spPr bwMode="auto">
          <a:xfrm>
            <a:off x="8285235" y="2436812"/>
            <a:ext cx="1606550" cy="181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372" name="组合 5"/>
          <p:cNvGrpSpPr/>
          <p:nvPr/>
        </p:nvGrpSpPr>
        <p:grpSpPr bwMode="auto">
          <a:xfrm>
            <a:off x="2184329" y="4386263"/>
            <a:ext cx="1430337" cy="407988"/>
            <a:chOff x="2020074" y="4400931"/>
            <a:chExt cx="1430502" cy="407816"/>
          </a:xfrm>
        </p:grpSpPr>
        <p:sp>
          <p:nvSpPr>
            <p:cNvPr id="3" name="矩形 2"/>
            <p:cNvSpPr/>
            <p:nvPr/>
          </p:nvSpPr>
          <p:spPr>
            <a:xfrm>
              <a:off x="2020074" y="4400931"/>
              <a:ext cx="408034" cy="407816"/>
            </a:xfrm>
            <a:prstGeom prst="rect">
              <a:avLst/>
            </a:prstGeom>
            <a:solidFill>
              <a:srgbClr val="F7F7F7"/>
            </a:solidFill>
            <a:ln>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rgbClr val="404040"/>
                </a:solidFill>
              </a:endParaRPr>
            </a:p>
          </p:txBody>
        </p:sp>
        <p:sp>
          <p:nvSpPr>
            <p:cNvPr id="34" name="矩形 33"/>
            <p:cNvSpPr/>
            <p:nvPr/>
          </p:nvSpPr>
          <p:spPr>
            <a:xfrm>
              <a:off x="2531308" y="4400931"/>
              <a:ext cx="408034" cy="407816"/>
            </a:xfrm>
            <a:prstGeom prst="rect">
              <a:avLst/>
            </a:prstGeom>
            <a:solidFill>
              <a:srgbClr val="4C7E51"/>
            </a:solidFill>
            <a:ln>
              <a:solidFill>
                <a:srgbClr val="4C7E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rgbClr val="1AAA55"/>
                </a:solidFill>
              </a:endParaRPr>
            </a:p>
          </p:txBody>
        </p:sp>
        <p:sp>
          <p:nvSpPr>
            <p:cNvPr id="35" name="矩形 34"/>
            <p:cNvSpPr/>
            <p:nvPr/>
          </p:nvSpPr>
          <p:spPr>
            <a:xfrm>
              <a:off x="3042542" y="4400931"/>
              <a:ext cx="408034" cy="407816"/>
            </a:xfrm>
            <a:prstGeom prst="rect">
              <a:avLst/>
            </a:prstGeom>
            <a:solidFill>
              <a:srgbClr val="F7F7F7"/>
            </a:solidFill>
            <a:ln>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rgbClr val="404040"/>
                </a:solidFill>
              </a:endParaRPr>
            </a:p>
          </p:txBody>
        </p:sp>
      </p:grpSp>
      <p:sp>
        <p:nvSpPr>
          <p:cNvPr id="37" name="矩形 36"/>
          <p:cNvSpPr/>
          <p:nvPr/>
        </p:nvSpPr>
        <p:spPr>
          <a:xfrm>
            <a:off x="8372548" y="4386262"/>
            <a:ext cx="407987" cy="407988"/>
          </a:xfrm>
          <a:prstGeom prst="rect">
            <a:avLst/>
          </a:prstGeom>
          <a:solidFill>
            <a:srgbClr val="F7F7F7"/>
          </a:solidFill>
          <a:ln>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404040"/>
              </a:solidFill>
            </a:endParaRPr>
          </a:p>
        </p:txBody>
      </p:sp>
      <p:sp>
        <p:nvSpPr>
          <p:cNvPr id="38" name="矩形 37"/>
          <p:cNvSpPr/>
          <p:nvPr/>
        </p:nvSpPr>
        <p:spPr>
          <a:xfrm>
            <a:off x="8885310" y="4386262"/>
            <a:ext cx="406400" cy="407988"/>
          </a:xfrm>
          <a:prstGeom prst="rect">
            <a:avLst/>
          </a:prstGeom>
          <a:solidFill>
            <a:srgbClr val="4C7E51"/>
          </a:solidFill>
          <a:ln>
            <a:solidFill>
              <a:srgbClr val="4C7E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404040"/>
              </a:solidFill>
            </a:endParaRPr>
          </a:p>
        </p:txBody>
      </p:sp>
      <p:sp>
        <p:nvSpPr>
          <p:cNvPr id="39" name="矩形 38"/>
          <p:cNvSpPr/>
          <p:nvPr/>
        </p:nvSpPr>
        <p:spPr>
          <a:xfrm>
            <a:off x="9396485" y="4386262"/>
            <a:ext cx="407988" cy="407988"/>
          </a:xfrm>
          <a:prstGeom prst="rect">
            <a:avLst/>
          </a:prstGeom>
          <a:solidFill>
            <a:srgbClr val="F7F7F7"/>
          </a:solidFill>
          <a:ln>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404040"/>
              </a:solidFill>
            </a:endParaRPr>
          </a:p>
        </p:txBody>
      </p:sp>
      <p:sp>
        <p:nvSpPr>
          <p:cNvPr id="40" name="AutoShape 115"/>
          <p:cNvSpPr/>
          <p:nvPr/>
        </p:nvSpPr>
        <p:spPr bwMode="auto">
          <a:xfrm>
            <a:off x="2254179" y="4443413"/>
            <a:ext cx="266700" cy="293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7" y="18801"/>
                </a:moveTo>
                <a:cubicBezTo>
                  <a:pt x="21518" y="18965"/>
                  <a:pt x="21599" y="19177"/>
                  <a:pt x="21599" y="19436"/>
                </a:cubicBezTo>
                <a:cubicBezTo>
                  <a:pt x="21599" y="19580"/>
                  <a:pt x="21518" y="19775"/>
                  <a:pt x="21357" y="20018"/>
                </a:cubicBezTo>
                <a:cubicBezTo>
                  <a:pt x="21193" y="20261"/>
                  <a:pt x="20989" y="20504"/>
                  <a:pt x="20746" y="20741"/>
                </a:cubicBezTo>
                <a:cubicBezTo>
                  <a:pt x="20503" y="20978"/>
                  <a:pt x="20260" y="21184"/>
                  <a:pt x="20023" y="21348"/>
                </a:cubicBezTo>
                <a:cubicBezTo>
                  <a:pt x="19783" y="21518"/>
                  <a:pt x="19593" y="21599"/>
                  <a:pt x="19447" y="21599"/>
                </a:cubicBezTo>
                <a:cubicBezTo>
                  <a:pt x="19189" y="21599"/>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solidFill>
            <a:srgbClr val="404040"/>
          </a:solidFill>
          <a:ln>
            <a:noFill/>
          </a:ln>
          <a:effectLst/>
        </p:spPr>
        <p:txBody>
          <a:bodyPr lIns="101578" tIns="101578" rIns="101578" bIns="101578" anchor="ctr"/>
          <a:lstStyle/>
          <a:p>
            <a:pPr defTabSz="914400" eaLnBrk="1" fontAlgn="auto" hangingPunct="1">
              <a:spcBef>
                <a:spcPts val="0"/>
              </a:spcBef>
              <a:spcAft>
                <a:spcPts val="0"/>
              </a:spcAft>
              <a:defRPr/>
            </a:pPr>
            <a:endParaRPr lang="es-ES" sz="5800" dirty="0">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41" name="AutoShape 29"/>
          <p:cNvSpPr/>
          <p:nvPr/>
        </p:nvSpPr>
        <p:spPr bwMode="auto">
          <a:xfrm>
            <a:off x="2765354" y="4443413"/>
            <a:ext cx="292100" cy="293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98" y="2167"/>
                </a:moveTo>
                <a:cubicBezTo>
                  <a:pt x="3598" y="2549"/>
                  <a:pt x="3517" y="2902"/>
                  <a:pt x="3358" y="3213"/>
                </a:cubicBezTo>
                <a:cubicBezTo>
                  <a:pt x="3197" y="3525"/>
                  <a:pt x="2981" y="3792"/>
                  <a:pt x="2707" y="4006"/>
                </a:cubicBezTo>
                <a:lnTo>
                  <a:pt x="2707" y="21050"/>
                </a:lnTo>
                <a:cubicBezTo>
                  <a:pt x="2707" y="21203"/>
                  <a:pt x="2663" y="21329"/>
                  <a:pt x="2580" y="21438"/>
                </a:cubicBezTo>
                <a:cubicBezTo>
                  <a:pt x="2492" y="21547"/>
                  <a:pt x="2386" y="21599"/>
                  <a:pt x="2262" y="21599"/>
                </a:cubicBezTo>
                <a:lnTo>
                  <a:pt x="1348" y="21599"/>
                </a:lnTo>
                <a:cubicBezTo>
                  <a:pt x="1221" y="21599"/>
                  <a:pt x="1118" y="21544"/>
                  <a:pt x="1038" y="21438"/>
                </a:cubicBezTo>
                <a:cubicBezTo>
                  <a:pt x="954" y="21329"/>
                  <a:pt x="913" y="21203"/>
                  <a:pt x="913" y="21050"/>
                </a:cubicBezTo>
                <a:lnTo>
                  <a:pt x="913" y="4006"/>
                </a:lnTo>
                <a:cubicBezTo>
                  <a:pt x="641" y="3792"/>
                  <a:pt x="421" y="3525"/>
                  <a:pt x="252" y="3213"/>
                </a:cubicBezTo>
                <a:cubicBezTo>
                  <a:pt x="83" y="2902"/>
                  <a:pt x="0" y="2549"/>
                  <a:pt x="0" y="2167"/>
                </a:cubicBezTo>
                <a:cubicBezTo>
                  <a:pt x="0" y="1574"/>
                  <a:pt x="176" y="1069"/>
                  <a:pt x="528" y="640"/>
                </a:cubicBezTo>
                <a:cubicBezTo>
                  <a:pt x="878" y="211"/>
                  <a:pt x="1304" y="0"/>
                  <a:pt x="1804" y="0"/>
                </a:cubicBezTo>
                <a:cubicBezTo>
                  <a:pt x="2296" y="0"/>
                  <a:pt x="2719" y="211"/>
                  <a:pt x="3069" y="640"/>
                </a:cubicBezTo>
                <a:cubicBezTo>
                  <a:pt x="3422" y="1069"/>
                  <a:pt x="3598" y="1571"/>
                  <a:pt x="3598" y="2167"/>
                </a:cubicBezTo>
                <a:moveTo>
                  <a:pt x="20838" y="2476"/>
                </a:moveTo>
                <a:cubicBezTo>
                  <a:pt x="21063" y="2323"/>
                  <a:pt x="21247" y="2297"/>
                  <a:pt x="21389" y="2391"/>
                </a:cubicBezTo>
                <a:cubicBezTo>
                  <a:pt x="21529" y="2485"/>
                  <a:pt x="21599" y="2684"/>
                  <a:pt x="21599" y="2996"/>
                </a:cubicBezTo>
                <a:lnTo>
                  <a:pt x="21599" y="13515"/>
                </a:lnTo>
                <a:cubicBezTo>
                  <a:pt x="21599" y="13803"/>
                  <a:pt x="21526" y="14106"/>
                  <a:pt x="21382" y="14420"/>
                </a:cubicBezTo>
                <a:cubicBezTo>
                  <a:pt x="21237" y="14737"/>
                  <a:pt x="21056" y="14966"/>
                  <a:pt x="20838" y="15119"/>
                </a:cubicBezTo>
                <a:cubicBezTo>
                  <a:pt x="19954" y="15757"/>
                  <a:pt x="19146" y="16165"/>
                  <a:pt x="18412" y="16350"/>
                </a:cubicBezTo>
                <a:cubicBezTo>
                  <a:pt x="17678" y="16529"/>
                  <a:pt x="17036" y="16606"/>
                  <a:pt x="16490" y="16567"/>
                </a:cubicBezTo>
                <a:cubicBezTo>
                  <a:pt x="15849" y="16526"/>
                  <a:pt x="15281" y="16371"/>
                  <a:pt x="14791" y="16103"/>
                </a:cubicBezTo>
                <a:cubicBezTo>
                  <a:pt x="14392" y="15851"/>
                  <a:pt x="14003" y="15607"/>
                  <a:pt x="13623" y="15378"/>
                </a:cubicBezTo>
                <a:cubicBezTo>
                  <a:pt x="13244" y="15146"/>
                  <a:pt x="12857" y="14946"/>
                  <a:pt x="12458" y="14773"/>
                </a:cubicBezTo>
                <a:cubicBezTo>
                  <a:pt x="12059" y="14599"/>
                  <a:pt x="11640" y="14461"/>
                  <a:pt x="11197" y="14358"/>
                </a:cubicBezTo>
                <a:cubicBezTo>
                  <a:pt x="10757" y="14256"/>
                  <a:pt x="10269" y="14203"/>
                  <a:pt x="9738" y="14203"/>
                </a:cubicBezTo>
                <a:cubicBezTo>
                  <a:pt x="9310" y="14220"/>
                  <a:pt x="8825" y="14306"/>
                  <a:pt x="8286" y="14455"/>
                </a:cubicBezTo>
                <a:cubicBezTo>
                  <a:pt x="7824" y="14588"/>
                  <a:pt x="7266" y="14799"/>
                  <a:pt x="6605" y="15090"/>
                </a:cubicBezTo>
                <a:cubicBezTo>
                  <a:pt x="5944" y="15381"/>
                  <a:pt x="5207" y="15792"/>
                  <a:pt x="4394" y="16327"/>
                </a:cubicBezTo>
                <a:cubicBezTo>
                  <a:pt x="4169" y="16476"/>
                  <a:pt x="3978" y="16494"/>
                  <a:pt x="3826" y="16382"/>
                </a:cubicBezTo>
                <a:cubicBezTo>
                  <a:pt x="3674" y="16268"/>
                  <a:pt x="3598" y="16059"/>
                  <a:pt x="3598" y="15751"/>
                </a:cubicBezTo>
                <a:lnTo>
                  <a:pt x="3598" y="5273"/>
                </a:lnTo>
                <a:cubicBezTo>
                  <a:pt x="3598" y="4964"/>
                  <a:pt x="3674" y="4653"/>
                  <a:pt x="3826" y="4347"/>
                </a:cubicBezTo>
                <a:cubicBezTo>
                  <a:pt x="3978" y="4036"/>
                  <a:pt x="4169" y="3807"/>
                  <a:pt x="4394" y="3654"/>
                </a:cubicBezTo>
                <a:cubicBezTo>
                  <a:pt x="5207" y="3143"/>
                  <a:pt x="5941" y="2737"/>
                  <a:pt x="6597" y="2447"/>
                </a:cubicBezTo>
                <a:cubicBezTo>
                  <a:pt x="7253" y="2156"/>
                  <a:pt x="7816" y="1944"/>
                  <a:pt x="8286" y="1812"/>
                </a:cubicBezTo>
                <a:cubicBezTo>
                  <a:pt x="8832" y="1665"/>
                  <a:pt x="9317" y="1580"/>
                  <a:pt x="9738" y="1559"/>
                </a:cubicBezTo>
                <a:cubicBezTo>
                  <a:pt x="10269" y="1559"/>
                  <a:pt x="10757" y="1612"/>
                  <a:pt x="11197" y="1715"/>
                </a:cubicBezTo>
                <a:cubicBezTo>
                  <a:pt x="11640" y="1818"/>
                  <a:pt x="12059" y="1956"/>
                  <a:pt x="12458" y="2135"/>
                </a:cubicBezTo>
                <a:cubicBezTo>
                  <a:pt x="12857" y="2306"/>
                  <a:pt x="13242" y="2508"/>
                  <a:pt x="13619" y="2737"/>
                </a:cubicBezTo>
                <a:cubicBezTo>
                  <a:pt x="13993" y="2967"/>
                  <a:pt x="14385" y="3207"/>
                  <a:pt x="14791" y="3463"/>
                </a:cubicBezTo>
                <a:cubicBezTo>
                  <a:pt x="15281" y="3736"/>
                  <a:pt x="15849" y="3889"/>
                  <a:pt x="16490" y="3924"/>
                </a:cubicBezTo>
                <a:cubicBezTo>
                  <a:pt x="17036" y="3965"/>
                  <a:pt x="17678" y="3889"/>
                  <a:pt x="18412" y="3707"/>
                </a:cubicBezTo>
                <a:cubicBezTo>
                  <a:pt x="19146" y="3522"/>
                  <a:pt x="19957" y="3113"/>
                  <a:pt x="20838" y="2476"/>
                </a:cubicBezTo>
              </a:path>
            </a:pathLst>
          </a:custGeom>
          <a:solidFill>
            <a:schemeClr val="bg1"/>
          </a:solidFill>
          <a:ln>
            <a:noFill/>
          </a:ln>
          <a:effectLst/>
        </p:spPr>
        <p:txBody>
          <a:bodyPr lIns="101578" tIns="101578" rIns="101578" bIns="101578" anchor="ctr"/>
          <a:lstStyle/>
          <a:p>
            <a:pPr defTabSz="914400" eaLnBrk="1" fontAlgn="auto" hangingPunct="1">
              <a:spcBef>
                <a:spcPts val="0"/>
              </a:spcBef>
              <a:spcAft>
                <a:spcPts val="0"/>
              </a:spcAft>
              <a:defRPr/>
            </a:pPr>
            <a:endParaRPr lang="es-ES" sz="5800" dirty="0">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grpSp>
        <p:nvGrpSpPr>
          <p:cNvPr id="42" name="Group 2"/>
          <p:cNvGrpSpPr/>
          <p:nvPr/>
        </p:nvGrpSpPr>
        <p:grpSpPr bwMode="auto">
          <a:xfrm>
            <a:off x="3254883" y="4436260"/>
            <a:ext cx="311577" cy="308584"/>
            <a:chOff x="1569458" y="688424"/>
            <a:chExt cx="334962" cy="331788"/>
          </a:xfrm>
          <a:solidFill>
            <a:schemeClr val="bg1"/>
          </a:solidFill>
        </p:grpSpPr>
        <p:sp>
          <p:nvSpPr>
            <p:cNvPr id="43" name="Freeform 11"/>
            <p:cNvSpPr>
              <a:spLocks noChangeArrowheads="1"/>
            </p:cNvSpPr>
            <p:nvPr/>
          </p:nvSpPr>
          <p:spPr bwMode="auto">
            <a:xfrm>
              <a:off x="1587500" y="901699"/>
              <a:ext cx="42863" cy="77788"/>
            </a:xfrm>
            <a:custGeom>
              <a:avLst/>
              <a:gdLst>
                <a:gd name="T0" fmla="*/ 0 w 118"/>
                <a:gd name="T1" fmla="*/ 183 h 218"/>
                <a:gd name="T2" fmla="*/ 25 w 118"/>
                <a:gd name="T3" fmla="*/ 217 h 218"/>
                <a:gd name="T4" fmla="*/ 84 w 118"/>
                <a:gd name="T5" fmla="*/ 217 h 218"/>
                <a:gd name="T6" fmla="*/ 117 w 118"/>
                <a:gd name="T7" fmla="*/ 183 h 218"/>
                <a:gd name="T8" fmla="*/ 117 w 118"/>
                <a:gd name="T9" fmla="*/ 0 h 218"/>
                <a:gd name="T10" fmla="*/ 17 w 118"/>
                <a:gd name="T11" fmla="*/ 91 h 218"/>
                <a:gd name="T12" fmla="*/ 0 w 118"/>
                <a:gd name="T13" fmla="*/ 75 h 218"/>
                <a:gd name="T14" fmla="*/ 0 w 118"/>
                <a:gd name="T15" fmla="*/ 183 h 218"/>
                <a:gd name="T16" fmla="*/ 0 w 118"/>
                <a:gd name="T17" fmla="*/ 183 h 218"/>
                <a:gd name="T18" fmla="*/ 0 w 118"/>
                <a:gd name="T19" fmla="*/ 18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218">
                  <a:moveTo>
                    <a:pt x="0" y="183"/>
                  </a:moveTo>
                  <a:cubicBezTo>
                    <a:pt x="0" y="200"/>
                    <a:pt x="8" y="217"/>
                    <a:pt x="25" y="217"/>
                  </a:cubicBezTo>
                  <a:cubicBezTo>
                    <a:pt x="84" y="217"/>
                    <a:pt x="84" y="217"/>
                    <a:pt x="84" y="217"/>
                  </a:cubicBezTo>
                  <a:cubicBezTo>
                    <a:pt x="100" y="217"/>
                    <a:pt x="117" y="200"/>
                    <a:pt x="117" y="183"/>
                  </a:cubicBezTo>
                  <a:cubicBezTo>
                    <a:pt x="117" y="0"/>
                    <a:pt x="117" y="0"/>
                    <a:pt x="117" y="0"/>
                  </a:cubicBezTo>
                  <a:cubicBezTo>
                    <a:pt x="17" y="91"/>
                    <a:pt x="17" y="91"/>
                    <a:pt x="17" y="91"/>
                  </a:cubicBezTo>
                  <a:cubicBezTo>
                    <a:pt x="0" y="75"/>
                    <a:pt x="0" y="75"/>
                    <a:pt x="0" y="75"/>
                  </a:cubicBezTo>
                  <a:lnTo>
                    <a:pt x="0" y="183"/>
                  </a:lnTo>
                  <a:close/>
                  <a:moveTo>
                    <a:pt x="0" y="183"/>
                  </a:moveTo>
                  <a:lnTo>
                    <a:pt x="0" y="183"/>
                  </a:lnTo>
                  <a:close/>
                </a:path>
              </a:pathLst>
            </a:custGeom>
            <a:grpFill/>
            <a:ln>
              <a:noFill/>
            </a:ln>
            <a:effectLst/>
          </p:spPr>
          <p:txBody>
            <a:bodyPr wrap="none" anchor="ctr"/>
            <a:lstStyle/>
            <a:p>
              <a:pPr eaLnBrk="1" fontAlgn="auto" hangingPunct="1">
                <a:spcBef>
                  <a:spcPts val="0"/>
                </a:spcBef>
                <a:spcAft>
                  <a:spcPts val="0"/>
                </a:spcAft>
                <a:defRPr/>
              </a:pPr>
              <a:endParaRPr lang="en-US">
                <a:latin typeface="Open Sans Light"/>
                <a:ea typeface="+mn-ea"/>
                <a:cs typeface="Open Sans Light"/>
              </a:endParaRPr>
            </a:p>
          </p:txBody>
        </p:sp>
        <p:sp>
          <p:nvSpPr>
            <p:cNvPr id="44" name="Freeform 12"/>
            <p:cNvSpPr>
              <a:spLocks noChangeArrowheads="1"/>
            </p:cNvSpPr>
            <p:nvPr/>
          </p:nvSpPr>
          <p:spPr bwMode="auto">
            <a:xfrm>
              <a:off x="1657350" y="858837"/>
              <a:ext cx="42863" cy="120650"/>
            </a:xfrm>
            <a:custGeom>
              <a:avLst/>
              <a:gdLst>
                <a:gd name="T0" fmla="*/ 0 w 118"/>
                <a:gd name="T1" fmla="*/ 301 h 336"/>
                <a:gd name="T2" fmla="*/ 34 w 118"/>
                <a:gd name="T3" fmla="*/ 335 h 336"/>
                <a:gd name="T4" fmla="*/ 84 w 118"/>
                <a:gd name="T5" fmla="*/ 335 h 336"/>
                <a:gd name="T6" fmla="*/ 117 w 118"/>
                <a:gd name="T7" fmla="*/ 301 h 336"/>
                <a:gd name="T8" fmla="*/ 117 w 118"/>
                <a:gd name="T9" fmla="*/ 76 h 336"/>
                <a:gd name="T10" fmla="*/ 42 w 118"/>
                <a:gd name="T11" fmla="*/ 0 h 336"/>
                <a:gd name="T12" fmla="*/ 0 w 118"/>
                <a:gd name="T13" fmla="*/ 42 h 336"/>
                <a:gd name="T14" fmla="*/ 0 w 118"/>
                <a:gd name="T15" fmla="*/ 301 h 336"/>
                <a:gd name="T16" fmla="*/ 0 w 118"/>
                <a:gd name="T17" fmla="*/ 301 h 336"/>
                <a:gd name="T18" fmla="*/ 0 w 118"/>
                <a:gd name="T19" fmla="*/ 301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336">
                  <a:moveTo>
                    <a:pt x="0" y="301"/>
                  </a:moveTo>
                  <a:cubicBezTo>
                    <a:pt x="0" y="318"/>
                    <a:pt x="17" y="335"/>
                    <a:pt x="34" y="335"/>
                  </a:cubicBezTo>
                  <a:cubicBezTo>
                    <a:pt x="84" y="335"/>
                    <a:pt x="84" y="335"/>
                    <a:pt x="84" y="335"/>
                  </a:cubicBezTo>
                  <a:cubicBezTo>
                    <a:pt x="101" y="335"/>
                    <a:pt x="117" y="318"/>
                    <a:pt x="117" y="301"/>
                  </a:cubicBezTo>
                  <a:cubicBezTo>
                    <a:pt x="117" y="76"/>
                    <a:pt x="117" y="76"/>
                    <a:pt x="117" y="76"/>
                  </a:cubicBezTo>
                  <a:cubicBezTo>
                    <a:pt x="42" y="0"/>
                    <a:pt x="42" y="0"/>
                    <a:pt x="42" y="0"/>
                  </a:cubicBezTo>
                  <a:cubicBezTo>
                    <a:pt x="0" y="42"/>
                    <a:pt x="0" y="42"/>
                    <a:pt x="0" y="42"/>
                  </a:cubicBezTo>
                  <a:lnTo>
                    <a:pt x="0" y="301"/>
                  </a:lnTo>
                  <a:close/>
                  <a:moveTo>
                    <a:pt x="0" y="301"/>
                  </a:moveTo>
                  <a:lnTo>
                    <a:pt x="0" y="301"/>
                  </a:lnTo>
                  <a:close/>
                </a:path>
              </a:pathLst>
            </a:custGeom>
            <a:solidFill>
              <a:srgbClr val="404040"/>
            </a:solidFill>
            <a:ln>
              <a:noFill/>
            </a:ln>
            <a:effectLst/>
          </p:spPr>
          <p:txBody>
            <a:bodyPr wrap="none" anchor="ctr"/>
            <a:lstStyle/>
            <a:p>
              <a:pPr eaLnBrk="1" fontAlgn="auto" hangingPunct="1">
                <a:spcBef>
                  <a:spcPts val="0"/>
                </a:spcBef>
                <a:spcAft>
                  <a:spcPts val="0"/>
                </a:spcAft>
                <a:defRPr/>
              </a:pPr>
              <a:endParaRPr lang="en-US" dirty="0">
                <a:latin typeface="Open Sans Light"/>
                <a:ea typeface="+mn-ea"/>
                <a:cs typeface="Open Sans Light"/>
              </a:endParaRPr>
            </a:p>
          </p:txBody>
        </p:sp>
        <p:sp>
          <p:nvSpPr>
            <p:cNvPr id="45" name="Freeform 13"/>
            <p:cNvSpPr>
              <a:spLocks noChangeArrowheads="1"/>
            </p:cNvSpPr>
            <p:nvPr/>
          </p:nvSpPr>
          <p:spPr bwMode="auto">
            <a:xfrm>
              <a:off x="1727200" y="858837"/>
              <a:ext cx="42863" cy="120650"/>
            </a:xfrm>
            <a:custGeom>
              <a:avLst/>
              <a:gdLst>
                <a:gd name="T0" fmla="*/ 92 w 118"/>
                <a:gd name="T1" fmla="*/ 335 h 336"/>
                <a:gd name="T2" fmla="*/ 117 w 118"/>
                <a:gd name="T3" fmla="*/ 301 h 336"/>
                <a:gd name="T4" fmla="*/ 117 w 118"/>
                <a:gd name="T5" fmla="*/ 0 h 336"/>
                <a:gd name="T6" fmla="*/ 0 w 118"/>
                <a:gd name="T7" fmla="*/ 118 h 336"/>
                <a:gd name="T8" fmla="*/ 0 w 118"/>
                <a:gd name="T9" fmla="*/ 301 h 336"/>
                <a:gd name="T10" fmla="*/ 33 w 118"/>
                <a:gd name="T11" fmla="*/ 335 h 336"/>
                <a:gd name="T12" fmla="*/ 92 w 118"/>
                <a:gd name="T13" fmla="*/ 335 h 336"/>
                <a:gd name="T14" fmla="*/ 92 w 118"/>
                <a:gd name="T15" fmla="*/ 335 h 336"/>
                <a:gd name="T16" fmla="*/ 92 w 118"/>
                <a:gd name="T17" fmla="*/ 335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336">
                  <a:moveTo>
                    <a:pt x="92" y="335"/>
                  </a:moveTo>
                  <a:cubicBezTo>
                    <a:pt x="108" y="335"/>
                    <a:pt x="117" y="318"/>
                    <a:pt x="117" y="301"/>
                  </a:cubicBezTo>
                  <a:cubicBezTo>
                    <a:pt x="117" y="0"/>
                    <a:pt x="117" y="0"/>
                    <a:pt x="117" y="0"/>
                  </a:cubicBezTo>
                  <a:cubicBezTo>
                    <a:pt x="0" y="118"/>
                    <a:pt x="0" y="118"/>
                    <a:pt x="0" y="118"/>
                  </a:cubicBezTo>
                  <a:cubicBezTo>
                    <a:pt x="0" y="301"/>
                    <a:pt x="0" y="301"/>
                    <a:pt x="0" y="301"/>
                  </a:cubicBezTo>
                  <a:cubicBezTo>
                    <a:pt x="0" y="318"/>
                    <a:pt x="16" y="335"/>
                    <a:pt x="33" y="335"/>
                  </a:cubicBezTo>
                  <a:lnTo>
                    <a:pt x="92" y="335"/>
                  </a:lnTo>
                  <a:close/>
                  <a:moveTo>
                    <a:pt x="92" y="335"/>
                  </a:moveTo>
                  <a:lnTo>
                    <a:pt x="92" y="335"/>
                  </a:lnTo>
                  <a:close/>
                </a:path>
              </a:pathLst>
            </a:custGeom>
            <a:solidFill>
              <a:srgbClr val="404040"/>
            </a:solidFill>
            <a:ln>
              <a:noFill/>
            </a:ln>
            <a:effectLst/>
          </p:spPr>
          <p:txBody>
            <a:bodyPr wrap="none" anchor="ctr"/>
            <a:lstStyle/>
            <a:p>
              <a:pPr eaLnBrk="1" fontAlgn="auto" hangingPunct="1">
                <a:spcBef>
                  <a:spcPts val="0"/>
                </a:spcBef>
                <a:spcAft>
                  <a:spcPts val="0"/>
                </a:spcAft>
                <a:defRPr/>
              </a:pPr>
              <a:endParaRPr lang="en-US">
                <a:latin typeface="Open Sans Light"/>
                <a:ea typeface="+mn-ea"/>
                <a:cs typeface="Open Sans Light"/>
              </a:endParaRPr>
            </a:p>
          </p:txBody>
        </p:sp>
        <p:sp>
          <p:nvSpPr>
            <p:cNvPr id="46" name="Freeform 14"/>
            <p:cNvSpPr>
              <a:spLocks noChangeArrowheads="1"/>
            </p:cNvSpPr>
            <p:nvPr/>
          </p:nvSpPr>
          <p:spPr bwMode="auto">
            <a:xfrm>
              <a:off x="1795463" y="817562"/>
              <a:ext cx="46037" cy="163512"/>
            </a:xfrm>
            <a:custGeom>
              <a:avLst/>
              <a:gdLst>
                <a:gd name="T0" fmla="*/ 0 w 126"/>
                <a:gd name="T1" fmla="*/ 41 h 452"/>
                <a:gd name="T2" fmla="*/ 0 w 126"/>
                <a:gd name="T3" fmla="*/ 417 h 452"/>
                <a:gd name="T4" fmla="*/ 33 w 126"/>
                <a:gd name="T5" fmla="*/ 451 h 452"/>
                <a:gd name="T6" fmla="*/ 92 w 126"/>
                <a:gd name="T7" fmla="*/ 451 h 452"/>
                <a:gd name="T8" fmla="*/ 125 w 126"/>
                <a:gd name="T9" fmla="*/ 417 h 452"/>
                <a:gd name="T10" fmla="*/ 125 w 126"/>
                <a:gd name="T11" fmla="*/ 66 h 452"/>
                <a:gd name="T12" fmla="*/ 50 w 126"/>
                <a:gd name="T13" fmla="*/ 0 h 452"/>
                <a:gd name="T14" fmla="*/ 0 w 126"/>
                <a:gd name="T15" fmla="*/ 41 h 452"/>
                <a:gd name="T16" fmla="*/ 0 w 126"/>
                <a:gd name="T17" fmla="*/ 41 h 452"/>
                <a:gd name="T18" fmla="*/ 0 w 126"/>
                <a:gd name="T19" fmla="*/ 4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452">
                  <a:moveTo>
                    <a:pt x="0" y="41"/>
                  </a:moveTo>
                  <a:cubicBezTo>
                    <a:pt x="0" y="417"/>
                    <a:pt x="0" y="417"/>
                    <a:pt x="0" y="417"/>
                  </a:cubicBezTo>
                  <a:cubicBezTo>
                    <a:pt x="0" y="434"/>
                    <a:pt x="17" y="451"/>
                    <a:pt x="33" y="451"/>
                  </a:cubicBezTo>
                  <a:cubicBezTo>
                    <a:pt x="92" y="451"/>
                    <a:pt x="92" y="451"/>
                    <a:pt x="92" y="451"/>
                  </a:cubicBezTo>
                  <a:cubicBezTo>
                    <a:pt x="109" y="451"/>
                    <a:pt x="125" y="434"/>
                    <a:pt x="125" y="417"/>
                  </a:cubicBezTo>
                  <a:cubicBezTo>
                    <a:pt x="125" y="66"/>
                    <a:pt x="125" y="66"/>
                    <a:pt x="125" y="66"/>
                  </a:cubicBezTo>
                  <a:cubicBezTo>
                    <a:pt x="50" y="0"/>
                    <a:pt x="50" y="0"/>
                    <a:pt x="50" y="0"/>
                  </a:cubicBezTo>
                  <a:lnTo>
                    <a:pt x="0" y="41"/>
                  </a:lnTo>
                  <a:close/>
                  <a:moveTo>
                    <a:pt x="0" y="41"/>
                  </a:moveTo>
                  <a:lnTo>
                    <a:pt x="0" y="41"/>
                  </a:lnTo>
                  <a:close/>
                </a:path>
              </a:pathLst>
            </a:custGeom>
            <a:solidFill>
              <a:srgbClr val="404040"/>
            </a:solidFill>
            <a:ln>
              <a:noFill/>
            </a:ln>
            <a:effectLst/>
          </p:spPr>
          <p:txBody>
            <a:bodyPr wrap="none" anchor="ctr"/>
            <a:lstStyle/>
            <a:p>
              <a:pPr eaLnBrk="1" fontAlgn="auto" hangingPunct="1">
                <a:spcBef>
                  <a:spcPts val="0"/>
                </a:spcBef>
                <a:spcAft>
                  <a:spcPts val="0"/>
                </a:spcAft>
                <a:defRPr/>
              </a:pPr>
              <a:endParaRPr lang="en-US">
                <a:latin typeface="Open Sans Light"/>
                <a:ea typeface="+mn-ea"/>
                <a:cs typeface="Open Sans Light"/>
              </a:endParaRPr>
            </a:p>
          </p:txBody>
        </p:sp>
        <p:sp>
          <p:nvSpPr>
            <p:cNvPr id="47" name="Freeform 15"/>
            <p:cNvSpPr>
              <a:spLocks noChangeArrowheads="1"/>
            </p:cNvSpPr>
            <p:nvPr/>
          </p:nvSpPr>
          <p:spPr bwMode="auto">
            <a:xfrm>
              <a:off x="1576388" y="744537"/>
              <a:ext cx="261937" cy="163512"/>
            </a:xfrm>
            <a:custGeom>
              <a:avLst/>
              <a:gdLst>
                <a:gd name="T0" fmla="*/ 234 w 728"/>
                <a:gd name="T1" fmla="*/ 284 h 452"/>
                <a:gd name="T2" fmla="*/ 292 w 728"/>
                <a:gd name="T3" fmla="*/ 284 h 452"/>
                <a:gd name="T4" fmla="*/ 359 w 728"/>
                <a:gd name="T5" fmla="*/ 351 h 452"/>
                <a:gd name="T6" fmla="*/ 401 w 728"/>
                <a:gd name="T7" fmla="*/ 368 h 452"/>
                <a:gd name="T8" fmla="*/ 434 w 728"/>
                <a:gd name="T9" fmla="*/ 351 h 452"/>
                <a:gd name="T10" fmla="*/ 660 w 728"/>
                <a:gd name="T11" fmla="*/ 134 h 452"/>
                <a:gd name="T12" fmla="*/ 694 w 728"/>
                <a:gd name="T13" fmla="*/ 167 h 452"/>
                <a:gd name="T14" fmla="*/ 710 w 728"/>
                <a:gd name="T15" fmla="*/ 175 h 452"/>
                <a:gd name="T16" fmla="*/ 727 w 728"/>
                <a:gd name="T17" fmla="*/ 159 h 452"/>
                <a:gd name="T18" fmla="*/ 727 w 728"/>
                <a:gd name="T19" fmla="*/ 33 h 452"/>
                <a:gd name="T20" fmla="*/ 719 w 728"/>
                <a:gd name="T21" fmla="*/ 8 h 452"/>
                <a:gd name="T22" fmla="*/ 694 w 728"/>
                <a:gd name="T23" fmla="*/ 0 h 452"/>
                <a:gd name="T24" fmla="*/ 568 w 728"/>
                <a:gd name="T25" fmla="*/ 0 h 452"/>
                <a:gd name="T26" fmla="*/ 551 w 728"/>
                <a:gd name="T27" fmla="*/ 8 h 452"/>
                <a:gd name="T28" fmla="*/ 551 w 728"/>
                <a:gd name="T29" fmla="*/ 33 h 452"/>
                <a:gd name="T30" fmla="*/ 585 w 728"/>
                <a:gd name="T31" fmla="*/ 58 h 452"/>
                <a:gd name="T32" fmla="*/ 426 w 728"/>
                <a:gd name="T33" fmla="*/ 217 h 452"/>
                <a:gd name="T34" fmla="*/ 401 w 728"/>
                <a:gd name="T35" fmla="*/ 225 h 452"/>
                <a:gd name="T36" fmla="*/ 368 w 728"/>
                <a:gd name="T37" fmla="*/ 217 h 452"/>
                <a:gd name="T38" fmla="*/ 292 w 728"/>
                <a:gd name="T39" fmla="*/ 142 h 452"/>
                <a:gd name="T40" fmla="*/ 234 w 728"/>
                <a:gd name="T41" fmla="*/ 142 h 452"/>
                <a:gd name="T42" fmla="*/ 8 w 728"/>
                <a:gd name="T43" fmla="*/ 359 h 452"/>
                <a:gd name="T44" fmla="*/ 0 w 728"/>
                <a:gd name="T45" fmla="*/ 393 h 452"/>
                <a:gd name="T46" fmla="*/ 8 w 728"/>
                <a:gd name="T47" fmla="*/ 426 h 452"/>
                <a:gd name="T48" fmla="*/ 25 w 728"/>
                <a:gd name="T49" fmla="*/ 435 h 452"/>
                <a:gd name="T50" fmla="*/ 83 w 728"/>
                <a:gd name="T51" fmla="*/ 435 h 452"/>
                <a:gd name="T52" fmla="*/ 234 w 728"/>
                <a:gd name="T53" fmla="*/ 284 h 452"/>
                <a:gd name="T54" fmla="*/ 234 w 728"/>
                <a:gd name="T55" fmla="*/ 284 h 452"/>
                <a:gd name="T56" fmla="*/ 234 w 728"/>
                <a:gd name="T57" fmla="*/ 284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28" h="452">
                  <a:moveTo>
                    <a:pt x="234" y="284"/>
                  </a:moveTo>
                  <a:cubicBezTo>
                    <a:pt x="250" y="267"/>
                    <a:pt x="276" y="267"/>
                    <a:pt x="292" y="284"/>
                  </a:cubicBezTo>
                  <a:cubicBezTo>
                    <a:pt x="359" y="351"/>
                    <a:pt x="359" y="351"/>
                    <a:pt x="359" y="351"/>
                  </a:cubicBezTo>
                  <a:cubicBezTo>
                    <a:pt x="376" y="368"/>
                    <a:pt x="384" y="368"/>
                    <a:pt x="401" y="368"/>
                  </a:cubicBezTo>
                  <a:cubicBezTo>
                    <a:pt x="418" y="368"/>
                    <a:pt x="426" y="368"/>
                    <a:pt x="434" y="351"/>
                  </a:cubicBezTo>
                  <a:cubicBezTo>
                    <a:pt x="660" y="134"/>
                    <a:pt x="660" y="134"/>
                    <a:pt x="660" y="134"/>
                  </a:cubicBezTo>
                  <a:cubicBezTo>
                    <a:pt x="694" y="167"/>
                    <a:pt x="694" y="167"/>
                    <a:pt x="694" y="167"/>
                  </a:cubicBezTo>
                  <a:cubicBezTo>
                    <a:pt x="702" y="175"/>
                    <a:pt x="710" y="175"/>
                    <a:pt x="710" y="175"/>
                  </a:cubicBezTo>
                  <a:cubicBezTo>
                    <a:pt x="719" y="175"/>
                    <a:pt x="727" y="167"/>
                    <a:pt x="727" y="159"/>
                  </a:cubicBezTo>
                  <a:cubicBezTo>
                    <a:pt x="727" y="33"/>
                    <a:pt x="727" y="33"/>
                    <a:pt x="727" y="33"/>
                  </a:cubicBezTo>
                  <a:cubicBezTo>
                    <a:pt x="727" y="25"/>
                    <a:pt x="727" y="16"/>
                    <a:pt x="719" y="8"/>
                  </a:cubicBezTo>
                  <a:cubicBezTo>
                    <a:pt x="710" y="0"/>
                    <a:pt x="702" y="0"/>
                    <a:pt x="694" y="0"/>
                  </a:cubicBezTo>
                  <a:cubicBezTo>
                    <a:pt x="568" y="0"/>
                    <a:pt x="568" y="0"/>
                    <a:pt x="568" y="0"/>
                  </a:cubicBezTo>
                  <a:cubicBezTo>
                    <a:pt x="560" y="0"/>
                    <a:pt x="551" y="0"/>
                    <a:pt x="551" y="8"/>
                  </a:cubicBezTo>
                  <a:cubicBezTo>
                    <a:pt x="543" y="16"/>
                    <a:pt x="551" y="25"/>
                    <a:pt x="551" y="33"/>
                  </a:cubicBezTo>
                  <a:cubicBezTo>
                    <a:pt x="585" y="58"/>
                    <a:pt x="585" y="58"/>
                    <a:pt x="585" y="58"/>
                  </a:cubicBezTo>
                  <a:cubicBezTo>
                    <a:pt x="426" y="217"/>
                    <a:pt x="426" y="217"/>
                    <a:pt x="426" y="217"/>
                  </a:cubicBezTo>
                  <a:cubicBezTo>
                    <a:pt x="426" y="225"/>
                    <a:pt x="409" y="225"/>
                    <a:pt x="401" y="225"/>
                  </a:cubicBezTo>
                  <a:cubicBezTo>
                    <a:pt x="393" y="225"/>
                    <a:pt x="376" y="225"/>
                    <a:pt x="368" y="217"/>
                  </a:cubicBezTo>
                  <a:cubicBezTo>
                    <a:pt x="292" y="142"/>
                    <a:pt x="292" y="142"/>
                    <a:pt x="292" y="142"/>
                  </a:cubicBezTo>
                  <a:cubicBezTo>
                    <a:pt x="276" y="125"/>
                    <a:pt x="250" y="125"/>
                    <a:pt x="234" y="142"/>
                  </a:cubicBezTo>
                  <a:cubicBezTo>
                    <a:pt x="8" y="359"/>
                    <a:pt x="8" y="359"/>
                    <a:pt x="8" y="359"/>
                  </a:cubicBezTo>
                  <a:cubicBezTo>
                    <a:pt x="0" y="368"/>
                    <a:pt x="0" y="384"/>
                    <a:pt x="0" y="393"/>
                  </a:cubicBezTo>
                  <a:cubicBezTo>
                    <a:pt x="0" y="410"/>
                    <a:pt x="0" y="418"/>
                    <a:pt x="8" y="426"/>
                  </a:cubicBezTo>
                  <a:cubicBezTo>
                    <a:pt x="25" y="435"/>
                    <a:pt x="25" y="435"/>
                    <a:pt x="25" y="435"/>
                  </a:cubicBezTo>
                  <a:cubicBezTo>
                    <a:pt x="41" y="451"/>
                    <a:pt x="67" y="451"/>
                    <a:pt x="83" y="435"/>
                  </a:cubicBezTo>
                  <a:lnTo>
                    <a:pt x="234" y="284"/>
                  </a:lnTo>
                  <a:close/>
                  <a:moveTo>
                    <a:pt x="234" y="284"/>
                  </a:moveTo>
                  <a:lnTo>
                    <a:pt x="234" y="284"/>
                  </a:lnTo>
                  <a:close/>
                </a:path>
              </a:pathLst>
            </a:custGeom>
            <a:solidFill>
              <a:srgbClr val="404040"/>
            </a:solidFill>
            <a:ln>
              <a:noFill/>
            </a:ln>
            <a:effectLst/>
          </p:spPr>
          <p:txBody>
            <a:bodyPr wrap="none" anchor="ctr"/>
            <a:lstStyle/>
            <a:p>
              <a:pPr eaLnBrk="1" fontAlgn="auto" hangingPunct="1">
                <a:spcBef>
                  <a:spcPts val="0"/>
                </a:spcBef>
                <a:spcAft>
                  <a:spcPts val="0"/>
                </a:spcAft>
                <a:defRPr/>
              </a:pPr>
              <a:endParaRPr lang="en-US">
                <a:latin typeface="Open Sans Light"/>
                <a:ea typeface="+mn-ea"/>
                <a:cs typeface="Open Sans Light"/>
              </a:endParaRPr>
            </a:p>
          </p:txBody>
        </p:sp>
        <p:sp>
          <p:nvSpPr>
            <p:cNvPr id="48" name="Freeform 16"/>
            <p:cNvSpPr>
              <a:spLocks noChangeArrowheads="1"/>
            </p:cNvSpPr>
            <p:nvPr/>
          </p:nvSpPr>
          <p:spPr bwMode="auto">
            <a:xfrm>
              <a:off x="1569458" y="688424"/>
              <a:ext cx="334962" cy="331788"/>
            </a:xfrm>
            <a:custGeom>
              <a:avLst/>
              <a:gdLst>
                <a:gd name="T0" fmla="*/ 887 w 929"/>
                <a:gd name="T1" fmla="*/ 0 h 921"/>
                <a:gd name="T2" fmla="*/ 836 w 929"/>
                <a:gd name="T3" fmla="*/ 50 h 921"/>
                <a:gd name="T4" fmla="*/ 836 w 929"/>
                <a:gd name="T5" fmla="*/ 837 h 921"/>
                <a:gd name="T6" fmla="*/ 51 w 929"/>
                <a:gd name="T7" fmla="*/ 837 h 921"/>
                <a:gd name="T8" fmla="*/ 0 w 929"/>
                <a:gd name="T9" fmla="*/ 878 h 921"/>
                <a:gd name="T10" fmla="*/ 51 w 929"/>
                <a:gd name="T11" fmla="*/ 920 h 921"/>
                <a:gd name="T12" fmla="*/ 887 w 929"/>
                <a:gd name="T13" fmla="*/ 920 h 921"/>
                <a:gd name="T14" fmla="*/ 928 w 929"/>
                <a:gd name="T15" fmla="*/ 878 h 921"/>
                <a:gd name="T16" fmla="*/ 928 w 929"/>
                <a:gd name="T17" fmla="*/ 50 h 921"/>
                <a:gd name="T18" fmla="*/ 887 w 929"/>
                <a:gd name="T19" fmla="*/ 0 h 921"/>
                <a:gd name="T20" fmla="*/ 887 w 929"/>
                <a:gd name="T21" fmla="*/ 0 h 921"/>
                <a:gd name="T22" fmla="*/ 887 w 929"/>
                <a:gd name="T23" fmla="*/ 0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9" h="921">
                  <a:moveTo>
                    <a:pt x="887" y="0"/>
                  </a:moveTo>
                  <a:cubicBezTo>
                    <a:pt x="862" y="0"/>
                    <a:pt x="836" y="26"/>
                    <a:pt x="836" y="50"/>
                  </a:cubicBezTo>
                  <a:cubicBezTo>
                    <a:pt x="836" y="837"/>
                    <a:pt x="836" y="837"/>
                    <a:pt x="836" y="837"/>
                  </a:cubicBezTo>
                  <a:cubicBezTo>
                    <a:pt x="51" y="837"/>
                    <a:pt x="51" y="837"/>
                    <a:pt x="51" y="837"/>
                  </a:cubicBezTo>
                  <a:cubicBezTo>
                    <a:pt x="26" y="837"/>
                    <a:pt x="0" y="853"/>
                    <a:pt x="0" y="878"/>
                  </a:cubicBezTo>
                  <a:cubicBezTo>
                    <a:pt x="0" y="903"/>
                    <a:pt x="26" y="920"/>
                    <a:pt x="51" y="920"/>
                  </a:cubicBezTo>
                  <a:cubicBezTo>
                    <a:pt x="887" y="920"/>
                    <a:pt x="887" y="920"/>
                    <a:pt x="887" y="920"/>
                  </a:cubicBezTo>
                  <a:cubicBezTo>
                    <a:pt x="912" y="920"/>
                    <a:pt x="928" y="903"/>
                    <a:pt x="928" y="878"/>
                  </a:cubicBezTo>
                  <a:cubicBezTo>
                    <a:pt x="928" y="50"/>
                    <a:pt x="928" y="50"/>
                    <a:pt x="928" y="50"/>
                  </a:cubicBezTo>
                  <a:cubicBezTo>
                    <a:pt x="928" y="26"/>
                    <a:pt x="903" y="0"/>
                    <a:pt x="887" y="0"/>
                  </a:cubicBezTo>
                  <a:close/>
                  <a:moveTo>
                    <a:pt x="887" y="0"/>
                  </a:moveTo>
                  <a:lnTo>
                    <a:pt x="887" y="0"/>
                  </a:lnTo>
                  <a:close/>
                </a:path>
              </a:pathLst>
            </a:custGeom>
            <a:solidFill>
              <a:srgbClr val="404040"/>
            </a:solidFill>
            <a:ln>
              <a:noFill/>
            </a:ln>
            <a:effectLst/>
          </p:spPr>
          <p:txBody>
            <a:bodyPr wrap="none" anchor="ctr"/>
            <a:lstStyle/>
            <a:p>
              <a:pPr eaLnBrk="1" fontAlgn="auto" hangingPunct="1">
                <a:spcBef>
                  <a:spcPts val="0"/>
                </a:spcBef>
                <a:spcAft>
                  <a:spcPts val="0"/>
                </a:spcAft>
                <a:defRPr/>
              </a:pPr>
              <a:endParaRPr lang="en-US" dirty="0">
                <a:latin typeface="Open Sans Light"/>
                <a:ea typeface="+mn-ea"/>
                <a:cs typeface="Open Sans Light"/>
              </a:endParaRPr>
            </a:p>
          </p:txBody>
        </p:sp>
      </p:grpSp>
      <p:sp>
        <p:nvSpPr>
          <p:cNvPr id="49" name="AutoShape 115"/>
          <p:cNvSpPr/>
          <p:nvPr/>
        </p:nvSpPr>
        <p:spPr bwMode="auto">
          <a:xfrm>
            <a:off x="8455098" y="4443412"/>
            <a:ext cx="266700" cy="293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7" y="18801"/>
                </a:moveTo>
                <a:cubicBezTo>
                  <a:pt x="21518" y="18965"/>
                  <a:pt x="21599" y="19177"/>
                  <a:pt x="21599" y="19436"/>
                </a:cubicBezTo>
                <a:cubicBezTo>
                  <a:pt x="21599" y="19580"/>
                  <a:pt x="21518" y="19775"/>
                  <a:pt x="21357" y="20018"/>
                </a:cubicBezTo>
                <a:cubicBezTo>
                  <a:pt x="21193" y="20261"/>
                  <a:pt x="20989" y="20504"/>
                  <a:pt x="20746" y="20741"/>
                </a:cubicBezTo>
                <a:cubicBezTo>
                  <a:pt x="20503" y="20978"/>
                  <a:pt x="20260" y="21184"/>
                  <a:pt x="20023" y="21348"/>
                </a:cubicBezTo>
                <a:cubicBezTo>
                  <a:pt x="19783" y="21518"/>
                  <a:pt x="19593" y="21599"/>
                  <a:pt x="19447" y="21599"/>
                </a:cubicBezTo>
                <a:cubicBezTo>
                  <a:pt x="19189" y="21599"/>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solidFill>
            <a:srgbClr val="404040"/>
          </a:solidFill>
          <a:ln>
            <a:noFill/>
          </a:ln>
          <a:effectLst/>
        </p:spPr>
        <p:txBody>
          <a:bodyPr lIns="101578" tIns="101578" rIns="101578" bIns="101578" anchor="ctr"/>
          <a:lstStyle/>
          <a:p>
            <a:pPr defTabSz="914400" eaLnBrk="1" fontAlgn="auto" hangingPunct="1">
              <a:spcBef>
                <a:spcPts val="0"/>
              </a:spcBef>
              <a:spcAft>
                <a:spcPts val="0"/>
              </a:spcAft>
              <a:defRPr/>
            </a:pPr>
            <a:endParaRPr lang="es-ES" sz="5800" dirty="0">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50" name="AutoShape 29"/>
          <p:cNvSpPr/>
          <p:nvPr/>
        </p:nvSpPr>
        <p:spPr bwMode="auto">
          <a:xfrm>
            <a:off x="8966273" y="4443412"/>
            <a:ext cx="292100" cy="293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98" y="2167"/>
                </a:moveTo>
                <a:cubicBezTo>
                  <a:pt x="3598" y="2549"/>
                  <a:pt x="3517" y="2902"/>
                  <a:pt x="3358" y="3213"/>
                </a:cubicBezTo>
                <a:cubicBezTo>
                  <a:pt x="3197" y="3525"/>
                  <a:pt x="2981" y="3792"/>
                  <a:pt x="2707" y="4006"/>
                </a:cubicBezTo>
                <a:lnTo>
                  <a:pt x="2707" y="21050"/>
                </a:lnTo>
                <a:cubicBezTo>
                  <a:pt x="2707" y="21203"/>
                  <a:pt x="2663" y="21329"/>
                  <a:pt x="2580" y="21438"/>
                </a:cubicBezTo>
                <a:cubicBezTo>
                  <a:pt x="2492" y="21547"/>
                  <a:pt x="2386" y="21599"/>
                  <a:pt x="2262" y="21599"/>
                </a:cubicBezTo>
                <a:lnTo>
                  <a:pt x="1348" y="21599"/>
                </a:lnTo>
                <a:cubicBezTo>
                  <a:pt x="1221" y="21599"/>
                  <a:pt x="1118" y="21544"/>
                  <a:pt x="1038" y="21438"/>
                </a:cubicBezTo>
                <a:cubicBezTo>
                  <a:pt x="954" y="21329"/>
                  <a:pt x="913" y="21203"/>
                  <a:pt x="913" y="21050"/>
                </a:cubicBezTo>
                <a:lnTo>
                  <a:pt x="913" y="4006"/>
                </a:lnTo>
                <a:cubicBezTo>
                  <a:pt x="641" y="3792"/>
                  <a:pt x="421" y="3525"/>
                  <a:pt x="252" y="3213"/>
                </a:cubicBezTo>
                <a:cubicBezTo>
                  <a:pt x="83" y="2902"/>
                  <a:pt x="0" y="2549"/>
                  <a:pt x="0" y="2167"/>
                </a:cubicBezTo>
                <a:cubicBezTo>
                  <a:pt x="0" y="1574"/>
                  <a:pt x="176" y="1069"/>
                  <a:pt x="528" y="640"/>
                </a:cubicBezTo>
                <a:cubicBezTo>
                  <a:pt x="878" y="211"/>
                  <a:pt x="1304" y="0"/>
                  <a:pt x="1804" y="0"/>
                </a:cubicBezTo>
                <a:cubicBezTo>
                  <a:pt x="2296" y="0"/>
                  <a:pt x="2719" y="211"/>
                  <a:pt x="3069" y="640"/>
                </a:cubicBezTo>
                <a:cubicBezTo>
                  <a:pt x="3422" y="1069"/>
                  <a:pt x="3598" y="1571"/>
                  <a:pt x="3598" y="2167"/>
                </a:cubicBezTo>
                <a:moveTo>
                  <a:pt x="20838" y="2476"/>
                </a:moveTo>
                <a:cubicBezTo>
                  <a:pt x="21063" y="2323"/>
                  <a:pt x="21247" y="2297"/>
                  <a:pt x="21389" y="2391"/>
                </a:cubicBezTo>
                <a:cubicBezTo>
                  <a:pt x="21529" y="2485"/>
                  <a:pt x="21599" y="2684"/>
                  <a:pt x="21599" y="2996"/>
                </a:cubicBezTo>
                <a:lnTo>
                  <a:pt x="21599" y="13515"/>
                </a:lnTo>
                <a:cubicBezTo>
                  <a:pt x="21599" y="13803"/>
                  <a:pt x="21526" y="14106"/>
                  <a:pt x="21382" y="14420"/>
                </a:cubicBezTo>
                <a:cubicBezTo>
                  <a:pt x="21237" y="14737"/>
                  <a:pt x="21056" y="14966"/>
                  <a:pt x="20838" y="15119"/>
                </a:cubicBezTo>
                <a:cubicBezTo>
                  <a:pt x="19954" y="15757"/>
                  <a:pt x="19146" y="16165"/>
                  <a:pt x="18412" y="16350"/>
                </a:cubicBezTo>
                <a:cubicBezTo>
                  <a:pt x="17678" y="16529"/>
                  <a:pt x="17036" y="16606"/>
                  <a:pt x="16490" y="16567"/>
                </a:cubicBezTo>
                <a:cubicBezTo>
                  <a:pt x="15849" y="16526"/>
                  <a:pt x="15281" y="16371"/>
                  <a:pt x="14791" y="16103"/>
                </a:cubicBezTo>
                <a:cubicBezTo>
                  <a:pt x="14392" y="15851"/>
                  <a:pt x="14003" y="15607"/>
                  <a:pt x="13623" y="15378"/>
                </a:cubicBezTo>
                <a:cubicBezTo>
                  <a:pt x="13244" y="15146"/>
                  <a:pt x="12857" y="14946"/>
                  <a:pt x="12458" y="14773"/>
                </a:cubicBezTo>
                <a:cubicBezTo>
                  <a:pt x="12059" y="14599"/>
                  <a:pt x="11640" y="14461"/>
                  <a:pt x="11197" y="14358"/>
                </a:cubicBezTo>
                <a:cubicBezTo>
                  <a:pt x="10757" y="14256"/>
                  <a:pt x="10269" y="14203"/>
                  <a:pt x="9738" y="14203"/>
                </a:cubicBezTo>
                <a:cubicBezTo>
                  <a:pt x="9310" y="14220"/>
                  <a:pt x="8825" y="14306"/>
                  <a:pt x="8286" y="14455"/>
                </a:cubicBezTo>
                <a:cubicBezTo>
                  <a:pt x="7824" y="14588"/>
                  <a:pt x="7266" y="14799"/>
                  <a:pt x="6605" y="15090"/>
                </a:cubicBezTo>
                <a:cubicBezTo>
                  <a:pt x="5944" y="15381"/>
                  <a:pt x="5207" y="15792"/>
                  <a:pt x="4394" y="16327"/>
                </a:cubicBezTo>
                <a:cubicBezTo>
                  <a:pt x="4169" y="16476"/>
                  <a:pt x="3978" y="16494"/>
                  <a:pt x="3826" y="16382"/>
                </a:cubicBezTo>
                <a:cubicBezTo>
                  <a:pt x="3674" y="16268"/>
                  <a:pt x="3598" y="16059"/>
                  <a:pt x="3598" y="15751"/>
                </a:cubicBezTo>
                <a:lnTo>
                  <a:pt x="3598" y="5273"/>
                </a:lnTo>
                <a:cubicBezTo>
                  <a:pt x="3598" y="4964"/>
                  <a:pt x="3674" y="4653"/>
                  <a:pt x="3826" y="4347"/>
                </a:cubicBezTo>
                <a:cubicBezTo>
                  <a:pt x="3978" y="4036"/>
                  <a:pt x="4169" y="3807"/>
                  <a:pt x="4394" y="3654"/>
                </a:cubicBezTo>
                <a:cubicBezTo>
                  <a:pt x="5207" y="3143"/>
                  <a:pt x="5941" y="2737"/>
                  <a:pt x="6597" y="2447"/>
                </a:cubicBezTo>
                <a:cubicBezTo>
                  <a:pt x="7253" y="2156"/>
                  <a:pt x="7816" y="1944"/>
                  <a:pt x="8286" y="1812"/>
                </a:cubicBezTo>
                <a:cubicBezTo>
                  <a:pt x="8832" y="1665"/>
                  <a:pt x="9317" y="1580"/>
                  <a:pt x="9738" y="1559"/>
                </a:cubicBezTo>
                <a:cubicBezTo>
                  <a:pt x="10269" y="1559"/>
                  <a:pt x="10757" y="1612"/>
                  <a:pt x="11197" y="1715"/>
                </a:cubicBezTo>
                <a:cubicBezTo>
                  <a:pt x="11640" y="1818"/>
                  <a:pt x="12059" y="1956"/>
                  <a:pt x="12458" y="2135"/>
                </a:cubicBezTo>
                <a:cubicBezTo>
                  <a:pt x="12857" y="2306"/>
                  <a:pt x="13242" y="2508"/>
                  <a:pt x="13619" y="2737"/>
                </a:cubicBezTo>
                <a:cubicBezTo>
                  <a:pt x="13993" y="2967"/>
                  <a:pt x="14385" y="3207"/>
                  <a:pt x="14791" y="3463"/>
                </a:cubicBezTo>
                <a:cubicBezTo>
                  <a:pt x="15281" y="3736"/>
                  <a:pt x="15849" y="3889"/>
                  <a:pt x="16490" y="3924"/>
                </a:cubicBezTo>
                <a:cubicBezTo>
                  <a:pt x="17036" y="3965"/>
                  <a:pt x="17678" y="3889"/>
                  <a:pt x="18412" y="3707"/>
                </a:cubicBezTo>
                <a:cubicBezTo>
                  <a:pt x="19146" y="3522"/>
                  <a:pt x="19957" y="3113"/>
                  <a:pt x="20838" y="2476"/>
                </a:cubicBezTo>
              </a:path>
            </a:pathLst>
          </a:custGeom>
          <a:solidFill>
            <a:srgbClr val="FFFFFF"/>
          </a:solidFill>
          <a:ln>
            <a:noFill/>
          </a:ln>
          <a:effectLst/>
        </p:spPr>
        <p:txBody>
          <a:bodyPr lIns="101578" tIns="101578" rIns="101578" bIns="101578" anchor="ctr"/>
          <a:lstStyle/>
          <a:p>
            <a:pPr defTabSz="914400" eaLnBrk="1" fontAlgn="auto" hangingPunct="1">
              <a:spcBef>
                <a:spcPts val="0"/>
              </a:spcBef>
              <a:spcAft>
                <a:spcPts val="0"/>
              </a:spcAft>
              <a:defRPr/>
            </a:pPr>
            <a:endParaRPr lang="es-ES" sz="5800" dirty="0">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grpSp>
        <p:nvGrpSpPr>
          <p:cNvPr id="51" name="Group 2"/>
          <p:cNvGrpSpPr/>
          <p:nvPr/>
        </p:nvGrpSpPr>
        <p:grpSpPr bwMode="auto">
          <a:xfrm>
            <a:off x="9454848" y="4428384"/>
            <a:ext cx="311577" cy="308584"/>
            <a:chOff x="1569458" y="688424"/>
            <a:chExt cx="334962" cy="331788"/>
          </a:xfrm>
          <a:solidFill>
            <a:srgbClr val="404040"/>
          </a:solidFill>
        </p:grpSpPr>
        <p:sp>
          <p:nvSpPr>
            <p:cNvPr id="52" name="Freeform 11"/>
            <p:cNvSpPr>
              <a:spLocks noChangeArrowheads="1"/>
            </p:cNvSpPr>
            <p:nvPr/>
          </p:nvSpPr>
          <p:spPr bwMode="auto">
            <a:xfrm>
              <a:off x="1587500" y="901699"/>
              <a:ext cx="42863" cy="77788"/>
            </a:xfrm>
            <a:custGeom>
              <a:avLst/>
              <a:gdLst>
                <a:gd name="T0" fmla="*/ 0 w 118"/>
                <a:gd name="T1" fmla="*/ 183 h 218"/>
                <a:gd name="T2" fmla="*/ 25 w 118"/>
                <a:gd name="T3" fmla="*/ 217 h 218"/>
                <a:gd name="T4" fmla="*/ 84 w 118"/>
                <a:gd name="T5" fmla="*/ 217 h 218"/>
                <a:gd name="T6" fmla="*/ 117 w 118"/>
                <a:gd name="T7" fmla="*/ 183 h 218"/>
                <a:gd name="T8" fmla="*/ 117 w 118"/>
                <a:gd name="T9" fmla="*/ 0 h 218"/>
                <a:gd name="T10" fmla="*/ 17 w 118"/>
                <a:gd name="T11" fmla="*/ 91 h 218"/>
                <a:gd name="T12" fmla="*/ 0 w 118"/>
                <a:gd name="T13" fmla="*/ 75 h 218"/>
                <a:gd name="T14" fmla="*/ 0 w 118"/>
                <a:gd name="T15" fmla="*/ 183 h 218"/>
                <a:gd name="T16" fmla="*/ 0 w 118"/>
                <a:gd name="T17" fmla="*/ 183 h 218"/>
                <a:gd name="T18" fmla="*/ 0 w 118"/>
                <a:gd name="T19" fmla="*/ 18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218">
                  <a:moveTo>
                    <a:pt x="0" y="183"/>
                  </a:moveTo>
                  <a:cubicBezTo>
                    <a:pt x="0" y="200"/>
                    <a:pt x="8" y="217"/>
                    <a:pt x="25" y="217"/>
                  </a:cubicBezTo>
                  <a:cubicBezTo>
                    <a:pt x="84" y="217"/>
                    <a:pt x="84" y="217"/>
                    <a:pt x="84" y="217"/>
                  </a:cubicBezTo>
                  <a:cubicBezTo>
                    <a:pt x="100" y="217"/>
                    <a:pt x="117" y="200"/>
                    <a:pt x="117" y="183"/>
                  </a:cubicBezTo>
                  <a:cubicBezTo>
                    <a:pt x="117" y="0"/>
                    <a:pt x="117" y="0"/>
                    <a:pt x="117" y="0"/>
                  </a:cubicBezTo>
                  <a:cubicBezTo>
                    <a:pt x="17" y="91"/>
                    <a:pt x="17" y="91"/>
                    <a:pt x="17" y="91"/>
                  </a:cubicBezTo>
                  <a:cubicBezTo>
                    <a:pt x="0" y="75"/>
                    <a:pt x="0" y="75"/>
                    <a:pt x="0" y="75"/>
                  </a:cubicBezTo>
                  <a:lnTo>
                    <a:pt x="0" y="183"/>
                  </a:lnTo>
                  <a:close/>
                  <a:moveTo>
                    <a:pt x="0" y="183"/>
                  </a:moveTo>
                  <a:lnTo>
                    <a:pt x="0" y="183"/>
                  </a:lnTo>
                  <a:close/>
                </a:path>
              </a:pathLst>
            </a:custGeom>
            <a:grpFill/>
            <a:ln>
              <a:noFill/>
            </a:ln>
            <a:effectLst/>
          </p:spPr>
          <p:txBody>
            <a:bodyPr wrap="none" anchor="ctr"/>
            <a:lstStyle/>
            <a:p>
              <a:pPr eaLnBrk="1" fontAlgn="auto" hangingPunct="1">
                <a:spcBef>
                  <a:spcPts val="0"/>
                </a:spcBef>
                <a:spcAft>
                  <a:spcPts val="0"/>
                </a:spcAft>
                <a:defRPr/>
              </a:pPr>
              <a:endParaRPr lang="en-US">
                <a:latin typeface="Open Sans Light"/>
                <a:ea typeface="+mn-ea"/>
                <a:cs typeface="Open Sans Light"/>
              </a:endParaRPr>
            </a:p>
          </p:txBody>
        </p:sp>
        <p:sp>
          <p:nvSpPr>
            <p:cNvPr id="53" name="Freeform 12"/>
            <p:cNvSpPr>
              <a:spLocks noChangeArrowheads="1"/>
            </p:cNvSpPr>
            <p:nvPr/>
          </p:nvSpPr>
          <p:spPr bwMode="auto">
            <a:xfrm>
              <a:off x="1657350" y="858837"/>
              <a:ext cx="42863" cy="120650"/>
            </a:xfrm>
            <a:custGeom>
              <a:avLst/>
              <a:gdLst>
                <a:gd name="T0" fmla="*/ 0 w 118"/>
                <a:gd name="T1" fmla="*/ 301 h 336"/>
                <a:gd name="T2" fmla="*/ 34 w 118"/>
                <a:gd name="T3" fmla="*/ 335 h 336"/>
                <a:gd name="T4" fmla="*/ 84 w 118"/>
                <a:gd name="T5" fmla="*/ 335 h 336"/>
                <a:gd name="T6" fmla="*/ 117 w 118"/>
                <a:gd name="T7" fmla="*/ 301 h 336"/>
                <a:gd name="T8" fmla="*/ 117 w 118"/>
                <a:gd name="T9" fmla="*/ 76 h 336"/>
                <a:gd name="T10" fmla="*/ 42 w 118"/>
                <a:gd name="T11" fmla="*/ 0 h 336"/>
                <a:gd name="T12" fmla="*/ 0 w 118"/>
                <a:gd name="T13" fmla="*/ 42 h 336"/>
                <a:gd name="T14" fmla="*/ 0 w 118"/>
                <a:gd name="T15" fmla="*/ 301 h 336"/>
                <a:gd name="T16" fmla="*/ 0 w 118"/>
                <a:gd name="T17" fmla="*/ 301 h 336"/>
                <a:gd name="T18" fmla="*/ 0 w 118"/>
                <a:gd name="T19" fmla="*/ 301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336">
                  <a:moveTo>
                    <a:pt x="0" y="301"/>
                  </a:moveTo>
                  <a:cubicBezTo>
                    <a:pt x="0" y="318"/>
                    <a:pt x="17" y="335"/>
                    <a:pt x="34" y="335"/>
                  </a:cubicBezTo>
                  <a:cubicBezTo>
                    <a:pt x="84" y="335"/>
                    <a:pt x="84" y="335"/>
                    <a:pt x="84" y="335"/>
                  </a:cubicBezTo>
                  <a:cubicBezTo>
                    <a:pt x="101" y="335"/>
                    <a:pt x="117" y="318"/>
                    <a:pt x="117" y="301"/>
                  </a:cubicBezTo>
                  <a:cubicBezTo>
                    <a:pt x="117" y="76"/>
                    <a:pt x="117" y="76"/>
                    <a:pt x="117" y="76"/>
                  </a:cubicBezTo>
                  <a:cubicBezTo>
                    <a:pt x="42" y="0"/>
                    <a:pt x="42" y="0"/>
                    <a:pt x="42" y="0"/>
                  </a:cubicBezTo>
                  <a:cubicBezTo>
                    <a:pt x="0" y="42"/>
                    <a:pt x="0" y="42"/>
                    <a:pt x="0" y="42"/>
                  </a:cubicBezTo>
                  <a:lnTo>
                    <a:pt x="0" y="301"/>
                  </a:lnTo>
                  <a:close/>
                  <a:moveTo>
                    <a:pt x="0" y="301"/>
                  </a:moveTo>
                  <a:lnTo>
                    <a:pt x="0" y="301"/>
                  </a:lnTo>
                  <a:close/>
                </a:path>
              </a:pathLst>
            </a:custGeom>
            <a:grpFill/>
            <a:ln>
              <a:noFill/>
            </a:ln>
            <a:effectLst/>
          </p:spPr>
          <p:txBody>
            <a:bodyPr wrap="none" anchor="ctr"/>
            <a:lstStyle/>
            <a:p>
              <a:pPr eaLnBrk="1" fontAlgn="auto" hangingPunct="1">
                <a:spcBef>
                  <a:spcPts val="0"/>
                </a:spcBef>
                <a:spcAft>
                  <a:spcPts val="0"/>
                </a:spcAft>
                <a:defRPr/>
              </a:pPr>
              <a:endParaRPr lang="en-US">
                <a:latin typeface="Open Sans Light"/>
                <a:ea typeface="+mn-ea"/>
                <a:cs typeface="Open Sans Light"/>
              </a:endParaRPr>
            </a:p>
          </p:txBody>
        </p:sp>
        <p:sp>
          <p:nvSpPr>
            <p:cNvPr id="54" name="Freeform 13"/>
            <p:cNvSpPr>
              <a:spLocks noChangeArrowheads="1"/>
            </p:cNvSpPr>
            <p:nvPr/>
          </p:nvSpPr>
          <p:spPr bwMode="auto">
            <a:xfrm>
              <a:off x="1727200" y="858837"/>
              <a:ext cx="42863" cy="120650"/>
            </a:xfrm>
            <a:custGeom>
              <a:avLst/>
              <a:gdLst>
                <a:gd name="T0" fmla="*/ 92 w 118"/>
                <a:gd name="T1" fmla="*/ 335 h 336"/>
                <a:gd name="T2" fmla="*/ 117 w 118"/>
                <a:gd name="T3" fmla="*/ 301 h 336"/>
                <a:gd name="T4" fmla="*/ 117 w 118"/>
                <a:gd name="T5" fmla="*/ 0 h 336"/>
                <a:gd name="T6" fmla="*/ 0 w 118"/>
                <a:gd name="T7" fmla="*/ 118 h 336"/>
                <a:gd name="T8" fmla="*/ 0 w 118"/>
                <a:gd name="T9" fmla="*/ 301 h 336"/>
                <a:gd name="T10" fmla="*/ 33 w 118"/>
                <a:gd name="T11" fmla="*/ 335 h 336"/>
                <a:gd name="T12" fmla="*/ 92 w 118"/>
                <a:gd name="T13" fmla="*/ 335 h 336"/>
                <a:gd name="T14" fmla="*/ 92 w 118"/>
                <a:gd name="T15" fmla="*/ 335 h 336"/>
                <a:gd name="T16" fmla="*/ 92 w 118"/>
                <a:gd name="T17" fmla="*/ 335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336">
                  <a:moveTo>
                    <a:pt x="92" y="335"/>
                  </a:moveTo>
                  <a:cubicBezTo>
                    <a:pt x="108" y="335"/>
                    <a:pt x="117" y="318"/>
                    <a:pt x="117" y="301"/>
                  </a:cubicBezTo>
                  <a:cubicBezTo>
                    <a:pt x="117" y="0"/>
                    <a:pt x="117" y="0"/>
                    <a:pt x="117" y="0"/>
                  </a:cubicBezTo>
                  <a:cubicBezTo>
                    <a:pt x="0" y="118"/>
                    <a:pt x="0" y="118"/>
                    <a:pt x="0" y="118"/>
                  </a:cubicBezTo>
                  <a:cubicBezTo>
                    <a:pt x="0" y="301"/>
                    <a:pt x="0" y="301"/>
                    <a:pt x="0" y="301"/>
                  </a:cubicBezTo>
                  <a:cubicBezTo>
                    <a:pt x="0" y="318"/>
                    <a:pt x="16" y="335"/>
                    <a:pt x="33" y="335"/>
                  </a:cubicBezTo>
                  <a:lnTo>
                    <a:pt x="92" y="335"/>
                  </a:lnTo>
                  <a:close/>
                  <a:moveTo>
                    <a:pt x="92" y="335"/>
                  </a:moveTo>
                  <a:lnTo>
                    <a:pt x="92" y="335"/>
                  </a:lnTo>
                  <a:close/>
                </a:path>
              </a:pathLst>
            </a:custGeom>
            <a:grpFill/>
            <a:ln>
              <a:noFill/>
            </a:ln>
            <a:effectLst/>
          </p:spPr>
          <p:txBody>
            <a:bodyPr wrap="none" anchor="ctr"/>
            <a:lstStyle/>
            <a:p>
              <a:pPr eaLnBrk="1" fontAlgn="auto" hangingPunct="1">
                <a:spcBef>
                  <a:spcPts val="0"/>
                </a:spcBef>
                <a:spcAft>
                  <a:spcPts val="0"/>
                </a:spcAft>
                <a:defRPr/>
              </a:pPr>
              <a:endParaRPr lang="en-US">
                <a:latin typeface="Open Sans Light"/>
                <a:ea typeface="+mn-ea"/>
                <a:cs typeface="Open Sans Light"/>
              </a:endParaRPr>
            </a:p>
          </p:txBody>
        </p:sp>
        <p:sp>
          <p:nvSpPr>
            <p:cNvPr id="55" name="Freeform 14"/>
            <p:cNvSpPr>
              <a:spLocks noChangeArrowheads="1"/>
            </p:cNvSpPr>
            <p:nvPr/>
          </p:nvSpPr>
          <p:spPr bwMode="auto">
            <a:xfrm>
              <a:off x="1795463" y="817562"/>
              <a:ext cx="46037" cy="163512"/>
            </a:xfrm>
            <a:custGeom>
              <a:avLst/>
              <a:gdLst>
                <a:gd name="T0" fmla="*/ 0 w 126"/>
                <a:gd name="T1" fmla="*/ 41 h 452"/>
                <a:gd name="T2" fmla="*/ 0 w 126"/>
                <a:gd name="T3" fmla="*/ 417 h 452"/>
                <a:gd name="T4" fmla="*/ 33 w 126"/>
                <a:gd name="T5" fmla="*/ 451 h 452"/>
                <a:gd name="T6" fmla="*/ 92 w 126"/>
                <a:gd name="T7" fmla="*/ 451 h 452"/>
                <a:gd name="T8" fmla="*/ 125 w 126"/>
                <a:gd name="T9" fmla="*/ 417 h 452"/>
                <a:gd name="T10" fmla="*/ 125 w 126"/>
                <a:gd name="T11" fmla="*/ 66 h 452"/>
                <a:gd name="T12" fmla="*/ 50 w 126"/>
                <a:gd name="T13" fmla="*/ 0 h 452"/>
                <a:gd name="T14" fmla="*/ 0 w 126"/>
                <a:gd name="T15" fmla="*/ 41 h 452"/>
                <a:gd name="T16" fmla="*/ 0 w 126"/>
                <a:gd name="T17" fmla="*/ 41 h 452"/>
                <a:gd name="T18" fmla="*/ 0 w 126"/>
                <a:gd name="T19" fmla="*/ 4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452">
                  <a:moveTo>
                    <a:pt x="0" y="41"/>
                  </a:moveTo>
                  <a:cubicBezTo>
                    <a:pt x="0" y="417"/>
                    <a:pt x="0" y="417"/>
                    <a:pt x="0" y="417"/>
                  </a:cubicBezTo>
                  <a:cubicBezTo>
                    <a:pt x="0" y="434"/>
                    <a:pt x="17" y="451"/>
                    <a:pt x="33" y="451"/>
                  </a:cubicBezTo>
                  <a:cubicBezTo>
                    <a:pt x="92" y="451"/>
                    <a:pt x="92" y="451"/>
                    <a:pt x="92" y="451"/>
                  </a:cubicBezTo>
                  <a:cubicBezTo>
                    <a:pt x="109" y="451"/>
                    <a:pt x="125" y="434"/>
                    <a:pt x="125" y="417"/>
                  </a:cubicBezTo>
                  <a:cubicBezTo>
                    <a:pt x="125" y="66"/>
                    <a:pt x="125" y="66"/>
                    <a:pt x="125" y="66"/>
                  </a:cubicBezTo>
                  <a:cubicBezTo>
                    <a:pt x="50" y="0"/>
                    <a:pt x="50" y="0"/>
                    <a:pt x="50" y="0"/>
                  </a:cubicBezTo>
                  <a:lnTo>
                    <a:pt x="0" y="41"/>
                  </a:lnTo>
                  <a:close/>
                  <a:moveTo>
                    <a:pt x="0" y="41"/>
                  </a:moveTo>
                  <a:lnTo>
                    <a:pt x="0" y="41"/>
                  </a:lnTo>
                  <a:close/>
                </a:path>
              </a:pathLst>
            </a:custGeom>
            <a:grpFill/>
            <a:ln>
              <a:noFill/>
            </a:ln>
            <a:effectLst/>
          </p:spPr>
          <p:txBody>
            <a:bodyPr wrap="none" anchor="ctr"/>
            <a:lstStyle/>
            <a:p>
              <a:pPr eaLnBrk="1" fontAlgn="auto" hangingPunct="1">
                <a:spcBef>
                  <a:spcPts val="0"/>
                </a:spcBef>
                <a:spcAft>
                  <a:spcPts val="0"/>
                </a:spcAft>
                <a:defRPr/>
              </a:pPr>
              <a:endParaRPr lang="en-US">
                <a:latin typeface="Open Sans Light"/>
                <a:ea typeface="+mn-ea"/>
                <a:cs typeface="Open Sans Light"/>
              </a:endParaRPr>
            </a:p>
          </p:txBody>
        </p:sp>
        <p:sp>
          <p:nvSpPr>
            <p:cNvPr id="56" name="Freeform 15"/>
            <p:cNvSpPr>
              <a:spLocks noChangeArrowheads="1"/>
            </p:cNvSpPr>
            <p:nvPr/>
          </p:nvSpPr>
          <p:spPr bwMode="auto">
            <a:xfrm>
              <a:off x="1576388" y="744537"/>
              <a:ext cx="261937" cy="163512"/>
            </a:xfrm>
            <a:custGeom>
              <a:avLst/>
              <a:gdLst>
                <a:gd name="T0" fmla="*/ 234 w 728"/>
                <a:gd name="T1" fmla="*/ 284 h 452"/>
                <a:gd name="T2" fmla="*/ 292 w 728"/>
                <a:gd name="T3" fmla="*/ 284 h 452"/>
                <a:gd name="T4" fmla="*/ 359 w 728"/>
                <a:gd name="T5" fmla="*/ 351 h 452"/>
                <a:gd name="T6" fmla="*/ 401 w 728"/>
                <a:gd name="T7" fmla="*/ 368 h 452"/>
                <a:gd name="T8" fmla="*/ 434 w 728"/>
                <a:gd name="T9" fmla="*/ 351 h 452"/>
                <a:gd name="T10" fmla="*/ 660 w 728"/>
                <a:gd name="T11" fmla="*/ 134 h 452"/>
                <a:gd name="T12" fmla="*/ 694 w 728"/>
                <a:gd name="T13" fmla="*/ 167 h 452"/>
                <a:gd name="T14" fmla="*/ 710 w 728"/>
                <a:gd name="T15" fmla="*/ 175 h 452"/>
                <a:gd name="T16" fmla="*/ 727 w 728"/>
                <a:gd name="T17" fmla="*/ 159 h 452"/>
                <a:gd name="T18" fmla="*/ 727 w 728"/>
                <a:gd name="T19" fmla="*/ 33 h 452"/>
                <a:gd name="T20" fmla="*/ 719 w 728"/>
                <a:gd name="T21" fmla="*/ 8 h 452"/>
                <a:gd name="T22" fmla="*/ 694 w 728"/>
                <a:gd name="T23" fmla="*/ 0 h 452"/>
                <a:gd name="T24" fmla="*/ 568 w 728"/>
                <a:gd name="T25" fmla="*/ 0 h 452"/>
                <a:gd name="T26" fmla="*/ 551 w 728"/>
                <a:gd name="T27" fmla="*/ 8 h 452"/>
                <a:gd name="T28" fmla="*/ 551 w 728"/>
                <a:gd name="T29" fmla="*/ 33 h 452"/>
                <a:gd name="T30" fmla="*/ 585 w 728"/>
                <a:gd name="T31" fmla="*/ 58 h 452"/>
                <a:gd name="T32" fmla="*/ 426 w 728"/>
                <a:gd name="T33" fmla="*/ 217 h 452"/>
                <a:gd name="T34" fmla="*/ 401 w 728"/>
                <a:gd name="T35" fmla="*/ 225 h 452"/>
                <a:gd name="T36" fmla="*/ 368 w 728"/>
                <a:gd name="T37" fmla="*/ 217 h 452"/>
                <a:gd name="T38" fmla="*/ 292 w 728"/>
                <a:gd name="T39" fmla="*/ 142 h 452"/>
                <a:gd name="T40" fmla="*/ 234 w 728"/>
                <a:gd name="T41" fmla="*/ 142 h 452"/>
                <a:gd name="T42" fmla="*/ 8 w 728"/>
                <a:gd name="T43" fmla="*/ 359 h 452"/>
                <a:gd name="T44" fmla="*/ 0 w 728"/>
                <a:gd name="T45" fmla="*/ 393 h 452"/>
                <a:gd name="T46" fmla="*/ 8 w 728"/>
                <a:gd name="T47" fmla="*/ 426 h 452"/>
                <a:gd name="T48" fmla="*/ 25 w 728"/>
                <a:gd name="T49" fmla="*/ 435 h 452"/>
                <a:gd name="T50" fmla="*/ 83 w 728"/>
                <a:gd name="T51" fmla="*/ 435 h 452"/>
                <a:gd name="T52" fmla="*/ 234 w 728"/>
                <a:gd name="T53" fmla="*/ 284 h 452"/>
                <a:gd name="T54" fmla="*/ 234 w 728"/>
                <a:gd name="T55" fmla="*/ 284 h 452"/>
                <a:gd name="T56" fmla="*/ 234 w 728"/>
                <a:gd name="T57" fmla="*/ 284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28" h="452">
                  <a:moveTo>
                    <a:pt x="234" y="284"/>
                  </a:moveTo>
                  <a:cubicBezTo>
                    <a:pt x="250" y="267"/>
                    <a:pt x="276" y="267"/>
                    <a:pt x="292" y="284"/>
                  </a:cubicBezTo>
                  <a:cubicBezTo>
                    <a:pt x="359" y="351"/>
                    <a:pt x="359" y="351"/>
                    <a:pt x="359" y="351"/>
                  </a:cubicBezTo>
                  <a:cubicBezTo>
                    <a:pt x="376" y="368"/>
                    <a:pt x="384" y="368"/>
                    <a:pt x="401" y="368"/>
                  </a:cubicBezTo>
                  <a:cubicBezTo>
                    <a:pt x="418" y="368"/>
                    <a:pt x="426" y="368"/>
                    <a:pt x="434" y="351"/>
                  </a:cubicBezTo>
                  <a:cubicBezTo>
                    <a:pt x="660" y="134"/>
                    <a:pt x="660" y="134"/>
                    <a:pt x="660" y="134"/>
                  </a:cubicBezTo>
                  <a:cubicBezTo>
                    <a:pt x="694" y="167"/>
                    <a:pt x="694" y="167"/>
                    <a:pt x="694" y="167"/>
                  </a:cubicBezTo>
                  <a:cubicBezTo>
                    <a:pt x="702" y="175"/>
                    <a:pt x="710" y="175"/>
                    <a:pt x="710" y="175"/>
                  </a:cubicBezTo>
                  <a:cubicBezTo>
                    <a:pt x="719" y="175"/>
                    <a:pt x="727" y="167"/>
                    <a:pt x="727" y="159"/>
                  </a:cubicBezTo>
                  <a:cubicBezTo>
                    <a:pt x="727" y="33"/>
                    <a:pt x="727" y="33"/>
                    <a:pt x="727" y="33"/>
                  </a:cubicBezTo>
                  <a:cubicBezTo>
                    <a:pt x="727" y="25"/>
                    <a:pt x="727" y="16"/>
                    <a:pt x="719" y="8"/>
                  </a:cubicBezTo>
                  <a:cubicBezTo>
                    <a:pt x="710" y="0"/>
                    <a:pt x="702" y="0"/>
                    <a:pt x="694" y="0"/>
                  </a:cubicBezTo>
                  <a:cubicBezTo>
                    <a:pt x="568" y="0"/>
                    <a:pt x="568" y="0"/>
                    <a:pt x="568" y="0"/>
                  </a:cubicBezTo>
                  <a:cubicBezTo>
                    <a:pt x="560" y="0"/>
                    <a:pt x="551" y="0"/>
                    <a:pt x="551" y="8"/>
                  </a:cubicBezTo>
                  <a:cubicBezTo>
                    <a:pt x="543" y="16"/>
                    <a:pt x="551" y="25"/>
                    <a:pt x="551" y="33"/>
                  </a:cubicBezTo>
                  <a:cubicBezTo>
                    <a:pt x="585" y="58"/>
                    <a:pt x="585" y="58"/>
                    <a:pt x="585" y="58"/>
                  </a:cubicBezTo>
                  <a:cubicBezTo>
                    <a:pt x="426" y="217"/>
                    <a:pt x="426" y="217"/>
                    <a:pt x="426" y="217"/>
                  </a:cubicBezTo>
                  <a:cubicBezTo>
                    <a:pt x="426" y="225"/>
                    <a:pt x="409" y="225"/>
                    <a:pt x="401" y="225"/>
                  </a:cubicBezTo>
                  <a:cubicBezTo>
                    <a:pt x="393" y="225"/>
                    <a:pt x="376" y="225"/>
                    <a:pt x="368" y="217"/>
                  </a:cubicBezTo>
                  <a:cubicBezTo>
                    <a:pt x="292" y="142"/>
                    <a:pt x="292" y="142"/>
                    <a:pt x="292" y="142"/>
                  </a:cubicBezTo>
                  <a:cubicBezTo>
                    <a:pt x="276" y="125"/>
                    <a:pt x="250" y="125"/>
                    <a:pt x="234" y="142"/>
                  </a:cubicBezTo>
                  <a:cubicBezTo>
                    <a:pt x="8" y="359"/>
                    <a:pt x="8" y="359"/>
                    <a:pt x="8" y="359"/>
                  </a:cubicBezTo>
                  <a:cubicBezTo>
                    <a:pt x="0" y="368"/>
                    <a:pt x="0" y="384"/>
                    <a:pt x="0" y="393"/>
                  </a:cubicBezTo>
                  <a:cubicBezTo>
                    <a:pt x="0" y="410"/>
                    <a:pt x="0" y="418"/>
                    <a:pt x="8" y="426"/>
                  </a:cubicBezTo>
                  <a:cubicBezTo>
                    <a:pt x="25" y="435"/>
                    <a:pt x="25" y="435"/>
                    <a:pt x="25" y="435"/>
                  </a:cubicBezTo>
                  <a:cubicBezTo>
                    <a:pt x="41" y="451"/>
                    <a:pt x="67" y="451"/>
                    <a:pt x="83" y="435"/>
                  </a:cubicBezTo>
                  <a:lnTo>
                    <a:pt x="234" y="284"/>
                  </a:lnTo>
                  <a:close/>
                  <a:moveTo>
                    <a:pt x="234" y="284"/>
                  </a:moveTo>
                  <a:lnTo>
                    <a:pt x="234" y="284"/>
                  </a:lnTo>
                  <a:close/>
                </a:path>
              </a:pathLst>
            </a:custGeom>
            <a:grpFill/>
            <a:ln>
              <a:noFill/>
            </a:ln>
            <a:effectLst/>
          </p:spPr>
          <p:txBody>
            <a:bodyPr wrap="none" anchor="ctr"/>
            <a:lstStyle/>
            <a:p>
              <a:pPr eaLnBrk="1" fontAlgn="auto" hangingPunct="1">
                <a:spcBef>
                  <a:spcPts val="0"/>
                </a:spcBef>
                <a:spcAft>
                  <a:spcPts val="0"/>
                </a:spcAft>
                <a:defRPr/>
              </a:pPr>
              <a:endParaRPr lang="en-US">
                <a:latin typeface="Open Sans Light"/>
                <a:ea typeface="+mn-ea"/>
                <a:cs typeface="Open Sans Light"/>
              </a:endParaRPr>
            </a:p>
          </p:txBody>
        </p:sp>
        <p:sp>
          <p:nvSpPr>
            <p:cNvPr id="57" name="Freeform 16"/>
            <p:cNvSpPr>
              <a:spLocks noChangeArrowheads="1"/>
            </p:cNvSpPr>
            <p:nvPr/>
          </p:nvSpPr>
          <p:spPr bwMode="auto">
            <a:xfrm>
              <a:off x="1569458" y="688424"/>
              <a:ext cx="334962" cy="331788"/>
            </a:xfrm>
            <a:custGeom>
              <a:avLst/>
              <a:gdLst>
                <a:gd name="T0" fmla="*/ 887 w 929"/>
                <a:gd name="T1" fmla="*/ 0 h 921"/>
                <a:gd name="T2" fmla="*/ 836 w 929"/>
                <a:gd name="T3" fmla="*/ 50 h 921"/>
                <a:gd name="T4" fmla="*/ 836 w 929"/>
                <a:gd name="T5" fmla="*/ 837 h 921"/>
                <a:gd name="T6" fmla="*/ 51 w 929"/>
                <a:gd name="T7" fmla="*/ 837 h 921"/>
                <a:gd name="T8" fmla="*/ 0 w 929"/>
                <a:gd name="T9" fmla="*/ 878 h 921"/>
                <a:gd name="T10" fmla="*/ 51 w 929"/>
                <a:gd name="T11" fmla="*/ 920 h 921"/>
                <a:gd name="T12" fmla="*/ 887 w 929"/>
                <a:gd name="T13" fmla="*/ 920 h 921"/>
                <a:gd name="T14" fmla="*/ 928 w 929"/>
                <a:gd name="T15" fmla="*/ 878 h 921"/>
                <a:gd name="T16" fmla="*/ 928 w 929"/>
                <a:gd name="T17" fmla="*/ 50 h 921"/>
                <a:gd name="T18" fmla="*/ 887 w 929"/>
                <a:gd name="T19" fmla="*/ 0 h 921"/>
                <a:gd name="T20" fmla="*/ 887 w 929"/>
                <a:gd name="T21" fmla="*/ 0 h 921"/>
                <a:gd name="T22" fmla="*/ 887 w 929"/>
                <a:gd name="T23" fmla="*/ 0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9" h="921">
                  <a:moveTo>
                    <a:pt x="887" y="0"/>
                  </a:moveTo>
                  <a:cubicBezTo>
                    <a:pt x="862" y="0"/>
                    <a:pt x="836" y="26"/>
                    <a:pt x="836" y="50"/>
                  </a:cubicBezTo>
                  <a:cubicBezTo>
                    <a:pt x="836" y="837"/>
                    <a:pt x="836" y="837"/>
                    <a:pt x="836" y="837"/>
                  </a:cubicBezTo>
                  <a:cubicBezTo>
                    <a:pt x="51" y="837"/>
                    <a:pt x="51" y="837"/>
                    <a:pt x="51" y="837"/>
                  </a:cubicBezTo>
                  <a:cubicBezTo>
                    <a:pt x="26" y="837"/>
                    <a:pt x="0" y="853"/>
                    <a:pt x="0" y="878"/>
                  </a:cubicBezTo>
                  <a:cubicBezTo>
                    <a:pt x="0" y="903"/>
                    <a:pt x="26" y="920"/>
                    <a:pt x="51" y="920"/>
                  </a:cubicBezTo>
                  <a:cubicBezTo>
                    <a:pt x="887" y="920"/>
                    <a:pt x="887" y="920"/>
                    <a:pt x="887" y="920"/>
                  </a:cubicBezTo>
                  <a:cubicBezTo>
                    <a:pt x="912" y="920"/>
                    <a:pt x="928" y="903"/>
                    <a:pt x="928" y="878"/>
                  </a:cubicBezTo>
                  <a:cubicBezTo>
                    <a:pt x="928" y="50"/>
                    <a:pt x="928" y="50"/>
                    <a:pt x="928" y="50"/>
                  </a:cubicBezTo>
                  <a:cubicBezTo>
                    <a:pt x="928" y="26"/>
                    <a:pt x="903" y="0"/>
                    <a:pt x="887" y="0"/>
                  </a:cubicBezTo>
                  <a:close/>
                  <a:moveTo>
                    <a:pt x="887" y="0"/>
                  </a:moveTo>
                  <a:lnTo>
                    <a:pt x="887" y="0"/>
                  </a:lnTo>
                  <a:close/>
                </a:path>
              </a:pathLst>
            </a:custGeom>
            <a:grpFill/>
            <a:ln>
              <a:noFill/>
            </a:ln>
            <a:effectLst/>
          </p:spPr>
          <p:txBody>
            <a:bodyPr wrap="none" anchor="ctr"/>
            <a:lstStyle/>
            <a:p>
              <a:pPr eaLnBrk="1" fontAlgn="auto" hangingPunct="1">
                <a:spcBef>
                  <a:spcPts val="0"/>
                </a:spcBef>
                <a:spcAft>
                  <a:spcPts val="0"/>
                </a:spcAft>
                <a:defRPr/>
              </a:pPr>
              <a:endParaRPr lang="en-US">
                <a:latin typeface="Open Sans Light"/>
                <a:ea typeface="+mn-ea"/>
                <a:cs typeface="Open Sans Light"/>
              </a:endParaRPr>
            </a:p>
          </p:txBody>
        </p:sp>
      </p:grpSp>
      <p:sp>
        <p:nvSpPr>
          <p:cNvPr id="58" name="文本框 57"/>
          <p:cNvSpPr txBox="1"/>
          <p:nvPr/>
        </p:nvSpPr>
        <p:spPr>
          <a:xfrm>
            <a:off x="1381054" y="4941888"/>
            <a:ext cx="3035300" cy="585788"/>
          </a:xfrm>
          <a:prstGeom prst="rect">
            <a:avLst/>
          </a:prstGeom>
          <a:noFill/>
        </p:spPr>
        <p:txBody>
          <a:bodyPr>
            <a:spAutoFit/>
          </a:bodyPr>
          <a:lstStyle/>
          <a:p>
            <a:pPr algn="ctr" eaLnBrk="1" fontAlgn="auto" hangingPunct="1">
              <a:spcBef>
                <a:spcPts val="0"/>
              </a:spcBef>
              <a:spcAft>
                <a:spcPts val="0"/>
              </a:spcAft>
              <a:defRPr/>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单击此处添加您的、编辑文字</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eaLnBrk="1" fontAlgn="auto" hangingPunct="1">
              <a:spcBef>
                <a:spcPts val="0"/>
              </a:spcBef>
              <a:spcAft>
                <a:spcPts val="0"/>
              </a:spcAft>
              <a:defRPr/>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标题您的团队名称</a:t>
            </a:r>
          </a:p>
        </p:txBody>
      </p:sp>
      <p:sp>
        <p:nvSpPr>
          <p:cNvPr id="64" name="文本框 63"/>
          <p:cNvSpPr txBox="1">
            <a:spLocks noChangeArrowheads="1"/>
          </p:cNvSpPr>
          <p:nvPr/>
        </p:nvSpPr>
        <p:spPr bwMode="auto">
          <a:xfrm>
            <a:off x="7594673" y="4940300"/>
            <a:ext cx="30353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600">
                <a:solidFill>
                  <a:srgbClr val="404040"/>
                </a:solidFill>
                <a:latin typeface="微软雅黑" panose="020B0503020204020204" pitchFamily="34" charset="-122"/>
                <a:ea typeface="微软雅黑" panose="020B0503020204020204" pitchFamily="34" charset="-122"/>
              </a:rPr>
              <a:t>单击此处添加您的、编辑文字</a:t>
            </a:r>
            <a:endParaRPr lang="en-US" altLang="zh-CN" sz="1600">
              <a:solidFill>
                <a:srgbClr val="404040"/>
              </a:solidFill>
              <a:latin typeface="微软雅黑" panose="020B0503020204020204" pitchFamily="34" charset="-122"/>
              <a:ea typeface="微软雅黑" panose="020B0503020204020204" pitchFamily="34" charset="-122"/>
            </a:endParaRPr>
          </a:p>
          <a:p>
            <a:pPr algn="ctr" eaLnBrk="1" hangingPunct="1"/>
            <a:r>
              <a:rPr lang="zh-CN" altLang="en-US" sz="1600">
                <a:solidFill>
                  <a:srgbClr val="404040"/>
                </a:solidFill>
                <a:latin typeface="微软雅黑" panose="020B0503020204020204" pitchFamily="34" charset="-122"/>
                <a:ea typeface="微软雅黑" panose="020B0503020204020204" pitchFamily="34" charset="-122"/>
              </a:rPr>
              <a:t>标题您的团队名称</a:t>
            </a:r>
          </a:p>
        </p:txBody>
      </p:sp>
      <p:sp>
        <p:nvSpPr>
          <p:cNvPr id="71" name="文本框 70"/>
          <p:cNvSpPr txBox="1">
            <a:spLocks noChangeArrowheads="1"/>
          </p:cNvSpPr>
          <p:nvPr/>
        </p:nvSpPr>
        <p:spPr bwMode="auto">
          <a:xfrm>
            <a:off x="5207074" y="1558925"/>
            <a:ext cx="1508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a:solidFill>
                  <a:srgbClr val="404040"/>
                </a:solidFill>
                <a:latin typeface="微软雅黑" panose="020B0503020204020204" pitchFamily="34" charset="-122"/>
                <a:ea typeface="微软雅黑" panose="020B0503020204020204" pitchFamily="34" charset="-122"/>
              </a:rPr>
              <a:t>Name it </a:t>
            </a:r>
            <a:endParaRPr lang="zh-CN" altLang="en-US" sz="2400" b="1">
              <a:solidFill>
                <a:srgbClr val="404040"/>
              </a:solidFill>
              <a:latin typeface="微软雅黑" panose="020B0503020204020204" pitchFamily="34" charset="-122"/>
              <a:ea typeface="微软雅黑" panose="020B0503020204020204" pitchFamily="34" charset="-122"/>
            </a:endParaRPr>
          </a:p>
        </p:txBody>
      </p:sp>
      <p:sp>
        <p:nvSpPr>
          <p:cNvPr id="72" name="文本框 71"/>
          <p:cNvSpPr txBox="1">
            <a:spLocks noChangeArrowheads="1"/>
          </p:cNvSpPr>
          <p:nvPr/>
        </p:nvSpPr>
        <p:spPr bwMode="auto">
          <a:xfrm>
            <a:off x="5457899" y="1974850"/>
            <a:ext cx="10064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b="1">
                <a:solidFill>
                  <a:srgbClr val="404040"/>
                </a:solidFill>
                <a:latin typeface="微软雅黑" panose="020B0503020204020204" pitchFamily="34" charset="-122"/>
                <a:ea typeface="微软雅黑" panose="020B0503020204020204" pitchFamily="34" charset="-122"/>
              </a:rPr>
              <a:t>编辑文字</a:t>
            </a:r>
          </a:p>
        </p:txBody>
      </p:sp>
      <p:pic>
        <p:nvPicPr>
          <p:cNvPr id="73" name="图片 32"/>
          <p:cNvPicPr>
            <a:picLocks noChangeAspect="1"/>
          </p:cNvPicPr>
          <p:nvPr/>
        </p:nvPicPr>
        <p:blipFill>
          <a:blip r:embed="rId2">
            <a:extLst>
              <a:ext uri="{28A0092B-C50C-407E-A947-70E740481C1C}">
                <a14:useLocalDpi xmlns:a14="http://schemas.microsoft.com/office/drawing/2010/main" val="0"/>
              </a:ext>
            </a:extLst>
          </a:blip>
          <a:srcRect l="27644" t="13512" r="56393" b="57649"/>
          <a:stretch>
            <a:fillRect/>
          </a:stretch>
        </p:blipFill>
        <p:spPr bwMode="auto">
          <a:xfrm>
            <a:off x="5157861" y="2436812"/>
            <a:ext cx="1606550" cy="181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 name="矩形 73"/>
          <p:cNvSpPr/>
          <p:nvPr/>
        </p:nvSpPr>
        <p:spPr>
          <a:xfrm>
            <a:off x="5245174" y="4386262"/>
            <a:ext cx="407987" cy="407988"/>
          </a:xfrm>
          <a:prstGeom prst="rect">
            <a:avLst/>
          </a:prstGeom>
          <a:solidFill>
            <a:srgbClr val="F7F7F7"/>
          </a:solidFill>
          <a:ln>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404040"/>
              </a:solidFill>
            </a:endParaRPr>
          </a:p>
        </p:txBody>
      </p:sp>
      <p:sp>
        <p:nvSpPr>
          <p:cNvPr id="75" name="矩形 74"/>
          <p:cNvSpPr/>
          <p:nvPr/>
        </p:nvSpPr>
        <p:spPr>
          <a:xfrm>
            <a:off x="5757936" y="4386262"/>
            <a:ext cx="406400" cy="407988"/>
          </a:xfrm>
          <a:prstGeom prst="rect">
            <a:avLst/>
          </a:prstGeom>
          <a:solidFill>
            <a:srgbClr val="4C7E51"/>
          </a:solidFill>
          <a:ln>
            <a:solidFill>
              <a:srgbClr val="4C7E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404040"/>
              </a:solidFill>
            </a:endParaRPr>
          </a:p>
        </p:txBody>
      </p:sp>
      <p:sp>
        <p:nvSpPr>
          <p:cNvPr id="76" name="矩形 75"/>
          <p:cNvSpPr/>
          <p:nvPr/>
        </p:nvSpPr>
        <p:spPr>
          <a:xfrm>
            <a:off x="6269111" y="4386262"/>
            <a:ext cx="407988" cy="407988"/>
          </a:xfrm>
          <a:prstGeom prst="rect">
            <a:avLst/>
          </a:prstGeom>
          <a:solidFill>
            <a:srgbClr val="F7F7F7"/>
          </a:solidFill>
          <a:ln>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404040"/>
              </a:solidFill>
            </a:endParaRPr>
          </a:p>
        </p:txBody>
      </p:sp>
      <p:sp>
        <p:nvSpPr>
          <p:cNvPr id="77" name="AutoShape 115"/>
          <p:cNvSpPr/>
          <p:nvPr/>
        </p:nvSpPr>
        <p:spPr bwMode="auto">
          <a:xfrm>
            <a:off x="5327724" y="4443412"/>
            <a:ext cx="266700" cy="293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7" y="18801"/>
                </a:moveTo>
                <a:cubicBezTo>
                  <a:pt x="21518" y="18965"/>
                  <a:pt x="21599" y="19177"/>
                  <a:pt x="21599" y="19436"/>
                </a:cubicBezTo>
                <a:cubicBezTo>
                  <a:pt x="21599" y="19580"/>
                  <a:pt x="21518" y="19775"/>
                  <a:pt x="21357" y="20018"/>
                </a:cubicBezTo>
                <a:cubicBezTo>
                  <a:pt x="21193" y="20261"/>
                  <a:pt x="20989" y="20504"/>
                  <a:pt x="20746" y="20741"/>
                </a:cubicBezTo>
                <a:cubicBezTo>
                  <a:pt x="20503" y="20978"/>
                  <a:pt x="20260" y="21184"/>
                  <a:pt x="20023" y="21348"/>
                </a:cubicBezTo>
                <a:cubicBezTo>
                  <a:pt x="19783" y="21518"/>
                  <a:pt x="19593" y="21599"/>
                  <a:pt x="19447" y="21599"/>
                </a:cubicBezTo>
                <a:cubicBezTo>
                  <a:pt x="19189" y="21599"/>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solidFill>
            <a:srgbClr val="404040"/>
          </a:solidFill>
          <a:ln>
            <a:noFill/>
          </a:ln>
          <a:effectLst/>
        </p:spPr>
        <p:txBody>
          <a:bodyPr lIns="101578" tIns="101578" rIns="101578" bIns="101578" anchor="ctr"/>
          <a:lstStyle/>
          <a:p>
            <a:pPr defTabSz="914400" eaLnBrk="1" fontAlgn="auto" hangingPunct="1">
              <a:spcBef>
                <a:spcPts val="0"/>
              </a:spcBef>
              <a:spcAft>
                <a:spcPts val="0"/>
              </a:spcAft>
              <a:defRPr/>
            </a:pPr>
            <a:endParaRPr lang="es-ES" sz="5800" dirty="0">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78" name="AutoShape 29"/>
          <p:cNvSpPr/>
          <p:nvPr/>
        </p:nvSpPr>
        <p:spPr bwMode="auto">
          <a:xfrm>
            <a:off x="5838899" y="4443412"/>
            <a:ext cx="292100" cy="293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98" y="2167"/>
                </a:moveTo>
                <a:cubicBezTo>
                  <a:pt x="3598" y="2549"/>
                  <a:pt x="3517" y="2902"/>
                  <a:pt x="3358" y="3213"/>
                </a:cubicBezTo>
                <a:cubicBezTo>
                  <a:pt x="3197" y="3525"/>
                  <a:pt x="2981" y="3792"/>
                  <a:pt x="2707" y="4006"/>
                </a:cubicBezTo>
                <a:lnTo>
                  <a:pt x="2707" y="21050"/>
                </a:lnTo>
                <a:cubicBezTo>
                  <a:pt x="2707" y="21203"/>
                  <a:pt x="2663" y="21329"/>
                  <a:pt x="2580" y="21438"/>
                </a:cubicBezTo>
                <a:cubicBezTo>
                  <a:pt x="2492" y="21547"/>
                  <a:pt x="2386" y="21599"/>
                  <a:pt x="2262" y="21599"/>
                </a:cubicBezTo>
                <a:lnTo>
                  <a:pt x="1348" y="21599"/>
                </a:lnTo>
                <a:cubicBezTo>
                  <a:pt x="1221" y="21599"/>
                  <a:pt x="1118" y="21544"/>
                  <a:pt x="1038" y="21438"/>
                </a:cubicBezTo>
                <a:cubicBezTo>
                  <a:pt x="954" y="21329"/>
                  <a:pt x="913" y="21203"/>
                  <a:pt x="913" y="21050"/>
                </a:cubicBezTo>
                <a:lnTo>
                  <a:pt x="913" y="4006"/>
                </a:lnTo>
                <a:cubicBezTo>
                  <a:pt x="641" y="3792"/>
                  <a:pt x="421" y="3525"/>
                  <a:pt x="252" y="3213"/>
                </a:cubicBezTo>
                <a:cubicBezTo>
                  <a:pt x="83" y="2902"/>
                  <a:pt x="0" y="2549"/>
                  <a:pt x="0" y="2167"/>
                </a:cubicBezTo>
                <a:cubicBezTo>
                  <a:pt x="0" y="1574"/>
                  <a:pt x="176" y="1069"/>
                  <a:pt x="528" y="640"/>
                </a:cubicBezTo>
                <a:cubicBezTo>
                  <a:pt x="878" y="211"/>
                  <a:pt x="1304" y="0"/>
                  <a:pt x="1804" y="0"/>
                </a:cubicBezTo>
                <a:cubicBezTo>
                  <a:pt x="2296" y="0"/>
                  <a:pt x="2719" y="211"/>
                  <a:pt x="3069" y="640"/>
                </a:cubicBezTo>
                <a:cubicBezTo>
                  <a:pt x="3422" y="1069"/>
                  <a:pt x="3598" y="1571"/>
                  <a:pt x="3598" y="2167"/>
                </a:cubicBezTo>
                <a:moveTo>
                  <a:pt x="20838" y="2476"/>
                </a:moveTo>
                <a:cubicBezTo>
                  <a:pt x="21063" y="2323"/>
                  <a:pt x="21247" y="2297"/>
                  <a:pt x="21389" y="2391"/>
                </a:cubicBezTo>
                <a:cubicBezTo>
                  <a:pt x="21529" y="2485"/>
                  <a:pt x="21599" y="2684"/>
                  <a:pt x="21599" y="2996"/>
                </a:cubicBezTo>
                <a:lnTo>
                  <a:pt x="21599" y="13515"/>
                </a:lnTo>
                <a:cubicBezTo>
                  <a:pt x="21599" y="13803"/>
                  <a:pt x="21526" y="14106"/>
                  <a:pt x="21382" y="14420"/>
                </a:cubicBezTo>
                <a:cubicBezTo>
                  <a:pt x="21237" y="14737"/>
                  <a:pt x="21056" y="14966"/>
                  <a:pt x="20838" y="15119"/>
                </a:cubicBezTo>
                <a:cubicBezTo>
                  <a:pt x="19954" y="15757"/>
                  <a:pt x="19146" y="16165"/>
                  <a:pt x="18412" y="16350"/>
                </a:cubicBezTo>
                <a:cubicBezTo>
                  <a:pt x="17678" y="16529"/>
                  <a:pt x="17036" y="16606"/>
                  <a:pt x="16490" y="16567"/>
                </a:cubicBezTo>
                <a:cubicBezTo>
                  <a:pt x="15849" y="16526"/>
                  <a:pt x="15281" y="16371"/>
                  <a:pt x="14791" y="16103"/>
                </a:cubicBezTo>
                <a:cubicBezTo>
                  <a:pt x="14392" y="15851"/>
                  <a:pt x="14003" y="15607"/>
                  <a:pt x="13623" y="15378"/>
                </a:cubicBezTo>
                <a:cubicBezTo>
                  <a:pt x="13244" y="15146"/>
                  <a:pt x="12857" y="14946"/>
                  <a:pt x="12458" y="14773"/>
                </a:cubicBezTo>
                <a:cubicBezTo>
                  <a:pt x="12059" y="14599"/>
                  <a:pt x="11640" y="14461"/>
                  <a:pt x="11197" y="14358"/>
                </a:cubicBezTo>
                <a:cubicBezTo>
                  <a:pt x="10757" y="14256"/>
                  <a:pt x="10269" y="14203"/>
                  <a:pt x="9738" y="14203"/>
                </a:cubicBezTo>
                <a:cubicBezTo>
                  <a:pt x="9310" y="14220"/>
                  <a:pt x="8825" y="14306"/>
                  <a:pt x="8286" y="14455"/>
                </a:cubicBezTo>
                <a:cubicBezTo>
                  <a:pt x="7824" y="14588"/>
                  <a:pt x="7266" y="14799"/>
                  <a:pt x="6605" y="15090"/>
                </a:cubicBezTo>
                <a:cubicBezTo>
                  <a:pt x="5944" y="15381"/>
                  <a:pt x="5207" y="15792"/>
                  <a:pt x="4394" y="16327"/>
                </a:cubicBezTo>
                <a:cubicBezTo>
                  <a:pt x="4169" y="16476"/>
                  <a:pt x="3978" y="16494"/>
                  <a:pt x="3826" y="16382"/>
                </a:cubicBezTo>
                <a:cubicBezTo>
                  <a:pt x="3674" y="16268"/>
                  <a:pt x="3598" y="16059"/>
                  <a:pt x="3598" y="15751"/>
                </a:cubicBezTo>
                <a:lnTo>
                  <a:pt x="3598" y="5273"/>
                </a:lnTo>
                <a:cubicBezTo>
                  <a:pt x="3598" y="4964"/>
                  <a:pt x="3674" y="4653"/>
                  <a:pt x="3826" y="4347"/>
                </a:cubicBezTo>
                <a:cubicBezTo>
                  <a:pt x="3978" y="4036"/>
                  <a:pt x="4169" y="3807"/>
                  <a:pt x="4394" y="3654"/>
                </a:cubicBezTo>
                <a:cubicBezTo>
                  <a:pt x="5207" y="3143"/>
                  <a:pt x="5941" y="2737"/>
                  <a:pt x="6597" y="2447"/>
                </a:cubicBezTo>
                <a:cubicBezTo>
                  <a:pt x="7253" y="2156"/>
                  <a:pt x="7816" y="1944"/>
                  <a:pt x="8286" y="1812"/>
                </a:cubicBezTo>
                <a:cubicBezTo>
                  <a:pt x="8832" y="1665"/>
                  <a:pt x="9317" y="1580"/>
                  <a:pt x="9738" y="1559"/>
                </a:cubicBezTo>
                <a:cubicBezTo>
                  <a:pt x="10269" y="1559"/>
                  <a:pt x="10757" y="1612"/>
                  <a:pt x="11197" y="1715"/>
                </a:cubicBezTo>
                <a:cubicBezTo>
                  <a:pt x="11640" y="1818"/>
                  <a:pt x="12059" y="1956"/>
                  <a:pt x="12458" y="2135"/>
                </a:cubicBezTo>
                <a:cubicBezTo>
                  <a:pt x="12857" y="2306"/>
                  <a:pt x="13242" y="2508"/>
                  <a:pt x="13619" y="2737"/>
                </a:cubicBezTo>
                <a:cubicBezTo>
                  <a:pt x="13993" y="2967"/>
                  <a:pt x="14385" y="3207"/>
                  <a:pt x="14791" y="3463"/>
                </a:cubicBezTo>
                <a:cubicBezTo>
                  <a:pt x="15281" y="3736"/>
                  <a:pt x="15849" y="3889"/>
                  <a:pt x="16490" y="3924"/>
                </a:cubicBezTo>
                <a:cubicBezTo>
                  <a:pt x="17036" y="3965"/>
                  <a:pt x="17678" y="3889"/>
                  <a:pt x="18412" y="3707"/>
                </a:cubicBezTo>
                <a:cubicBezTo>
                  <a:pt x="19146" y="3522"/>
                  <a:pt x="19957" y="3113"/>
                  <a:pt x="20838" y="2476"/>
                </a:cubicBezTo>
              </a:path>
            </a:pathLst>
          </a:custGeom>
          <a:solidFill>
            <a:srgbClr val="FFFFFF"/>
          </a:solidFill>
          <a:ln>
            <a:noFill/>
          </a:ln>
          <a:effectLst/>
        </p:spPr>
        <p:txBody>
          <a:bodyPr lIns="101578" tIns="101578" rIns="101578" bIns="101578" anchor="ctr"/>
          <a:lstStyle/>
          <a:p>
            <a:pPr defTabSz="914400" eaLnBrk="1" fontAlgn="auto" hangingPunct="1">
              <a:spcBef>
                <a:spcPts val="0"/>
              </a:spcBef>
              <a:spcAft>
                <a:spcPts val="0"/>
              </a:spcAft>
              <a:defRPr/>
            </a:pPr>
            <a:endParaRPr lang="es-ES" sz="5800" dirty="0">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grpSp>
        <p:nvGrpSpPr>
          <p:cNvPr id="79" name="Group 2"/>
          <p:cNvGrpSpPr/>
          <p:nvPr/>
        </p:nvGrpSpPr>
        <p:grpSpPr bwMode="auto">
          <a:xfrm>
            <a:off x="6327474" y="4428384"/>
            <a:ext cx="311577" cy="308584"/>
            <a:chOff x="1569458" y="688424"/>
            <a:chExt cx="334962" cy="331788"/>
          </a:xfrm>
          <a:solidFill>
            <a:srgbClr val="404040"/>
          </a:solidFill>
        </p:grpSpPr>
        <p:sp>
          <p:nvSpPr>
            <p:cNvPr id="80" name="Freeform 11"/>
            <p:cNvSpPr>
              <a:spLocks noChangeArrowheads="1"/>
            </p:cNvSpPr>
            <p:nvPr/>
          </p:nvSpPr>
          <p:spPr bwMode="auto">
            <a:xfrm>
              <a:off x="1587500" y="901699"/>
              <a:ext cx="42863" cy="77788"/>
            </a:xfrm>
            <a:custGeom>
              <a:avLst/>
              <a:gdLst>
                <a:gd name="T0" fmla="*/ 0 w 118"/>
                <a:gd name="T1" fmla="*/ 183 h 218"/>
                <a:gd name="T2" fmla="*/ 25 w 118"/>
                <a:gd name="T3" fmla="*/ 217 h 218"/>
                <a:gd name="T4" fmla="*/ 84 w 118"/>
                <a:gd name="T5" fmla="*/ 217 h 218"/>
                <a:gd name="T6" fmla="*/ 117 w 118"/>
                <a:gd name="T7" fmla="*/ 183 h 218"/>
                <a:gd name="T8" fmla="*/ 117 w 118"/>
                <a:gd name="T9" fmla="*/ 0 h 218"/>
                <a:gd name="T10" fmla="*/ 17 w 118"/>
                <a:gd name="T11" fmla="*/ 91 h 218"/>
                <a:gd name="T12" fmla="*/ 0 w 118"/>
                <a:gd name="T13" fmla="*/ 75 h 218"/>
                <a:gd name="T14" fmla="*/ 0 w 118"/>
                <a:gd name="T15" fmla="*/ 183 h 218"/>
                <a:gd name="T16" fmla="*/ 0 w 118"/>
                <a:gd name="T17" fmla="*/ 183 h 218"/>
                <a:gd name="T18" fmla="*/ 0 w 118"/>
                <a:gd name="T19" fmla="*/ 18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218">
                  <a:moveTo>
                    <a:pt x="0" y="183"/>
                  </a:moveTo>
                  <a:cubicBezTo>
                    <a:pt x="0" y="200"/>
                    <a:pt x="8" y="217"/>
                    <a:pt x="25" y="217"/>
                  </a:cubicBezTo>
                  <a:cubicBezTo>
                    <a:pt x="84" y="217"/>
                    <a:pt x="84" y="217"/>
                    <a:pt x="84" y="217"/>
                  </a:cubicBezTo>
                  <a:cubicBezTo>
                    <a:pt x="100" y="217"/>
                    <a:pt x="117" y="200"/>
                    <a:pt x="117" y="183"/>
                  </a:cubicBezTo>
                  <a:cubicBezTo>
                    <a:pt x="117" y="0"/>
                    <a:pt x="117" y="0"/>
                    <a:pt x="117" y="0"/>
                  </a:cubicBezTo>
                  <a:cubicBezTo>
                    <a:pt x="17" y="91"/>
                    <a:pt x="17" y="91"/>
                    <a:pt x="17" y="91"/>
                  </a:cubicBezTo>
                  <a:cubicBezTo>
                    <a:pt x="0" y="75"/>
                    <a:pt x="0" y="75"/>
                    <a:pt x="0" y="75"/>
                  </a:cubicBezTo>
                  <a:lnTo>
                    <a:pt x="0" y="183"/>
                  </a:lnTo>
                  <a:close/>
                  <a:moveTo>
                    <a:pt x="0" y="183"/>
                  </a:moveTo>
                  <a:lnTo>
                    <a:pt x="0" y="183"/>
                  </a:lnTo>
                  <a:close/>
                </a:path>
              </a:pathLst>
            </a:custGeom>
            <a:grpFill/>
            <a:ln>
              <a:noFill/>
            </a:ln>
            <a:effectLst/>
          </p:spPr>
          <p:txBody>
            <a:bodyPr wrap="none" anchor="ctr"/>
            <a:lstStyle/>
            <a:p>
              <a:pPr eaLnBrk="1" fontAlgn="auto" hangingPunct="1">
                <a:spcBef>
                  <a:spcPts val="0"/>
                </a:spcBef>
                <a:spcAft>
                  <a:spcPts val="0"/>
                </a:spcAft>
                <a:defRPr/>
              </a:pPr>
              <a:endParaRPr lang="en-US">
                <a:latin typeface="Open Sans Light"/>
                <a:ea typeface="+mn-ea"/>
                <a:cs typeface="Open Sans Light"/>
              </a:endParaRPr>
            </a:p>
          </p:txBody>
        </p:sp>
        <p:sp>
          <p:nvSpPr>
            <p:cNvPr id="81" name="Freeform 12"/>
            <p:cNvSpPr>
              <a:spLocks noChangeArrowheads="1"/>
            </p:cNvSpPr>
            <p:nvPr/>
          </p:nvSpPr>
          <p:spPr bwMode="auto">
            <a:xfrm>
              <a:off x="1657350" y="858837"/>
              <a:ext cx="42863" cy="120650"/>
            </a:xfrm>
            <a:custGeom>
              <a:avLst/>
              <a:gdLst>
                <a:gd name="T0" fmla="*/ 0 w 118"/>
                <a:gd name="T1" fmla="*/ 301 h 336"/>
                <a:gd name="T2" fmla="*/ 34 w 118"/>
                <a:gd name="T3" fmla="*/ 335 h 336"/>
                <a:gd name="T4" fmla="*/ 84 w 118"/>
                <a:gd name="T5" fmla="*/ 335 h 336"/>
                <a:gd name="T6" fmla="*/ 117 w 118"/>
                <a:gd name="T7" fmla="*/ 301 h 336"/>
                <a:gd name="T8" fmla="*/ 117 w 118"/>
                <a:gd name="T9" fmla="*/ 76 h 336"/>
                <a:gd name="T10" fmla="*/ 42 w 118"/>
                <a:gd name="T11" fmla="*/ 0 h 336"/>
                <a:gd name="T12" fmla="*/ 0 w 118"/>
                <a:gd name="T13" fmla="*/ 42 h 336"/>
                <a:gd name="T14" fmla="*/ 0 w 118"/>
                <a:gd name="T15" fmla="*/ 301 h 336"/>
                <a:gd name="T16" fmla="*/ 0 w 118"/>
                <a:gd name="T17" fmla="*/ 301 h 336"/>
                <a:gd name="T18" fmla="*/ 0 w 118"/>
                <a:gd name="T19" fmla="*/ 301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336">
                  <a:moveTo>
                    <a:pt x="0" y="301"/>
                  </a:moveTo>
                  <a:cubicBezTo>
                    <a:pt x="0" y="318"/>
                    <a:pt x="17" y="335"/>
                    <a:pt x="34" y="335"/>
                  </a:cubicBezTo>
                  <a:cubicBezTo>
                    <a:pt x="84" y="335"/>
                    <a:pt x="84" y="335"/>
                    <a:pt x="84" y="335"/>
                  </a:cubicBezTo>
                  <a:cubicBezTo>
                    <a:pt x="101" y="335"/>
                    <a:pt x="117" y="318"/>
                    <a:pt x="117" y="301"/>
                  </a:cubicBezTo>
                  <a:cubicBezTo>
                    <a:pt x="117" y="76"/>
                    <a:pt x="117" y="76"/>
                    <a:pt x="117" y="76"/>
                  </a:cubicBezTo>
                  <a:cubicBezTo>
                    <a:pt x="42" y="0"/>
                    <a:pt x="42" y="0"/>
                    <a:pt x="42" y="0"/>
                  </a:cubicBezTo>
                  <a:cubicBezTo>
                    <a:pt x="0" y="42"/>
                    <a:pt x="0" y="42"/>
                    <a:pt x="0" y="42"/>
                  </a:cubicBezTo>
                  <a:lnTo>
                    <a:pt x="0" y="301"/>
                  </a:lnTo>
                  <a:close/>
                  <a:moveTo>
                    <a:pt x="0" y="301"/>
                  </a:moveTo>
                  <a:lnTo>
                    <a:pt x="0" y="301"/>
                  </a:lnTo>
                  <a:close/>
                </a:path>
              </a:pathLst>
            </a:custGeom>
            <a:grpFill/>
            <a:ln>
              <a:noFill/>
            </a:ln>
            <a:effectLst/>
          </p:spPr>
          <p:txBody>
            <a:bodyPr wrap="none" anchor="ctr"/>
            <a:lstStyle/>
            <a:p>
              <a:pPr eaLnBrk="1" fontAlgn="auto" hangingPunct="1">
                <a:spcBef>
                  <a:spcPts val="0"/>
                </a:spcBef>
                <a:spcAft>
                  <a:spcPts val="0"/>
                </a:spcAft>
                <a:defRPr/>
              </a:pPr>
              <a:endParaRPr lang="en-US">
                <a:latin typeface="Open Sans Light"/>
                <a:ea typeface="+mn-ea"/>
                <a:cs typeface="Open Sans Light"/>
              </a:endParaRPr>
            </a:p>
          </p:txBody>
        </p:sp>
        <p:sp>
          <p:nvSpPr>
            <p:cNvPr id="82" name="Freeform 13"/>
            <p:cNvSpPr>
              <a:spLocks noChangeArrowheads="1"/>
            </p:cNvSpPr>
            <p:nvPr/>
          </p:nvSpPr>
          <p:spPr bwMode="auto">
            <a:xfrm>
              <a:off x="1727200" y="858837"/>
              <a:ext cx="42863" cy="120650"/>
            </a:xfrm>
            <a:custGeom>
              <a:avLst/>
              <a:gdLst>
                <a:gd name="T0" fmla="*/ 92 w 118"/>
                <a:gd name="T1" fmla="*/ 335 h 336"/>
                <a:gd name="T2" fmla="*/ 117 w 118"/>
                <a:gd name="T3" fmla="*/ 301 h 336"/>
                <a:gd name="T4" fmla="*/ 117 w 118"/>
                <a:gd name="T5" fmla="*/ 0 h 336"/>
                <a:gd name="T6" fmla="*/ 0 w 118"/>
                <a:gd name="T7" fmla="*/ 118 h 336"/>
                <a:gd name="T8" fmla="*/ 0 w 118"/>
                <a:gd name="T9" fmla="*/ 301 h 336"/>
                <a:gd name="T10" fmla="*/ 33 w 118"/>
                <a:gd name="T11" fmla="*/ 335 h 336"/>
                <a:gd name="T12" fmla="*/ 92 w 118"/>
                <a:gd name="T13" fmla="*/ 335 h 336"/>
                <a:gd name="T14" fmla="*/ 92 w 118"/>
                <a:gd name="T15" fmla="*/ 335 h 336"/>
                <a:gd name="T16" fmla="*/ 92 w 118"/>
                <a:gd name="T17" fmla="*/ 335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336">
                  <a:moveTo>
                    <a:pt x="92" y="335"/>
                  </a:moveTo>
                  <a:cubicBezTo>
                    <a:pt x="108" y="335"/>
                    <a:pt x="117" y="318"/>
                    <a:pt x="117" y="301"/>
                  </a:cubicBezTo>
                  <a:cubicBezTo>
                    <a:pt x="117" y="0"/>
                    <a:pt x="117" y="0"/>
                    <a:pt x="117" y="0"/>
                  </a:cubicBezTo>
                  <a:cubicBezTo>
                    <a:pt x="0" y="118"/>
                    <a:pt x="0" y="118"/>
                    <a:pt x="0" y="118"/>
                  </a:cubicBezTo>
                  <a:cubicBezTo>
                    <a:pt x="0" y="301"/>
                    <a:pt x="0" y="301"/>
                    <a:pt x="0" y="301"/>
                  </a:cubicBezTo>
                  <a:cubicBezTo>
                    <a:pt x="0" y="318"/>
                    <a:pt x="16" y="335"/>
                    <a:pt x="33" y="335"/>
                  </a:cubicBezTo>
                  <a:lnTo>
                    <a:pt x="92" y="335"/>
                  </a:lnTo>
                  <a:close/>
                  <a:moveTo>
                    <a:pt x="92" y="335"/>
                  </a:moveTo>
                  <a:lnTo>
                    <a:pt x="92" y="335"/>
                  </a:lnTo>
                  <a:close/>
                </a:path>
              </a:pathLst>
            </a:custGeom>
            <a:grpFill/>
            <a:ln>
              <a:noFill/>
            </a:ln>
            <a:effectLst/>
          </p:spPr>
          <p:txBody>
            <a:bodyPr wrap="none" anchor="ctr"/>
            <a:lstStyle/>
            <a:p>
              <a:pPr eaLnBrk="1" fontAlgn="auto" hangingPunct="1">
                <a:spcBef>
                  <a:spcPts val="0"/>
                </a:spcBef>
                <a:spcAft>
                  <a:spcPts val="0"/>
                </a:spcAft>
                <a:defRPr/>
              </a:pPr>
              <a:endParaRPr lang="en-US">
                <a:latin typeface="Open Sans Light"/>
                <a:ea typeface="+mn-ea"/>
                <a:cs typeface="Open Sans Light"/>
              </a:endParaRPr>
            </a:p>
          </p:txBody>
        </p:sp>
        <p:sp>
          <p:nvSpPr>
            <p:cNvPr id="83" name="Freeform 14"/>
            <p:cNvSpPr>
              <a:spLocks noChangeArrowheads="1"/>
            </p:cNvSpPr>
            <p:nvPr/>
          </p:nvSpPr>
          <p:spPr bwMode="auto">
            <a:xfrm>
              <a:off x="1795463" y="817562"/>
              <a:ext cx="46037" cy="163512"/>
            </a:xfrm>
            <a:custGeom>
              <a:avLst/>
              <a:gdLst>
                <a:gd name="T0" fmla="*/ 0 w 126"/>
                <a:gd name="T1" fmla="*/ 41 h 452"/>
                <a:gd name="T2" fmla="*/ 0 w 126"/>
                <a:gd name="T3" fmla="*/ 417 h 452"/>
                <a:gd name="T4" fmla="*/ 33 w 126"/>
                <a:gd name="T5" fmla="*/ 451 h 452"/>
                <a:gd name="T6" fmla="*/ 92 w 126"/>
                <a:gd name="T7" fmla="*/ 451 h 452"/>
                <a:gd name="T8" fmla="*/ 125 w 126"/>
                <a:gd name="T9" fmla="*/ 417 h 452"/>
                <a:gd name="T10" fmla="*/ 125 w 126"/>
                <a:gd name="T11" fmla="*/ 66 h 452"/>
                <a:gd name="T12" fmla="*/ 50 w 126"/>
                <a:gd name="T13" fmla="*/ 0 h 452"/>
                <a:gd name="T14" fmla="*/ 0 w 126"/>
                <a:gd name="T15" fmla="*/ 41 h 452"/>
                <a:gd name="T16" fmla="*/ 0 w 126"/>
                <a:gd name="T17" fmla="*/ 41 h 452"/>
                <a:gd name="T18" fmla="*/ 0 w 126"/>
                <a:gd name="T19" fmla="*/ 4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452">
                  <a:moveTo>
                    <a:pt x="0" y="41"/>
                  </a:moveTo>
                  <a:cubicBezTo>
                    <a:pt x="0" y="417"/>
                    <a:pt x="0" y="417"/>
                    <a:pt x="0" y="417"/>
                  </a:cubicBezTo>
                  <a:cubicBezTo>
                    <a:pt x="0" y="434"/>
                    <a:pt x="17" y="451"/>
                    <a:pt x="33" y="451"/>
                  </a:cubicBezTo>
                  <a:cubicBezTo>
                    <a:pt x="92" y="451"/>
                    <a:pt x="92" y="451"/>
                    <a:pt x="92" y="451"/>
                  </a:cubicBezTo>
                  <a:cubicBezTo>
                    <a:pt x="109" y="451"/>
                    <a:pt x="125" y="434"/>
                    <a:pt x="125" y="417"/>
                  </a:cubicBezTo>
                  <a:cubicBezTo>
                    <a:pt x="125" y="66"/>
                    <a:pt x="125" y="66"/>
                    <a:pt x="125" y="66"/>
                  </a:cubicBezTo>
                  <a:cubicBezTo>
                    <a:pt x="50" y="0"/>
                    <a:pt x="50" y="0"/>
                    <a:pt x="50" y="0"/>
                  </a:cubicBezTo>
                  <a:lnTo>
                    <a:pt x="0" y="41"/>
                  </a:lnTo>
                  <a:close/>
                  <a:moveTo>
                    <a:pt x="0" y="41"/>
                  </a:moveTo>
                  <a:lnTo>
                    <a:pt x="0" y="41"/>
                  </a:lnTo>
                  <a:close/>
                </a:path>
              </a:pathLst>
            </a:custGeom>
            <a:grpFill/>
            <a:ln>
              <a:noFill/>
            </a:ln>
            <a:effectLst/>
          </p:spPr>
          <p:txBody>
            <a:bodyPr wrap="none" anchor="ctr"/>
            <a:lstStyle/>
            <a:p>
              <a:pPr eaLnBrk="1" fontAlgn="auto" hangingPunct="1">
                <a:spcBef>
                  <a:spcPts val="0"/>
                </a:spcBef>
                <a:spcAft>
                  <a:spcPts val="0"/>
                </a:spcAft>
                <a:defRPr/>
              </a:pPr>
              <a:endParaRPr lang="en-US">
                <a:latin typeface="Open Sans Light"/>
                <a:ea typeface="+mn-ea"/>
                <a:cs typeface="Open Sans Light"/>
              </a:endParaRPr>
            </a:p>
          </p:txBody>
        </p:sp>
        <p:sp>
          <p:nvSpPr>
            <p:cNvPr id="84" name="Freeform 15"/>
            <p:cNvSpPr>
              <a:spLocks noChangeArrowheads="1"/>
            </p:cNvSpPr>
            <p:nvPr/>
          </p:nvSpPr>
          <p:spPr bwMode="auto">
            <a:xfrm>
              <a:off x="1576388" y="744537"/>
              <a:ext cx="261937" cy="163512"/>
            </a:xfrm>
            <a:custGeom>
              <a:avLst/>
              <a:gdLst>
                <a:gd name="T0" fmla="*/ 234 w 728"/>
                <a:gd name="T1" fmla="*/ 284 h 452"/>
                <a:gd name="T2" fmla="*/ 292 w 728"/>
                <a:gd name="T3" fmla="*/ 284 h 452"/>
                <a:gd name="T4" fmla="*/ 359 w 728"/>
                <a:gd name="T5" fmla="*/ 351 h 452"/>
                <a:gd name="T6" fmla="*/ 401 w 728"/>
                <a:gd name="T7" fmla="*/ 368 h 452"/>
                <a:gd name="T8" fmla="*/ 434 w 728"/>
                <a:gd name="T9" fmla="*/ 351 h 452"/>
                <a:gd name="T10" fmla="*/ 660 w 728"/>
                <a:gd name="T11" fmla="*/ 134 h 452"/>
                <a:gd name="T12" fmla="*/ 694 w 728"/>
                <a:gd name="T13" fmla="*/ 167 h 452"/>
                <a:gd name="T14" fmla="*/ 710 w 728"/>
                <a:gd name="T15" fmla="*/ 175 h 452"/>
                <a:gd name="T16" fmla="*/ 727 w 728"/>
                <a:gd name="T17" fmla="*/ 159 h 452"/>
                <a:gd name="T18" fmla="*/ 727 w 728"/>
                <a:gd name="T19" fmla="*/ 33 h 452"/>
                <a:gd name="T20" fmla="*/ 719 w 728"/>
                <a:gd name="T21" fmla="*/ 8 h 452"/>
                <a:gd name="T22" fmla="*/ 694 w 728"/>
                <a:gd name="T23" fmla="*/ 0 h 452"/>
                <a:gd name="T24" fmla="*/ 568 w 728"/>
                <a:gd name="T25" fmla="*/ 0 h 452"/>
                <a:gd name="T26" fmla="*/ 551 w 728"/>
                <a:gd name="T27" fmla="*/ 8 h 452"/>
                <a:gd name="T28" fmla="*/ 551 w 728"/>
                <a:gd name="T29" fmla="*/ 33 h 452"/>
                <a:gd name="T30" fmla="*/ 585 w 728"/>
                <a:gd name="T31" fmla="*/ 58 h 452"/>
                <a:gd name="T32" fmla="*/ 426 w 728"/>
                <a:gd name="T33" fmla="*/ 217 h 452"/>
                <a:gd name="T34" fmla="*/ 401 w 728"/>
                <a:gd name="T35" fmla="*/ 225 h 452"/>
                <a:gd name="T36" fmla="*/ 368 w 728"/>
                <a:gd name="T37" fmla="*/ 217 h 452"/>
                <a:gd name="T38" fmla="*/ 292 w 728"/>
                <a:gd name="T39" fmla="*/ 142 h 452"/>
                <a:gd name="T40" fmla="*/ 234 w 728"/>
                <a:gd name="T41" fmla="*/ 142 h 452"/>
                <a:gd name="T42" fmla="*/ 8 w 728"/>
                <a:gd name="T43" fmla="*/ 359 h 452"/>
                <a:gd name="T44" fmla="*/ 0 w 728"/>
                <a:gd name="T45" fmla="*/ 393 h 452"/>
                <a:gd name="T46" fmla="*/ 8 w 728"/>
                <a:gd name="T47" fmla="*/ 426 h 452"/>
                <a:gd name="T48" fmla="*/ 25 w 728"/>
                <a:gd name="T49" fmla="*/ 435 h 452"/>
                <a:gd name="T50" fmla="*/ 83 w 728"/>
                <a:gd name="T51" fmla="*/ 435 h 452"/>
                <a:gd name="T52" fmla="*/ 234 w 728"/>
                <a:gd name="T53" fmla="*/ 284 h 452"/>
                <a:gd name="T54" fmla="*/ 234 w 728"/>
                <a:gd name="T55" fmla="*/ 284 h 452"/>
                <a:gd name="T56" fmla="*/ 234 w 728"/>
                <a:gd name="T57" fmla="*/ 284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28" h="452">
                  <a:moveTo>
                    <a:pt x="234" y="284"/>
                  </a:moveTo>
                  <a:cubicBezTo>
                    <a:pt x="250" y="267"/>
                    <a:pt x="276" y="267"/>
                    <a:pt x="292" y="284"/>
                  </a:cubicBezTo>
                  <a:cubicBezTo>
                    <a:pt x="359" y="351"/>
                    <a:pt x="359" y="351"/>
                    <a:pt x="359" y="351"/>
                  </a:cubicBezTo>
                  <a:cubicBezTo>
                    <a:pt x="376" y="368"/>
                    <a:pt x="384" y="368"/>
                    <a:pt x="401" y="368"/>
                  </a:cubicBezTo>
                  <a:cubicBezTo>
                    <a:pt x="418" y="368"/>
                    <a:pt x="426" y="368"/>
                    <a:pt x="434" y="351"/>
                  </a:cubicBezTo>
                  <a:cubicBezTo>
                    <a:pt x="660" y="134"/>
                    <a:pt x="660" y="134"/>
                    <a:pt x="660" y="134"/>
                  </a:cubicBezTo>
                  <a:cubicBezTo>
                    <a:pt x="694" y="167"/>
                    <a:pt x="694" y="167"/>
                    <a:pt x="694" y="167"/>
                  </a:cubicBezTo>
                  <a:cubicBezTo>
                    <a:pt x="702" y="175"/>
                    <a:pt x="710" y="175"/>
                    <a:pt x="710" y="175"/>
                  </a:cubicBezTo>
                  <a:cubicBezTo>
                    <a:pt x="719" y="175"/>
                    <a:pt x="727" y="167"/>
                    <a:pt x="727" y="159"/>
                  </a:cubicBezTo>
                  <a:cubicBezTo>
                    <a:pt x="727" y="33"/>
                    <a:pt x="727" y="33"/>
                    <a:pt x="727" y="33"/>
                  </a:cubicBezTo>
                  <a:cubicBezTo>
                    <a:pt x="727" y="25"/>
                    <a:pt x="727" y="16"/>
                    <a:pt x="719" y="8"/>
                  </a:cubicBezTo>
                  <a:cubicBezTo>
                    <a:pt x="710" y="0"/>
                    <a:pt x="702" y="0"/>
                    <a:pt x="694" y="0"/>
                  </a:cubicBezTo>
                  <a:cubicBezTo>
                    <a:pt x="568" y="0"/>
                    <a:pt x="568" y="0"/>
                    <a:pt x="568" y="0"/>
                  </a:cubicBezTo>
                  <a:cubicBezTo>
                    <a:pt x="560" y="0"/>
                    <a:pt x="551" y="0"/>
                    <a:pt x="551" y="8"/>
                  </a:cubicBezTo>
                  <a:cubicBezTo>
                    <a:pt x="543" y="16"/>
                    <a:pt x="551" y="25"/>
                    <a:pt x="551" y="33"/>
                  </a:cubicBezTo>
                  <a:cubicBezTo>
                    <a:pt x="585" y="58"/>
                    <a:pt x="585" y="58"/>
                    <a:pt x="585" y="58"/>
                  </a:cubicBezTo>
                  <a:cubicBezTo>
                    <a:pt x="426" y="217"/>
                    <a:pt x="426" y="217"/>
                    <a:pt x="426" y="217"/>
                  </a:cubicBezTo>
                  <a:cubicBezTo>
                    <a:pt x="426" y="225"/>
                    <a:pt x="409" y="225"/>
                    <a:pt x="401" y="225"/>
                  </a:cubicBezTo>
                  <a:cubicBezTo>
                    <a:pt x="393" y="225"/>
                    <a:pt x="376" y="225"/>
                    <a:pt x="368" y="217"/>
                  </a:cubicBezTo>
                  <a:cubicBezTo>
                    <a:pt x="292" y="142"/>
                    <a:pt x="292" y="142"/>
                    <a:pt x="292" y="142"/>
                  </a:cubicBezTo>
                  <a:cubicBezTo>
                    <a:pt x="276" y="125"/>
                    <a:pt x="250" y="125"/>
                    <a:pt x="234" y="142"/>
                  </a:cubicBezTo>
                  <a:cubicBezTo>
                    <a:pt x="8" y="359"/>
                    <a:pt x="8" y="359"/>
                    <a:pt x="8" y="359"/>
                  </a:cubicBezTo>
                  <a:cubicBezTo>
                    <a:pt x="0" y="368"/>
                    <a:pt x="0" y="384"/>
                    <a:pt x="0" y="393"/>
                  </a:cubicBezTo>
                  <a:cubicBezTo>
                    <a:pt x="0" y="410"/>
                    <a:pt x="0" y="418"/>
                    <a:pt x="8" y="426"/>
                  </a:cubicBezTo>
                  <a:cubicBezTo>
                    <a:pt x="25" y="435"/>
                    <a:pt x="25" y="435"/>
                    <a:pt x="25" y="435"/>
                  </a:cubicBezTo>
                  <a:cubicBezTo>
                    <a:pt x="41" y="451"/>
                    <a:pt x="67" y="451"/>
                    <a:pt x="83" y="435"/>
                  </a:cubicBezTo>
                  <a:lnTo>
                    <a:pt x="234" y="284"/>
                  </a:lnTo>
                  <a:close/>
                  <a:moveTo>
                    <a:pt x="234" y="284"/>
                  </a:moveTo>
                  <a:lnTo>
                    <a:pt x="234" y="284"/>
                  </a:lnTo>
                  <a:close/>
                </a:path>
              </a:pathLst>
            </a:custGeom>
            <a:grpFill/>
            <a:ln>
              <a:noFill/>
            </a:ln>
            <a:effectLst/>
          </p:spPr>
          <p:txBody>
            <a:bodyPr wrap="none" anchor="ctr"/>
            <a:lstStyle/>
            <a:p>
              <a:pPr eaLnBrk="1" fontAlgn="auto" hangingPunct="1">
                <a:spcBef>
                  <a:spcPts val="0"/>
                </a:spcBef>
                <a:spcAft>
                  <a:spcPts val="0"/>
                </a:spcAft>
                <a:defRPr/>
              </a:pPr>
              <a:endParaRPr lang="en-US">
                <a:latin typeface="Open Sans Light"/>
                <a:ea typeface="+mn-ea"/>
                <a:cs typeface="Open Sans Light"/>
              </a:endParaRPr>
            </a:p>
          </p:txBody>
        </p:sp>
        <p:sp>
          <p:nvSpPr>
            <p:cNvPr id="85" name="Freeform 16"/>
            <p:cNvSpPr>
              <a:spLocks noChangeArrowheads="1"/>
            </p:cNvSpPr>
            <p:nvPr/>
          </p:nvSpPr>
          <p:spPr bwMode="auto">
            <a:xfrm>
              <a:off x="1569458" y="688424"/>
              <a:ext cx="334962" cy="331788"/>
            </a:xfrm>
            <a:custGeom>
              <a:avLst/>
              <a:gdLst>
                <a:gd name="T0" fmla="*/ 887 w 929"/>
                <a:gd name="T1" fmla="*/ 0 h 921"/>
                <a:gd name="T2" fmla="*/ 836 w 929"/>
                <a:gd name="T3" fmla="*/ 50 h 921"/>
                <a:gd name="T4" fmla="*/ 836 w 929"/>
                <a:gd name="T5" fmla="*/ 837 h 921"/>
                <a:gd name="T6" fmla="*/ 51 w 929"/>
                <a:gd name="T7" fmla="*/ 837 h 921"/>
                <a:gd name="T8" fmla="*/ 0 w 929"/>
                <a:gd name="T9" fmla="*/ 878 h 921"/>
                <a:gd name="T10" fmla="*/ 51 w 929"/>
                <a:gd name="T11" fmla="*/ 920 h 921"/>
                <a:gd name="T12" fmla="*/ 887 w 929"/>
                <a:gd name="T13" fmla="*/ 920 h 921"/>
                <a:gd name="T14" fmla="*/ 928 w 929"/>
                <a:gd name="T15" fmla="*/ 878 h 921"/>
                <a:gd name="T16" fmla="*/ 928 w 929"/>
                <a:gd name="T17" fmla="*/ 50 h 921"/>
                <a:gd name="T18" fmla="*/ 887 w 929"/>
                <a:gd name="T19" fmla="*/ 0 h 921"/>
                <a:gd name="T20" fmla="*/ 887 w 929"/>
                <a:gd name="T21" fmla="*/ 0 h 921"/>
                <a:gd name="T22" fmla="*/ 887 w 929"/>
                <a:gd name="T23" fmla="*/ 0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9" h="921">
                  <a:moveTo>
                    <a:pt x="887" y="0"/>
                  </a:moveTo>
                  <a:cubicBezTo>
                    <a:pt x="862" y="0"/>
                    <a:pt x="836" y="26"/>
                    <a:pt x="836" y="50"/>
                  </a:cubicBezTo>
                  <a:cubicBezTo>
                    <a:pt x="836" y="837"/>
                    <a:pt x="836" y="837"/>
                    <a:pt x="836" y="837"/>
                  </a:cubicBezTo>
                  <a:cubicBezTo>
                    <a:pt x="51" y="837"/>
                    <a:pt x="51" y="837"/>
                    <a:pt x="51" y="837"/>
                  </a:cubicBezTo>
                  <a:cubicBezTo>
                    <a:pt x="26" y="837"/>
                    <a:pt x="0" y="853"/>
                    <a:pt x="0" y="878"/>
                  </a:cubicBezTo>
                  <a:cubicBezTo>
                    <a:pt x="0" y="903"/>
                    <a:pt x="26" y="920"/>
                    <a:pt x="51" y="920"/>
                  </a:cubicBezTo>
                  <a:cubicBezTo>
                    <a:pt x="887" y="920"/>
                    <a:pt x="887" y="920"/>
                    <a:pt x="887" y="920"/>
                  </a:cubicBezTo>
                  <a:cubicBezTo>
                    <a:pt x="912" y="920"/>
                    <a:pt x="928" y="903"/>
                    <a:pt x="928" y="878"/>
                  </a:cubicBezTo>
                  <a:cubicBezTo>
                    <a:pt x="928" y="50"/>
                    <a:pt x="928" y="50"/>
                    <a:pt x="928" y="50"/>
                  </a:cubicBezTo>
                  <a:cubicBezTo>
                    <a:pt x="928" y="26"/>
                    <a:pt x="903" y="0"/>
                    <a:pt x="887" y="0"/>
                  </a:cubicBezTo>
                  <a:close/>
                  <a:moveTo>
                    <a:pt x="887" y="0"/>
                  </a:moveTo>
                  <a:lnTo>
                    <a:pt x="887" y="0"/>
                  </a:lnTo>
                  <a:close/>
                </a:path>
              </a:pathLst>
            </a:custGeom>
            <a:grpFill/>
            <a:ln>
              <a:noFill/>
            </a:ln>
            <a:effectLst/>
          </p:spPr>
          <p:txBody>
            <a:bodyPr wrap="none" anchor="ctr"/>
            <a:lstStyle/>
            <a:p>
              <a:pPr eaLnBrk="1" fontAlgn="auto" hangingPunct="1">
                <a:spcBef>
                  <a:spcPts val="0"/>
                </a:spcBef>
                <a:spcAft>
                  <a:spcPts val="0"/>
                </a:spcAft>
                <a:defRPr/>
              </a:pPr>
              <a:endParaRPr lang="en-US">
                <a:latin typeface="Open Sans Light"/>
                <a:ea typeface="+mn-ea"/>
                <a:cs typeface="Open Sans Light"/>
              </a:endParaRPr>
            </a:p>
          </p:txBody>
        </p:sp>
      </p:grpSp>
      <p:sp>
        <p:nvSpPr>
          <p:cNvPr id="86" name="文本框 85"/>
          <p:cNvSpPr txBox="1">
            <a:spLocks noChangeArrowheads="1"/>
          </p:cNvSpPr>
          <p:nvPr/>
        </p:nvSpPr>
        <p:spPr bwMode="auto">
          <a:xfrm>
            <a:off x="4467299" y="4940300"/>
            <a:ext cx="30353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600">
                <a:solidFill>
                  <a:srgbClr val="404040"/>
                </a:solidFill>
                <a:latin typeface="微软雅黑" panose="020B0503020204020204" pitchFamily="34" charset="-122"/>
                <a:ea typeface="微软雅黑" panose="020B0503020204020204" pitchFamily="34" charset="-122"/>
              </a:rPr>
              <a:t>单击此处添加您的、编辑文字</a:t>
            </a:r>
            <a:endParaRPr lang="en-US" altLang="zh-CN" sz="1600">
              <a:solidFill>
                <a:srgbClr val="404040"/>
              </a:solidFill>
              <a:latin typeface="微软雅黑" panose="020B0503020204020204" pitchFamily="34" charset="-122"/>
              <a:ea typeface="微软雅黑" panose="020B0503020204020204" pitchFamily="34" charset="-122"/>
            </a:endParaRPr>
          </a:p>
          <a:p>
            <a:pPr algn="ctr" eaLnBrk="1" hangingPunct="1"/>
            <a:r>
              <a:rPr lang="zh-CN" altLang="en-US" sz="1600">
                <a:solidFill>
                  <a:srgbClr val="404040"/>
                </a:solidFill>
                <a:latin typeface="微软雅黑" panose="020B0503020204020204" pitchFamily="34" charset="-122"/>
                <a:ea typeface="微软雅黑" panose="020B0503020204020204" pitchFamily="34" charset="-122"/>
              </a:rPr>
              <a:t>标题您的团队名称</a:t>
            </a:r>
          </a:p>
        </p:txBody>
      </p:sp>
      <p:sp>
        <p:nvSpPr>
          <p:cNvPr id="59" name="矩形 58"/>
          <p:cNvSpPr/>
          <p:nvPr/>
        </p:nvSpPr>
        <p:spPr>
          <a:xfrm>
            <a:off x="0" y="212725"/>
            <a:ext cx="152400" cy="565150"/>
          </a:xfrm>
          <a:prstGeom prst="rect">
            <a:avLst/>
          </a:prstGeom>
          <a:solidFill>
            <a:srgbClr val="3D7351"/>
          </a:solid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grpSp>
        <p:nvGrpSpPr>
          <p:cNvPr id="60" name="组合 59"/>
          <p:cNvGrpSpPr/>
          <p:nvPr/>
        </p:nvGrpSpPr>
        <p:grpSpPr>
          <a:xfrm>
            <a:off x="245745" y="213360"/>
            <a:ext cx="563880" cy="563880"/>
            <a:chOff x="276225" y="213360"/>
            <a:chExt cx="563880" cy="563880"/>
          </a:xfrm>
          <a:solidFill>
            <a:srgbClr val="3D7351"/>
          </a:solidFill>
        </p:grpSpPr>
        <p:sp>
          <p:nvSpPr>
            <p:cNvPr id="61" name="矩形 60"/>
            <p:cNvSpPr/>
            <p:nvPr/>
          </p:nvSpPr>
          <p:spPr>
            <a:xfrm>
              <a:off x="276225" y="213360"/>
              <a:ext cx="250031" cy="563880"/>
            </a:xfrm>
            <a:prstGeom prst="rect">
              <a:avLst/>
            </a:prstGeom>
            <a:grp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62" name="椭圆 61"/>
            <p:cNvSpPr/>
            <p:nvPr/>
          </p:nvSpPr>
          <p:spPr>
            <a:xfrm>
              <a:off x="276225" y="213360"/>
              <a:ext cx="563880" cy="563880"/>
            </a:xfrm>
            <a:prstGeom prst="ellipse">
              <a:avLst/>
            </a:prstGeom>
            <a:grp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bg1"/>
                </a:solidFill>
              </a:endParaRPr>
            </a:p>
          </p:txBody>
        </p:sp>
      </p:grpSp>
      <p:sp>
        <p:nvSpPr>
          <p:cNvPr id="63" name="文本框 25"/>
          <p:cNvSpPr txBox="1">
            <a:spLocks noChangeArrowheads="1"/>
          </p:cNvSpPr>
          <p:nvPr/>
        </p:nvSpPr>
        <p:spPr bwMode="auto">
          <a:xfrm>
            <a:off x="902970" y="212725"/>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solidFill>
                  <a:srgbClr val="3D7351"/>
                </a:solidFill>
                <a:latin typeface="微软雅黑" panose="020B0503020204020204" pitchFamily="34" charset="-122"/>
                <a:ea typeface="微软雅黑" panose="020B0503020204020204" pitchFamily="34" charset="-122"/>
              </a:rPr>
              <a:t>输入标题</a:t>
            </a:r>
          </a:p>
        </p:txBody>
      </p:sp>
      <p:sp>
        <p:nvSpPr>
          <p:cNvPr id="87" name="文本框 86"/>
          <p:cNvSpPr txBox="1"/>
          <p:nvPr/>
        </p:nvSpPr>
        <p:spPr>
          <a:xfrm>
            <a:off x="902970" y="579858"/>
            <a:ext cx="1537600" cy="246221"/>
          </a:xfrm>
          <a:prstGeom prst="rect">
            <a:avLst/>
          </a:prstGeom>
          <a:noFill/>
        </p:spPr>
        <p:txBody>
          <a:bodyPr wrap="none">
            <a:spAutoFit/>
          </a:bodyPr>
          <a:lstStyle/>
          <a:p>
            <a:pPr eaLnBrk="1" fontAlgn="auto" hangingPunct="1">
              <a:spcBef>
                <a:spcPts val="0"/>
              </a:spcBef>
              <a:spcAft>
                <a:spcPts val="0"/>
              </a:spcAft>
              <a:defRPr/>
            </a:pPr>
            <a:r>
              <a:rPr lang="en-US" altLang="zh-CN" sz="1000" b="1" dirty="0">
                <a:solidFill>
                  <a:srgbClr val="3D7351"/>
                </a:solidFill>
                <a:latin typeface="微软雅黑" panose="020B0503020204020204" pitchFamily="34" charset="-122"/>
                <a:ea typeface="微软雅黑" panose="020B0503020204020204" pitchFamily="34" charset="-122"/>
              </a:rPr>
              <a:t>Company instruction</a:t>
            </a:r>
            <a:endParaRPr lang="zh-CN" altLang="en-US" sz="1000" b="1" dirty="0">
              <a:solidFill>
                <a:srgbClr val="3D735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图片 3"/>
          <p:cNvPicPr>
            <a:picLocks noChangeAspect="1"/>
          </p:cNvPicPr>
          <p:nvPr/>
        </p:nvPicPr>
        <p:blipFill>
          <a:blip r:embed="rId3">
            <a:extLst>
              <a:ext uri="{28A0092B-C50C-407E-A947-70E740481C1C}">
                <a14:useLocalDpi xmlns:a14="http://schemas.microsoft.com/office/drawing/2010/main" val="0"/>
              </a:ext>
            </a:extLst>
          </a:blip>
          <a:srcRect l="37500" t="33636" r="37689" b="-1515"/>
          <a:stretch>
            <a:fillRect/>
          </a:stretch>
        </p:blipFill>
        <p:spPr bwMode="auto">
          <a:xfrm>
            <a:off x="1066801" y="1843088"/>
            <a:ext cx="249555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387" name="组合 7"/>
          <p:cNvGrpSpPr/>
          <p:nvPr/>
        </p:nvGrpSpPr>
        <p:grpSpPr bwMode="auto">
          <a:xfrm>
            <a:off x="3670301" y="704850"/>
            <a:ext cx="1638300" cy="5330825"/>
            <a:chOff x="3714750" y="631031"/>
            <a:chExt cx="1638301" cy="5331619"/>
          </a:xfrm>
        </p:grpSpPr>
        <p:pic>
          <p:nvPicPr>
            <p:cNvPr id="16399" name="图片 5"/>
            <p:cNvPicPr>
              <a:picLocks noChangeAspect="1"/>
            </p:cNvPicPr>
            <p:nvPr/>
          </p:nvPicPr>
          <p:blipFill>
            <a:blip r:embed="rId4">
              <a:extLst>
                <a:ext uri="{28A0092B-C50C-407E-A947-70E740481C1C}">
                  <a14:useLocalDpi xmlns:a14="http://schemas.microsoft.com/office/drawing/2010/main" val="0"/>
                </a:ext>
              </a:extLst>
            </a:blip>
            <a:srcRect l="22147" r="34563"/>
            <a:stretch>
              <a:fillRect/>
            </a:stretch>
          </p:blipFill>
          <p:spPr bwMode="auto">
            <a:xfrm>
              <a:off x="3714750" y="631031"/>
              <a:ext cx="1638301" cy="212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0" name="图片 6"/>
            <p:cNvPicPr>
              <a:picLocks noChangeAspect="1"/>
            </p:cNvPicPr>
            <p:nvPr/>
          </p:nvPicPr>
          <p:blipFill>
            <a:blip r:embed="rId5">
              <a:extLst>
                <a:ext uri="{28A0092B-C50C-407E-A947-70E740481C1C}">
                  <a14:useLocalDpi xmlns:a14="http://schemas.microsoft.com/office/drawing/2010/main" val="0"/>
                </a:ext>
              </a:extLst>
            </a:blip>
            <a:srcRect l="60683" r="4967"/>
            <a:stretch>
              <a:fillRect/>
            </a:stretch>
          </p:blipFill>
          <p:spPr bwMode="auto">
            <a:xfrm>
              <a:off x="3743325" y="2894013"/>
              <a:ext cx="1581150" cy="306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0" name="直接连接符 9"/>
          <p:cNvCxnSpPr/>
          <p:nvPr/>
        </p:nvCxnSpPr>
        <p:spPr>
          <a:xfrm>
            <a:off x="6096000" y="2000250"/>
            <a:ext cx="4724400" cy="0"/>
          </a:xfrm>
          <a:prstGeom prst="line">
            <a:avLst/>
          </a:prstGeom>
          <a:ln>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9391650" y="1468438"/>
            <a:ext cx="0" cy="1063625"/>
          </a:xfrm>
          <a:prstGeom prst="line">
            <a:avLst/>
          </a:prstGeom>
          <a:ln>
            <a:solidFill>
              <a:srgbClr val="404040"/>
            </a:solidFill>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9501188" y="2132013"/>
            <a:ext cx="1209675" cy="400050"/>
          </a:xfrm>
          <a:prstGeom prst="rect">
            <a:avLst/>
          </a:prstGeom>
          <a:noFill/>
        </p:spPr>
        <p:txBody>
          <a:bodyPr wrap="none">
            <a:spAutoFit/>
          </a:bodyPr>
          <a:lstStyle/>
          <a:p>
            <a:pPr eaLnBrk="1" fontAlgn="auto" hangingPunct="1">
              <a:spcBef>
                <a:spcPts val="0"/>
              </a:spcBef>
              <a:spcAft>
                <a:spcPts val="0"/>
              </a:spcAft>
              <a:defRPr/>
            </a:pPr>
            <a:r>
              <a:rPr lang="zh-CN" altLang="en-US" sz="2000" b="1" dirty="0">
                <a:solidFill>
                  <a:srgbClr val="4C7E51"/>
                </a:solidFill>
                <a:latin typeface="微软雅黑" panose="020B0503020204020204" pitchFamily="34" charset="-122"/>
                <a:ea typeface="微软雅黑" panose="020B0503020204020204" pitchFamily="34" charset="-122"/>
              </a:rPr>
              <a:t>品牌</a:t>
            </a:r>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故事</a:t>
            </a:r>
          </a:p>
        </p:txBody>
      </p:sp>
      <p:pic>
        <p:nvPicPr>
          <p:cNvPr id="16391" name="图片 2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775450" y="1379538"/>
            <a:ext cx="261620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文本框 22"/>
          <p:cNvSpPr txBox="1">
            <a:spLocks noChangeArrowheads="1"/>
          </p:cNvSpPr>
          <p:nvPr/>
        </p:nvSpPr>
        <p:spPr bwMode="auto">
          <a:xfrm>
            <a:off x="6534150" y="2954338"/>
            <a:ext cx="327818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zh-CN" altLang="en-US" sz="1600" dirty="0">
                <a:solidFill>
                  <a:srgbClr val="090911"/>
                </a:solidFill>
                <a:latin typeface="微软雅黑" panose="020B0503020204020204" pitchFamily="34" charset="-122"/>
                <a:ea typeface="微软雅黑" panose="020B0503020204020204" pitchFamily="34" charset="-122"/>
              </a:rPr>
              <a:t>单击此处添加您的、编辑文字标题您的团队名称，您的公司名称单击此处添加您的编辑文字标题</a:t>
            </a:r>
          </a:p>
        </p:txBody>
      </p:sp>
      <p:sp>
        <p:nvSpPr>
          <p:cNvPr id="20" name="文本框 19"/>
          <p:cNvSpPr txBox="1">
            <a:spLocks noChangeArrowheads="1"/>
          </p:cNvSpPr>
          <p:nvPr/>
        </p:nvSpPr>
        <p:spPr bwMode="auto">
          <a:xfrm>
            <a:off x="6534150" y="4079082"/>
            <a:ext cx="327818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zh-CN" altLang="en-US" sz="1600" dirty="0">
                <a:solidFill>
                  <a:srgbClr val="090911"/>
                </a:solidFill>
                <a:latin typeface="微软雅黑" panose="020B0503020204020204" pitchFamily="34" charset="-122"/>
                <a:ea typeface="微软雅黑" panose="020B0503020204020204" pitchFamily="34" charset="-122"/>
              </a:rPr>
              <a:t>单击此处添加您的、编辑文字标题您的团队名称，您的公司名称单击此处添加您的编辑文字标题</a:t>
            </a:r>
          </a:p>
        </p:txBody>
      </p:sp>
      <p:sp>
        <p:nvSpPr>
          <p:cNvPr id="21" name="文本框 20"/>
          <p:cNvSpPr txBox="1">
            <a:spLocks noChangeArrowheads="1"/>
          </p:cNvSpPr>
          <p:nvPr/>
        </p:nvSpPr>
        <p:spPr bwMode="auto">
          <a:xfrm>
            <a:off x="6534150" y="5203825"/>
            <a:ext cx="327818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zh-CN" altLang="en-US" sz="1600" dirty="0">
                <a:solidFill>
                  <a:srgbClr val="090911"/>
                </a:solidFill>
                <a:latin typeface="微软雅黑" panose="020B0503020204020204" pitchFamily="34" charset="-122"/>
                <a:ea typeface="微软雅黑" panose="020B0503020204020204" pitchFamily="34" charset="-122"/>
              </a:rPr>
              <a:t>单击此处添加您的、编辑文字标题您的团队名称，您的公司名称单击此处添加您的编辑文字标题</a:t>
            </a:r>
          </a:p>
        </p:txBody>
      </p:sp>
      <p:sp>
        <p:nvSpPr>
          <p:cNvPr id="19" name="矩形 18"/>
          <p:cNvSpPr/>
          <p:nvPr/>
        </p:nvSpPr>
        <p:spPr>
          <a:xfrm>
            <a:off x="0" y="212725"/>
            <a:ext cx="152400" cy="565150"/>
          </a:xfrm>
          <a:prstGeom prst="rect">
            <a:avLst/>
          </a:prstGeom>
          <a:solidFill>
            <a:srgbClr val="3D7351"/>
          </a:solid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grpSp>
        <p:nvGrpSpPr>
          <p:cNvPr id="24" name="组合 23"/>
          <p:cNvGrpSpPr/>
          <p:nvPr/>
        </p:nvGrpSpPr>
        <p:grpSpPr>
          <a:xfrm>
            <a:off x="245745" y="213360"/>
            <a:ext cx="563880" cy="563880"/>
            <a:chOff x="276225" y="213360"/>
            <a:chExt cx="563880" cy="563880"/>
          </a:xfrm>
          <a:solidFill>
            <a:srgbClr val="3D7351"/>
          </a:solidFill>
        </p:grpSpPr>
        <p:sp>
          <p:nvSpPr>
            <p:cNvPr id="25" name="矩形 24"/>
            <p:cNvSpPr/>
            <p:nvPr/>
          </p:nvSpPr>
          <p:spPr>
            <a:xfrm>
              <a:off x="276225" y="213360"/>
              <a:ext cx="250031" cy="563880"/>
            </a:xfrm>
            <a:prstGeom prst="rect">
              <a:avLst/>
            </a:prstGeom>
            <a:grp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26" name="椭圆 25"/>
            <p:cNvSpPr/>
            <p:nvPr/>
          </p:nvSpPr>
          <p:spPr>
            <a:xfrm>
              <a:off x="276225" y="213360"/>
              <a:ext cx="563880" cy="563880"/>
            </a:xfrm>
            <a:prstGeom prst="ellipse">
              <a:avLst/>
            </a:prstGeom>
            <a:grp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bg1"/>
                </a:solidFill>
              </a:endParaRPr>
            </a:p>
          </p:txBody>
        </p:sp>
      </p:grpSp>
      <p:sp>
        <p:nvSpPr>
          <p:cNvPr id="27" name="文本框 25"/>
          <p:cNvSpPr txBox="1">
            <a:spLocks noChangeArrowheads="1"/>
          </p:cNvSpPr>
          <p:nvPr/>
        </p:nvSpPr>
        <p:spPr bwMode="auto">
          <a:xfrm>
            <a:off x="902970" y="212725"/>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solidFill>
                  <a:srgbClr val="3D7351"/>
                </a:solidFill>
                <a:latin typeface="微软雅黑" panose="020B0503020204020204" pitchFamily="34" charset="-122"/>
                <a:ea typeface="微软雅黑" panose="020B0503020204020204" pitchFamily="34" charset="-122"/>
              </a:rPr>
              <a:t>输入标题</a:t>
            </a:r>
          </a:p>
        </p:txBody>
      </p:sp>
      <p:sp>
        <p:nvSpPr>
          <p:cNvPr id="28" name="文本框 27"/>
          <p:cNvSpPr txBox="1"/>
          <p:nvPr/>
        </p:nvSpPr>
        <p:spPr>
          <a:xfrm>
            <a:off x="902970" y="579858"/>
            <a:ext cx="1537600" cy="246221"/>
          </a:xfrm>
          <a:prstGeom prst="rect">
            <a:avLst/>
          </a:prstGeom>
          <a:noFill/>
        </p:spPr>
        <p:txBody>
          <a:bodyPr wrap="none">
            <a:spAutoFit/>
          </a:bodyPr>
          <a:lstStyle/>
          <a:p>
            <a:pPr eaLnBrk="1" fontAlgn="auto" hangingPunct="1">
              <a:spcBef>
                <a:spcPts val="0"/>
              </a:spcBef>
              <a:spcAft>
                <a:spcPts val="0"/>
              </a:spcAft>
              <a:defRPr/>
            </a:pPr>
            <a:r>
              <a:rPr lang="en-US" altLang="zh-CN" sz="1000" b="1" dirty="0">
                <a:solidFill>
                  <a:srgbClr val="3D7351"/>
                </a:solidFill>
                <a:latin typeface="微软雅黑" panose="020B0503020204020204" pitchFamily="34" charset="-122"/>
                <a:ea typeface="微软雅黑" panose="020B0503020204020204" pitchFamily="34" charset="-122"/>
              </a:rPr>
              <a:t>Company instruction</a:t>
            </a:r>
            <a:endParaRPr lang="zh-CN" altLang="en-US" sz="1000" b="1" dirty="0">
              <a:solidFill>
                <a:srgbClr val="3D735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iterate type="lt">
                                    <p:tmPct val="10000"/>
                                  </p:iterate>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strVal val="#ppt_w+.3"/>
                                          </p:val>
                                        </p:tav>
                                        <p:tav tm="100000">
                                          <p:val>
                                            <p:strVal val="#ppt_w"/>
                                          </p:val>
                                        </p:tav>
                                      </p:tavLst>
                                    </p:anim>
                                    <p:anim calcmode="lin" valueType="num">
                                      <p:cBhvr>
                                        <p:cTn id="8" dur="1000" fill="hold"/>
                                        <p:tgtEl>
                                          <p:spTgt spid="23"/>
                                        </p:tgtEl>
                                        <p:attrNameLst>
                                          <p:attrName>ppt_h</p:attrName>
                                        </p:attrNameLst>
                                      </p:cBhvr>
                                      <p:tavLst>
                                        <p:tav tm="0">
                                          <p:val>
                                            <p:strVal val="#ppt_h"/>
                                          </p:val>
                                        </p:tav>
                                        <p:tav tm="100000">
                                          <p:val>
                                            <p:strVal val="#ppt_h"/>
                                          </p:val>
                                        </p:tav>
                                      </p:tavLst>
                                    </p:anim>
                                    <p:animEffect transition="in" filter="fade">
                                      <p:cBhvr>
                                        <p:cTn id="9" dur="1000"/>
                                        <p:tgtEl>
                                          <p:spTgt spid="23"/>
                                        </p:tgtEl>
                                      </p:cBhvr>
                                    </p:animEffect>
                                  </p:childTnLst>
                                </p:cTn>
                              </p:par>
                              <p:par>
                                <p:cTn id="10" presetID="50" presetClass="entr" presetSubtype="0" decel="100000" fill="hold" grpId="0" nodeType="withEffect">
                                  <p:stCondLst>
                                    <p:cond delay="0"/>
                                  </p:stCondLst>
                                  <p:iterate type="lt">
                                    <p:tmPct val="10000"/>
                                  </p:iterate>
                                  <p:childTnLst>
                                    <p:set>
                                      <p:cBhvr>
                                        <p:cTn id="11" dur="1" fill="hold">
                                          <p:stCondLst>
                                            <p:cond delay="0"/>
                                          </p:stCondLst>
                                        </p:cTn>
                                        <p:tgtEl>
                                          <p:spTgt spid="20"/>
                                        </p:tgtEl>
                                        <p:attrNameLst>
                                          <p:attrName>style.visibility</p:attrName>
                                        </p:attrNameLst>
                                      </p:cBhvr>
                                      <p:to>
                                        <p:strVal val="visible"/>
                                      </p:to>
                                    </p:set>
                                    <p:anim calcmode="lin" valueType="num">
                                      <p:cBhvr>
                                        <p:cTn id="12" dur="1000" fill="hold"/>
                                        <p:tgtEl>
                                          <p:spTgt spid="20"/>
                                        </p:tgtEl>
                                        <p:attrNameLst>
                                          <p:attrName>ppt_w</p:attrName>
                                        </p:attrNameLst>
                                      </p:cBhvr>
                                      <p:tavLst>
                                        <p:tav tm="0">
                                          <p:val>
                                            <p:strVal val="#ppt_w+.3"/>
                                          </p:val>
                                        </p:tav>
                                        <p:tav tm="100000">
                                          <p:val>
                                            <p:strVal val="#ppt_w"/>
                                          </p:val>
                                        </p:tav>
                                      </p:tavLst>
                                    </p:anim>
                                    <p:anim calcmode="lin" valueType="num">
                                      <p:cBhvr>
                                        <p:cTn id="13" dur="1000" fill="hold"/>
                                        <p:tgtEl>
                                          <p:spTgt spid="20"/>
                                        </p:tgtEl>
                                        <p:attrNameLst>
                                          <p:attrName>ppt_h</p:attrName>
                                        </p:attrNameLst>
                                      </p:cBhvr>
                                      <p:tavLst>
                                        <p:tav tm="0">
                                          <p:val>
                                            <p:strVal val="#ppt_h"/>
                                          </p:val>
                                        </p:tav>
                                        <p:tav tm="100000">
                                          <p:val>
                                            <p:strVal val="#ppt_h"/>
                                          </p:val>
                                        </p:tav>
                                      </p:tavLst>
                                    </p:anim>
                                    <p:animEffect transition="in" filter="fade">
                                      <p:cBhvr>
                                        <p:cTn id="14" dur="1000"/>
                                        <p:tgtEl>
                                          <p:spTgt spid="20"/>
                                        </p:tgtEl>
                                      </p:cBhvr>
                                    </p:animEffect>
                                  </p:childTnLst>
                                </p:cTn>
                              </p:par>
                              <p:par>
                                <p:cTn id="15" presetID="50" presetClass="entr" presetSubtype="0" decel="100000" fill="hold" grpId="0" nodeType="withEffect">
                                  <p:stCondLst>
                                    <p:cond delay="0"/>
                                  </p:stCondLst>
                                  <p:iterate type="lt">
                                    <p:tmPct val="10000"/>
                                  </p:iterate>
                                  <p:childTnLst>
                                    <p:set>
                                      <p:cBhvr>
                                        <p:cTn id="16" dur="1" fill="hold">
                                          <p:stCondLst>
                                            <p:cond delay="0"/>
                                          </p:stCondLst>
                                        </p:cTn>
                                        <p:tgtEl>
                                          <p:spTgt spid="21"/>
                                        </p:tgtEl>
                                        <p:attrNameLst>
                                          <p:attrName>style.visibility</p:attrName>
                                        </p:attrNameLst>
                                      </p:cBhvr>
                                      <p:to>
                                        <p:strVal val="visible"/>
                                      </p:to>
                                    </p:set>
                                    <p:anim calcmode="lin" valueType="num">
                                      <p:cBhvr>
                                        <p:cTn id="17" dur="1000" fill="hold"/>
                                        <p:tgtEl>
                                          <p:spTgt spid="21"/>
                                        </p:tgtEl>
                                        <p:attrNameLst>
                                          <p:attrName>ppt_w</p:attrName>
                                        </p:attrNameLst>
                                      </p:cBhvr>
                                      <p:tavLst>
                                        <p:tav tm="0">
                                          <p:val>
                                            <p:strVal val="#ppt_w+.3"/>
                                          </p:val>
                                        </p:tav>
                                        <p:tav tm="100000">
                                          <p:val>
                                            <p:strVal val="#ppt_w"/>
                                          </p:val>
                                        </p:tav>
                                      </p:tavLst>
                                    </p:anim>
                                    <p:anim calcmode="lin" valueType="num">
                                      <p:cBhvr>
                                        <p:cTn id="18" dur="1000" fill="hold"/>
                                        <p:tgtEl>
                                          <p:spTgt spid="21"/>
                                        </p:tgtEl>
                                        <p:attrNameLst>
                                          <p:attrName>ppt_h</p:attrName>
                                        </p:attrNameLst>
                                      </p:cBhvr>
                                      <p:tavLst>
                                        <p:tav tm="0">
                                          <p:val>
                                            <p:strVal val="#ppt_h"/>
                                          </p:val>
                                        </p:tav>
                                        <p:tav tm="100000">
                                          <p:val>
                                            <p:strVal val="#ppt_h"/>
                                          </p:val>
                                        </p:tav>
                                      </p:tavLst>
                                    </p:anim>
                                    <p:animEffect transition="in" filter="fade">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0"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p:cNvSpPr/>
          <p:nvPr/>
        </p:nvSpPr>
        <p:spPr>
          <a:xfrm>
            <a:off x="4362450" y="1797772"/>
            <a:ext cx="3467100" cy="1276350"/>
          </a:xfrm>
          <a:prstGeom prst="rect">
            <a:avLst/>
          </a:prstGeom>
          <a:solidFill>
            <a:srgbClr val="8EB453"/>
          </a:solidFill>
          <a:ln>
            <a:solidFill>
              <a:srgbClr val="F8F8F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3" name="矩形 32"/>
          <p:cNvSpPr/>
          <p:nvPr/>
        </p:nvSpPr>
        <p:spPr>
          <a:xfrm>
            <a:off x="4362450" y="3264622"/>
            <a:ext cx="3467100" cy="1276350"/>
          </a:xfrm>
          <a:prstGeom prst="rect">
            <a:avLst/>
          </a:prstGeom>
          <a:solidFill>
            <a:srgbClr val="4C7E51"/>
          </a:solidFill>
          <a:ln>
            <a:solidFill>
              <a:srgbClr val="F8F8F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4" name="矩形 33"/>
          <p:cNvSpPr/>
          <p:nvPr/>
        </p:nvSpPr>
        <p:spPr>
          <a:xfrm>
            <a:off x="4362450" y="4731472"/>
            <a:ext cx="3467100" cy="1276350"/>
          </a:xfrm>
          <a:prstGeom prst="rect">
            <a:avLst/>
          </a:prstGeom>
          <a:solidFill>
            <a:srgbClr val="8EB453"/>
          </a:solidFill>
          <a:ln>
            <a:solidFill>
              <a:srgbClr val="F8F8F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6" name="文本框 35"/>
          <p:cNvSpPr txBox="1">
            <a:spLocks noChangeArrowheads="1"/>
          </p:cNvSpPr>
          <p:nvPr/>
        </p:nvSpPr>
        <p:spPr bwMode="auto">
          <a:xfrm>
            <a:off x="5613400" y="1950172"/>
            <a:ext cx="14160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编辑文字</a:t>
            </a:r>
          </a:p>
        </p:txBody>
      </p:sp>
      <p:sp>
        <p:nvSpPr>
          <p:cNvPr id="37" name="AutoShape 115"/>
          <p:cNvSpPr/>
          <p:nvPr/>
        </p:nvSpPr>
        <p:spPr bwMode="auto">
          <a:xfrm>
            <a:off x="4773613" y="2137497"/>
            <a:ext cx="541337" cy="596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7" y="18801"/>
                </a:moveTo>
                <a:cubicBezTo>
                  <a:pt x="21518" y="18965"/>
                  <a:pt x="21599" y="19177"/>
                  <a:pt x="21599" y="19436"/>
                </a:cubicBezTo>
                <a:cubicBezTo>
                  <a:pt x="21599" y="19580"/>
                  <a:pt x="21518" y="19775"/>
                  <a:pt x="21357" y="20018"/>
                </a:cubicBezTo>
                <a:cubicBezTo>
                  <a:pt x="21193" y="20261"/>
                  <a:pt x="20989" y="20504"/>
                  <a:pt x="20746" y="20741"/>
                </a:cubicBezTo>
                <a:cubicBezTo>
                  <a:pt x="20503" y="20978"/>
                  <a:pt x="20260" y="21184"/>
                  <a:pt x="20023" y="21348"/>
                </a:cubicBezTo>
                <a:cubicBezTo>
                  <a:pt x="19783" y="21518"/>
                  <a:pt x="19593" y="21599"/>
                  <a:pt x="19447" y="21599"/>
                </a:cubicBezTo>
                <a:cubicBezTo>
                  <a:pt x="19189" y="21599"/>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solidFill>
            <a:schemeClr val="bg1"/>
          </a:solidFill>
          <a:ln>
            <a:noFill/>
          </a:ln>
          <a:effectLst/>
        </p:spPr>
        <p:txBody>
          <a:bodyPr lIns="101578" tIns="101578" rIns="101578" bIns="101578" anchor="ctr"/>
          <a:lstStyle/>
          <a:p>
            <a:pPr defTabSz="914400" eaLnBrk="1" fontAlgn="auto" hangingPunct="1">
              <a:spcBef>
                <a:spcPts val="0"/>
              </a:spcBef>
              <a:spcAft>
                <a:spcPts val="0"/>
              </a:spcAft>
              <a:defRPr/>
            </a:pPr>
            <a:endParaRPr lang="es-ES" sz="5800" dirty="0">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38" name="AutoShape 29"/>
          <p:cNvSpPr/>
          <p:nvPr/>
        </p:nvSpPr>
        <p:spPr bwMode="auto">
          <a:xfrm>
            <a:off x="7029450" y="3607522"/>
            <a:ext cx="588963" cy="5905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98" y="2167"/>
                </a:moveTo>
                <a:cubicBezTo>
                  <a:pt x="3598" y="2549"/>
                  <a:pt x="3517" y="2902"/>
                  <a:pt x="3358" y="3213"/>
                </a:cubicBezTo>
                <a:cubicBezTo>
                  <a:pt x="3197" y="3525"/>
                  <a:pt x="2981" y="3792"/>
                  <a:pt x="2707" y="4006"/>
                </a:cubicBezTo>
                <a:lnTo>
                  <a:pt x="2707" y="21050"/>
                </a:lnTo>
                <a:cubicBezTo>
                  <a:pt x="2707" y="21203"/>
                  <a:pt x="2663" y="21329"/>
                  <a:pt x="2580" y="21438"/>
                </a:cubicBezTo>
                <a:cubicBezTo>
                  <a:pt x="2492" y="21547"/>
                  <a:pt x="2386" y="21599"/>
                  <a:pt x="2262" y="21599"/>
                </a:cubicBezTo>
                <a:lnTo>
                  <a:pt x="1348" y="21599"/>
                </a:lnTo>
                <a:cubicBezTo>
                  <a:pt x="1221" y="21599"/>
                  <a:pt x="1118" y="21544"/>
                  <a:pt x="1038" y="21438"/>
                </a:cubicBezTo>
                <a:cubicBezTo>
                  <a:pt x="954" y="21329"/>
                  <a:pt x="913" y="21203"/>
                  <a:pt x="913" y="21050"/>
                </a:cubicBezTo>
                <a:lnTo>
                  <a:pt x="913" y="4006"/>
                </a:lnTo>
                <a:cubicBezTo>
                  <a:pt x="641" y="3792"/>
                  <a:pt x="421" y="3525"/>
                  <a:pt x="252" y="3213"/>
                </a:cubicBezTo>
                <a:cubicBezTo>
                  <a:pt x="83" y="2902"/>
                  <a:pt x="0" y="2549"/>
                  <a:pt x="0" y="2167"/>
                </a:cubicBezTo>
                <a:cubicBezTo>
                  <a:pt x="0" y="1574"/>
                  <a:pt x="176" y="1069"/>
                  <a:pt x="528" y="640"/>
                </a:cubicBezTo>
                <a:cubicBezTo>
                  <a:pt x="878" y="211"/>
                  <a:pt x="1304" y="0"/>
                  <a:pt x="1804" y="0"/>
                </a:cubicBezTo>
                <a:cubicBezTo>
                  <a:pt x="2296" y="0"/>
                  <a:pt x="2719" y="211"/>
                  <a:pt x="3069" y="640"/>
                </a:cubicBezTo>
                <a:cubicBezTo>
                  <a:pt x="3422" y="1069"/>
                  <a:pt x="3598" y="1571"/>
                  <a:pt x="3598" y="2167"/>
                </a:cubicBezTo>
                <a:moveTo>
                  <a:pt x="20838" y="2476"/>
                </a:moveTo>
                <a:cubicBezTo>
                  <a:pt x="21063" y="2323"/>
                  <a:pt x="21247" y="2297"/>
                  <a:pt x="21389" y="2391"/>
                </a:cubicBezTo>
                <a:cubicBezTo>
                  <a:pt x="21529" y="2485"/>
                  <a:pt x="21599" y="2684"/>
                  <a:pt x="21599" y="2996"/>
                </a:cubicBezTo>
                <a:lnTo>
                  <a:pt x="21599" y="13515"/>
                </a:lnTo>
                <a:cubicBezTo>
                  <a:pt x="21599" y="13803"/>
                  <a:pt x="21526" y="14106"/>
                  <a:pt x="21382" y="14420"/>
                </a:cubicBezTo>
                <a:cubicBezTo>
                  <a:pt x="21237" y="14737"/>
                  <a:pt x="21056" y="14966"/>
                  <a:pt x="20838" y="15119"/>
                </a:cubicBezTo>
                <a:cubicBezTo>
                  <a:pt x="19954" y="15757"/>
                  <a:pt x="19146" y="16165"/>
                  <a:pt x="18412" y="16350"/>
                </a:cubicBezTo>
                <a:cubicBezTo>
                  <a:pt x="17678" y="16529"/>
                  <a:pt x="17036" y="16606"/>
                  <a:pt x="16490" y="16567"/>
                </a:cubicBezTo>
                <a:cubicBezTo>
                  <a:pt x="15849" y="16526"/>
                  <a:pt x="15281" y="16371"/>
                  <a:pt x="14791" y="16103"/>
                </a:cubicBezTo>
                <a:cubicBezTo>
                  <a:pt x="14392" y="15851"/>
                  <a:pt x="14003" y="15607"/>
                  <a:pt x="13623" y="15378"/>
                </a:cubicBezTo>
                <a:cubicBezTo>
                  <a:pt x="13244" y="15146"/>
                  <a:pt x="12857" y="14946"/>
                  <a:pt x="12458" y="14773"/>
                </a:cubicBezTo>
                <a:cubicBezTo>
                  <a:pt x="12059" y="14599"/>
                  <a:pt x="11640" y="14461"/>
                  <a:pt x="11197" y="14358"/>
                </a:cubicBezTo>
                <a:cubicBezTo>
                  <a:pt x="10757" y="14256"/>
                  <a:pt x="10269" y="14203"/>
                  <a:pt x="9738" y="14203"/>
                </a:cubicBezTo>
                <a:cubicBezTo>
                  <a:pt x="9310" y="14220"/>
                  <a:pt x="8825" y="14306"/>
                  <a:pt x="8286" y="14455"/>
                </a:cubicBezTo>
                <a:cubicBezTo>
                  <a:pt x="7824" y="14588"/>
                  <a:pt x="7266" y="14799"/>
                  <a:pt x="6605" y="15090"/>
                </a:cubicBezTo>
                <a:cubicBezTo>
                  <a:pt x="5944" y="15381"/>
                  <a:pt x="5207" y="15792"/>
                  <a:pt x="4394" y="16327"/>
                </a:cubicBezTo>
                <a:cubicBezTo>
                  <a:pt x="4169" y="16476"/>
                  <a:pt x="3978" y="16494"/>
                  <a:pt x="3826" y="16382"/>
                </a:cubicBezTo>
                <a:cubicBezTo>
                  <a:pt x="3674" y="16268"/>
                  <a:pt x="3598" y="16059"/>
                  <a:pt x="3598" y="15751"/>
                </a:cubicBezTo>
                <a:lnTo>
                  <a:pt x="3598" y="5273"/>
                </a:lnTo>
                <a:cubicBezTo>
                  <a:pt x="3598" y="4964"/>
                  <a:pt x="3674" y="4653"/>
                  <a:pt x="3826" y="4347"/>
                </a:cubicBezTo>
                <a:cubicBezTo>
                  <a:pt x="3978" y="4036"/>
                  <a:pt x="4169" y="3807"/>
                  <a:pt x="4394" y="3654"/>
                </a:cubicBezTo>
                <a:cubicBezTo>
                  <a:pt x="5207" y="3143"/>
                  <a:pt x="5941" y="2737"/>
                  <a:pt x="6597" y="2447"/>
                </a:cubicBezTo>
                <a:cubicBezTo>
                  <a:pt x="7253" y="2156"/>
                  <a:pt x="7816" y="1944"/>
                  <a:pt x="8286" y="1812"/>
                </a:cubicBezTo>
                <a:cubicBezTo>
                  <a:pt x="8832" y="1665"/>
                  <a:pt x="9317" y="1580"/>
                  <a:pt x="9738" y="1559"/>
                </a:cubicBezTo>
                <a:cubicBezTo>
                  <a:pt x="10269" y="1559"/>
                  <a:pt x="10757" y="1612"/>
                  <a:pt x="11197" y="1715"/>
                </a:cubicBezTo>
                <a:cubicBezTo>
                  <a:pt x="11640" y="1818"/>
                  <a:pt x="12059" y="1956"/>
                  <a:pt x="12458" y="2135"/>
                </a:cubicBezTo>
                <a:cubicBezTo>
                  <a:pt x="12857" y="2306"/>
                  <a:pt x="13242" y="2508"/>
                  <a:pt x="13619" y="2737"/>
                </a:cubicBezTo>
                <a:cubicBezTo>
                  <a:pt x="13993" y="2967"/>
                  <a:pt x="14385" y="3207"/>
                  <a:pt x="14791" y="3463"/>
                </a:cubicBezTo>
                <a:cubicBezTo>
                  <a:pt x="15281" y="3736"/>
                  <a:pt x="15849" y="3889"/>
                  <a:pt x="16490" y="3924"/>
                </a:cubicBezTo>
                <a:cubicBezTo>
                  <a:pt x="17036" y="3965"/>
                  <a:pt x="17678" y="3889"/>
                  <a:pt x="18412" y="3707"/>
                </a:cubicBezTo>
                <a:cubicBezTo>
                  <a:pt x="19146" y="3522"/>
                  <a:pt x="19957" y="3113"/>
                  <a:pt x="20838" y="2476"/>
                </a:cubicBezTo>
              </a:path>
            </a:pathLst>
          </a:custGeom>
          <a:solidFill>
            <a:schemeClr val="bg1"/>
          </a:solidFill>
          <a:ln>
            <a:noFill/>
          </a:ln>
          <a:effectLst/>
        </p:spPr>
        <p:txBody>
          <a:bodyPr lIns="101578" tIns="101578" rIns="101578" bIns="101578" anchor="ctr"/>
          <a:lstStyle/>
          <a:p>
            <a:pPr defTabSz="914400" eaLnBrk="1" fontAlgn="auto" hangingPunct="1">
              <a:spcBef>
                <a:spcPts val="0"/>
              </a:spcBef>
              <a:spcAft>
                <a:spcPts val="0"/>
              </a:spcAft>
              <a:defRPr/>
            </a:pPr>
            <a:endParaRPr lang="es-ES" sz="5800" dirty="0">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grpSp>
        <p:nvGrpSpPr>
          <p:cNvPr id="39" name="Group 2"/>
          <p:cNvGrpSpPr/>
          <p:nvPr/>
        </p:nvGrpSpPr>
        <p:grpSpPr bwMode="auto">
          <a:xfrm>
            <a:off x="4774352" y="5107341"/>
            <a:ext cx="529700" cy="524612"/>
            <a:chOff x="1569458" y="688424"/>
            <a:chExt cx="334962" cy="331788"/>
          </a:xfrm>
          <a:solidFill>
            <a:srgbClr val="FFFFFF"/>
          </a:solidFill>
        </p:grpSpPr>
        <p:sp>
          <p:nvSpPr>
            <p:cNvPr id="40" name="Freeform 11"/>
            <p:cNvSpPr>
              <a:spLocks noChangeArrowheads="1"/>
            </p:cNvSpPr>
            <p:nvPr/>
          </p:nvSpPr>
          <p:spPr bwMode="auto">
            <a:xfrm>
              <a:off x="1587500" y="901699"/>
              <a:ext cx="42863" cy="77788"/>
            </a:xfrm>
            <a:custGeom>
              <a:avLst/>
              <a:gdLst>
                <a:gd name="T0" fmla="*/ 0 w 118"/>
                <a:gd name="T1" fmla="*/ 183 h 218"/>
                <a:gd name="T2" fmla="*/ 25 w 118"/>
                <a:gd name="T3" fmla="*/ 217 h 218"/>
                <a:gd name="T4" fmla="*/ 84 w 118"/>
                <a:gd name="T5" fmla="*/ 217 h 218"/>
                <a:gd name="T6" fmla="*/ 117 w 118"/>
                <a:gd name="T7" fmla="*/ 183 h 218"/>
                <a:gd name="T8" fmla="*/ 117 w 118"/>
                <a:gd name="T9" fmla="*/ 0 h 218"/>
                <a:gd name="T10" fmla="*/ 17 w 118"/>
                <a:gd name="T11" fmla="*/ 91 h 218"/>
                <a:gd name="T12" fmla="*/ 0 w 118"/>
                <a:gd name="T13" fmla="*/ 75 h 218"/>
                <a:gd name="T14" fmla="*/ 0 w 118"/>
                <a:gd name="T15" fmla="*/ 183 h 218"/>
                <a:gd name="T16" fmla="*/ 0 w 118"/>
                <a:gd name="T17" fmla="*/ 183 h 218"/>
                <a:gd name="T18" fmla="*/ 0 w 118"/>
                <a:gd name="T19" fmla="*/ 18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218">
                  <a:moveTo>
                    <a:pt x="0" y="183"/>
                  </a:moveTo>
                  <a:cubicBezTo>
                    <a:pt x="0" y="200"/>
                    <a:pt x="8" y="217"/>
                    <a:pt x="25" y="217"/>
                  </a:cubicBezTo>
                  <a:cubicBezTo>
                    <a:pt x="84" y="217"/>
                    <a:pt x="84" y="217"/>
                    <a:pt x="84" y="217"/>
                  </a:cubicBezTo>
                  <a:cubicBezTo>
                    <a:pt x="100" y="217"/>
                    <a:pt x="117" y="200"/>
                    <a:pt x="117" y="183"/>
                  </a:cubicBezTo>
                  <a:cubicBezTo>
                    <a:pt x="117" y="0"/>
                    <a:pt x="117" y="0"/>
                    <a:pt x="117" y="0"/>
                  </a:cubicBezTo>
                  <a:cubicBezTo>
                    <a:pt x="17" y="91"/>
                    <a:pt x="17" y="91"/>
                    <a:pt x="17" y="91"/>
                  </a:cubicBezTo>
                  <a:cubicBezTo>
                    <a:pt x="0" y="75"/>
                    <a:pt x="0" y="75"/>
                    <a:pt x="0" y="75"/>
                  </a:cubicBezTo>
                  <a:lnTo>
                    <a:pt x="0" y="183"/>
                  </a:lnTo>
                  <a:close/>
                  <a:moveTo>
                    <a:pt x="0" y="183"/>
                  </a:moveTo>
                  <a:lnTo>
                    <a:pt x="0" y="183"/>
                  </a:lnTo>
                  <a:close/>
                </a:path>
              </a:pathLst>
            </a:custGeom>
            <a:grpFill/>
            <a:ln>
              <a:noFill/>
            </a:ln>
            <a:effectLst/>
          </p:spPr>
          <p:txBody>
            <a:bodyPr wrap="none" anchor="ctr"/>
            <a:lstStyle/>
            <a:p>
              <a:pPr eaLnBrk="1" fontAlgn="auto" hangingPunct="1">
                <a:spcBef>
                  <a:spcPts val="0"/>
                </a:spcBef>
                <a:spcAft>
                  <a:spcPts val="0"/>
                </a:spcAft>
                <a:defRPr/>
              </a:pPr>
              <a:endParaRPr lang="en-US">
                <a:latin typeface="Open Sans Light"/>
                <a:ea typeface="+mn-ea"/>
                <a:cs typeface="Open Sans Light"/>
              </a:endParaRPr>
            </a:p>
          </p:txBody>
        </p:sp>
        <p:sp>
          <p:nvSpPr>
            <p:cNvPr id="41" name="Freeform 12"/>
            <p:cNvSpPr>
              <a:spLocks noChangeArrowheads="1"/>
            </p:cNvSpPr>
            <p:nvPr/>
          </p:nvSpPr>
          <p:spPr bwMode="auto">
            <a:xfrm>
              <a:off x="1657350" y="858837"/>
              <a:ext cx="42863" cy="120650"/>
            </a:xfrm>
            <a:custGeom>
              <a:avLst/>
              <a:gdLst>
                <a:gd name="T0" fmla="*/ 0 w 118"/>
                <a:gd name="T1" fmla="*/ 301 h 336"/>
                <a:gd name="T2" fmla="*/ 34 w 118"/>
                <a:gd name="T3" fmla="*/ 335 h 336"/>
                <a:gd name="T4" fmla="*/ 84 w 118"/>
                <a:gd name="T5" fmla="*/ 335 h 336"/>
                <a:gd name="T6" fmla="*/ 117 w 118"/>
                <a:gd name="T7" fmla="*/ 301 h 336"/>
                <a:gd name="T8" fmla="*/ 117 w 118"/>
                <a:gd name="T9" fmla="*/ 76 h 336"/>
                <a:gd name="T10" fmla="*/ 42 w 118"/>
                <a:gd name="T11" fmla="*/ 0 h 336"/>
                <a:gd name="T12" fmla="*/ 0 w 118"/>
                <a:gd name="T13" fmla="*/ 42 h 336"/>
                <a:gd name="T14" fmla="*/ 0 w 118"/>
                <a:gd name="T15" fmla="*/ 301 h 336"/>
                <a:gd name="T16" fmla="*/ 0 w 118"/>
                <a:gd name="T17" fmla="*/ 301 h 336"/>
                <a:gd name="T18" fmla="*/ 0 w 118"/>
                <a:gd name="T19" fmla="*/ 301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336">
                  <a:moveTo>
                    <a:pt x="0" y="301"/>
                  </a:moveTo>
                  <a:cubicBezTo>
                    <a:pt x="0" y="318"/>
                    <a:pt x="17" y="335"/>
                    <a:pt x="34" y="335"/>
                  </a:cubicBezTo>
                  <a:cubicBezTo>
                    <a:pt x="84" y="335"/>
                    <a:pt x="84" y="335"/>
                    <a:pt x="84" y="335"/>
                  </a:cubicBezTo>
                  <a:cubicBezTo>
                    <a:pt x="101" y="335"/>
                    <a:pt x="117" y="318"/>
                    <a:pt x="117" y="301"/>
                  </a:cubicBezTo>
                  <a:cubicBezTo>
                    <a:pt x="117" y="76"/>
                    <a:pt x="117" y="76"/>
                    <a:pt x="117" y="76"/>
                  </a:cubicBezTo>
                  <a:cubicBezTo>
                    <a:pt x="42" y="0"/>
                    <a:pt x="42" y="0"/>
                    <a:pt x="42" y="0"/>
                  </a:cubicBezTo>
                  <a:cubicBezTo>
                    <a:pt x="0" y="42"/>
                    <a:pt x="0" y="42"/>
                    <a:pt x="0" y="42"/>
                  </a:cubicBezTo>
                  <a:lnTo>
                    <a:pt x="0" y="301"/>
                  </a:lnTo>
                  <a:close/>
                  <a:moveTo>
                    <a:pt x="0" y="301"/>
                  </a:moveTo>
                  <a:lnTo>
                    <a:pt x="0" y="301"/>
                  </a:lnTo>
                  <a:close/>
                </a:path>
              </a:pathLst>
            </a:custGeom>
            <a:grpFill/>
            <a:ln>
              <a:noFill/>
            </a:ln>
            <a:effectLst/>
          </p:spPr>
          <p:txBody>
            <a:bodyPr wrap="none" anchor="ctr"/>
            <a:lstStyle/>
            <a:p>
              <a:pPr eaLnBrk="1" fontAlgn="auto" hangingPunct="1">
                <a:spcBef>
                  <a:spcPts val="0"/>
                </a:spcBef>
                <a:spcAft>
                  <a:spcPts val="0"/>
                </a:spcAft>
                <a:defRPr/>
              </a:pPr>
              <a:endParaRPr lang="en-US">
                <a:latin typeface="Open Sans Light"/>
                <a:ea typeface="+mn-ea"/>
                <a:cs typeface="Open Sans Light"/>
              </a:endParaRPr>
            </a:p>
          </p:txBody>
        </p:sp>
        <p:sp>
          <p:nvSpPr>
            <p:cNvPr id="42" name="Freeform 13"/>
            <p:cNvSpPr>
              <a:spLocks noChangeArrowheads="1"/>
            </p:cNvSpPr>
            <p:nvPr/>
          </p:nvSpPr>
          <p:spPr bwMode="auto">
            <a:xfrm>
              <a:off x="1727200" y="858837"/>
              <a:ext cx="42863" cy="120650"/>
            </a:xfrm>
            <a:custGeom>
              <a:avLst/>
              <a:gdLst>
                <a:gd name="T0" fmla="*/ 92 w 118"/>
                <a:gd name="T1" fmla="*/ 335 h 336"/>
                <a:gd name="T2" fmla="*/ 117 w 118"/>
                <a:gd name="T3" fmla="*/ 301 h 336"/>
                <a:gd name="T4" fmla="*/ 117 w 118"/>
                <a:gd name="T5" fmla="*/ 0 h 336"/>
                <a:gd name="T6" fmla="*/ 0 w 118"/>
                <a:gd name="T7" fmla="*/ 118 h 336"/>
                <a:gd name="T8" fmla="*/ 0 w 118"/>
                <a:gd name="T9" fmla="*/ 301 h 336"/>
                <a:gd name="T10" fmla="*/ 33 w 118"/>
                <a:gd name="T11" fmla="*/ 335 h 336"/>
                <a:gd name="T12" fmla="*/ 92 w 118"/>
                <a:gd name="T13" fmla="*/ 335 h 336"/>
                <a:gd name="T14" fmla="*/ 92 w 118"/>
                <a:gd name="T15" fmla="*/ 335 h 336"/>
                <a:gd name="T16" fmla="*/ 92 w 118"/>
                <a:gd name="T17" fmla="*/ 335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336">
                  <a:moveTo>
                    <a:pt x="92" y="335"/>
                  </a:moveTo>
                  <a:cubicBezTo>
                    <a:pt x="108" y="335"/>
                    <a:pt x="117" y="318"/>
                    <a:pt x="117" y="301"/>
                  </a:cubicBezTo>
                  <a:cubicBezTo>
                    <a:pt x="117" y="0"/>
                    <a:pt x="117" y="0"/>
                    <a:pt x="117" y="0"/>
                  </a:cubicBezTo>
                  <a:cubicBezTo>
                    <a:pt x="0" y="118"/>
                    <a:pt x="0" y="118"/>
                    <a:pt x="0" y="118"/>
                  </a:cubicBezTo>
                  <a:cubicBezTo>
                    <a:pt x="0" y="301"/>
                    <a:pt x="0" y="301"/>
                    <a:pt x="0" y="301"/>
                  </a:cubicBezTo>
                  <a:cubicBezTo>
                    <a:pt x="0" y="318"/>
                    <a:pt x="16" y="335"/>
                    <a:pt x="33" y="335"/>
                  </a:cubicBezTo>
                  <a:lnTo>
                    <a:pt x="92" y="335"/>
                  </a:lnTo>
                  <a:close/>
                  <a:moveTo>
                    <a:pt x="92" y="335"/>
                  </a:moveTo>
                  <a:lnTo>
                    <a:pt x="92" y="335"/>
                  </a:lnTo>
                  <a:close/>
                </a:path>
              </a:pathLst>
            </a:custGeom>
            <a:grpFill/>
            <a:ln>
              <a:noFill/>
            </a:ln>
            <a:effectLst/>
          </p:spPr>
          <p:txBody>
            <a:bodyPr wrap="none" anchor="ctr"/>
            <a:lstStyle/>
            <a:p>
              <a:pPr eaLnBrk="1" fontAlgn="auto" hangingPunct="1">
                <a:spcBef>
                  <a:spcPts val="0"/>
                </a:spcBef>
                <a:spcAft>
                  <a:spcPts val="0"/>
                </a:spcAft>
                <a:defRPr/>
              </a:pPr>
              <a:endParaRPr lang="en-US">
                <a:latin typeface="Open Sans Light"/>
                <a:ea typeface="+mn-ea"/>
                <a:cs typeface="Open Sans Light"/>
              </a:endParaRPr>
            </a:p>
          </p:txBody>
        </p:sp>
        <p:sp>
          <p:nvSpPr>
            <p:cNvPr id="43" name="Freeform 14"/>
            <p:cNvSpPr>
              <a:spLocks noChangeArrowheads="1"/>
            </p:cNvSpPr>
            <p:nvPr/>
          </p:nvSpPr>
          <p:spPr bwMode="auto">
            <a:xfrm>
              <a:off x="1795463" y="817562"/>
              <a:ext cx="46037" cy="163512"/>
            </a:xfrm>
            <a:custGeom>
              <a:avLst/>
              <a:gdLst>
                <a:gd name="T0" fmla="*/ 0 w 126"/>
                <a:gd name="T1" fmla="*/ 41 h 452"/>
                <a:gd name="T2" fmla="*/ 0 w 126"/>
                <a:gd name="T3" fmla="*/ 417 h 452"/>
                <a:gd name="T4" fmla="*/ 33 w 126"/>
                <a:gd name="T5" fmla="*/ 451 h 452"/>
                <a:gd name="T6" fmla="*/ 92 w 126"/>
                <a:gd name="T7" fmla="*/ 451 h 452"/>
                <a:gd name="T8" fmla="*/ 125 w 126"/>
                <a:gd name="T9" fmla="*/ 417 h 452"/>
                <a:gd name="T10" fmla="*/ 125 w 126"/>
                <a:gd name="T11" fmla="*/ 66 h 452"/>
                <a:gd name="T12" fmla="*/ 50 w 126"/>
                <a:gd name="T13" fmla="*/ 0 h 452"/>
                <a:gd name="T14" fmla="*/ 0 w 126"/>
                <a:gd name="T15" fmla="*/ 41 h 452"/>
                <a:gd name="T16" fmla="*/ 0 w 126"/>
                <a:gd name="T17" fmla="*/ 41 h 452"/>
                <a:gd name="T18" fmla="*/ 0 w 126"/>
                <a:gd name="T19" fmla="*/ 4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452">
                  <a:moveTo>
                    <a:pt x="0" y="41"/>
                  </a:moveTo>
                  <a:cubicBezTo>
                    <a:pt x="0" y="417"/>
                    <a:pt x="0" y="417"/>
                    <a:pt x="0" y="417"/>
                  </a:cubicBezTo>
                  <a:cubicBezTo>
                    <a:pt x="0" y="434"/>
                    <a:pt x="17" y="451"/>
                    <a:pt x="33" y="451"/>
                  </a:cubicBezTo>
                  <a:cubicBezTo>
                    <a:pt x="92" y="451"/>
                    <a:pt x="92" y="451"/>
                    <a:pt x="92" y="451"/>
                  </a:cubicBezTo>
                  <a:cubicBezTo>
                    <a:pt x="109" y="451"/>
                    <a:pt x="125" y="434"/>
                    <a:pt x="125" y="417"/>
                  </a:cubicBezTo>
                  <a:cubicBezTo>
                    <a:pt x="125" y="66"/>
                    <a:pt x="125" y="66"/>
                    <a:pt x="125" y="66"/>
                  </a:cubicBezTo>
                  <a:cubicBezTo>
                    <a:pt x="50" y="0"/>
                    <a:pt x="50" y="0"/>
                    <a:pt x="50" y="0"/>
                  </a:cubicBezTo>
                  <a:lnTo>
                    <a:pt x="0" y="41"/>
                  </a:lnTo>
                  <a:close/>
                  <a:moveTo>
                    <a:pt x="0" y="41"/>
                  </a:moveTo>
                  <a:lnTo>
                    <a:pt x="0" y="41"/>
                  </a:lnTo>
                  <a:close/>
                </a:path>
              </a:pathLst>
            </a:custGeom>
            <a:grpFill/>
            <a:ln>
              <a:noFill/>
            </a:ln>
            <a:effectLst/>
          </p:spPr>
          <p:txBody>
            <a:bodyPr wrap="none" anchor="ctr"/>
            <a:lstStyle/>
            <a:p>
              <a:pPr eaLnBrk="1" fontAlgn="auto" hangingPunct="1">
                <a:spcBef>
                  <a:spcPts val="0"/>
                </a:spcBef>
                <a:spcAft>
                  <a:spcPts val="0"/>
                </a:spcAft>
                <a:defRPr/>
              </a:pPr>
              <a:endParaRPr lang="en-US">
                <a:latin typeface="Open Sans Light"/>
                <a:ea typeface="+mn-ea"/>
                <a:cs typeface="Open Sans Light"/>
              </a:endParaRPr>
            </a:p>
          </p:txBody>
        </p:sp>
        <p:sp>
          <p:nvSpPr>
            <p:cNvPr id="44" name="Freeform 15"/>
            <p:cNvSpPr>
              <a:spLocks noChangeArrowheads="1"/>
            </p:cNvSpPr>
            <p:nvPr/>
          </p:nvSpPr>
          <p:spPr bwMode="auto">
            <a:xfrm>
              <a:off x="1576388" y="744537"/>
              <a:ext cx="261937" cy="163512"/>
            </a:xfrm>
            <a:custGeom>
              <a:avLst/>
              <a:gdLst>
                <a:gd name="T0" fmla="*/ 234 w 728"/>
                <a:gd name="T1" fmla="*/ 284 h 452"/>
                <a:gd name="T2" fmla="*/ 292 w 728"/>
                <a:gd name="T3" fmla="*/ 284 h 452"/>
                <a:gd name="T4" fmla="*/ 359 w 728"/>
                <a:gd name="T5" fmla="*/ 351 h 452"/>
                <a:gd name="T6" fmla="*/ 401 w 728"/>
                <a:gd name="T7" fmla="*/ 368 h 452"/>
                <a:gd name="T8" fmla="*/ 434 w 728"/>
                <a:gd name="T9" fmla="*/ 351 h 452"/>
                <a:gd name="T10" fmla="*/ 660 w 728"/>
                <a:gd name="T11" fmla="*/ 134 h 452"/>
                <a:gd name="T12" fmla="*/ 694 w 728"/>
                <a:gd name="T13" fmla="*/ 167 h 452"/>
                <a:gd name="T14" fmla="*/ 710 w 728"/>
                <a:gd name="T15" fmla="*/ 175 h 452"/>
                <a:gd name="T16" fmla="*/ 727 w 728"/>
                <a:gd name="T17" fmla="*/ 159 h 452"/>
                <a:gd name="T18" fmla="*/ 727 w 728"/>
                <a:gd name="T19" fmla="*/ 33 h 452"/>
                <a:gd name="T20" fmla="*/ 719 w 728"/>
                <a:gd name="T21" fmla="*/ 8 h 452"/>
                <a:gd name="T22" fmla="*/ 694 w 728"/>
                <a:gd name="T23" fmla="*/ 0 h 452"/>
                <a:gd name="T24" fmla="*/ 568 w 728"/>
                <a:gd name="T25" fmla="*/ 0 h 452"/>
                <a:gd name="T26" fmla="*/ 551 w 728"/>
                <a:gd name="T27" fmla="*/ 8 h 452"/>
                <a:gd name="T28" fmla="*/ 551 w 728"/>
                <a:gd name="T29" fmla="*/ 33 h 452"/>
                <a:gd name="T30" fmla="*/ 585 w 728"/>
                <a:gd name="T31" fmla="*/ 58 h 452"/>
                <a:gd name="T32" fmla="*/ 426 w 728"/>
                <a:gd name="T33" fmla="*/ 217 h 452"/>
                <a:gd name="T34" fmla="*/ 401 w 728"/>
                <a:gd name="T35" fmla="*/ 225 h 452"/>
                <a:gd name="T36" fmla="*/ 368 w 728"/>
                <a:gd name="T37" fmla="*/ 217 h 452"/>
                <a:gd name="T38" fmla="*/ 292 w 728"/>
                <a:gd name="T39" fmla="*/ 142 h 452"/>
                <a:gd name="T40" fmla="*/ 234 w 728"/>
                <a:gd name="T41" fmla="*/ 142 h 452"/>
                <a:gd name="T42" fmla="*/ 8 w 728"/>
                <a:gd name="T43" fmla="*/ 359 h 452"/>
                <a:gd name="T44" fmla="*/ 0 w 728"/>
                <a:gd name="T45" fmla="*/ 393 h 452"/>
                <a:gd name="T46" fmla="*/ 8 w 728"/>
                <a:gd name="T47" fmla="*/ 426 h 452"/>
                <a:gd name="T48" fmla="*/ 25 w 728"/>
                <a:gd name="T49" fmla="*/ 435 h 452"/>
                <a:gd name="T50" fmla="*/ 83 w 728"/>
                <a:gd name="T51" fmla="*/ 435 h 452"/>
                <a:gd name="T52" fmla="*/ 234 w 728"/>
                <a:gd name="T53" fmla="*/ 284 h 452"/>
                <a:gd name="T54" fmla="*/ 234 w 728"/>
                <a:gd name="T55" fmla="*/ 284 h 452"/>
                <a:gd name="T56" fmla="*/ 234 w 728"/>
                <a:gd name="T57" fmla="*/ 284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28" h="452">
                  <a:moveTo>
                    <a:pt x="234" y="284"/>
                  </a:moveTo>
                  <a:cubicBezTo>
                    <a:pt x="250" y="267"/>
                    <a:pt x="276" y="267"/>
                    <a:pt x="292" y="284"/>
                  </a:cubicBezTo>
                  <a:cubicBezTo>
                    <a:pt x="359" y="351"/>
                    <a:pt x="359" y="351"/>
                    <a:pt x="359" y="351"/>
                  </a:cubicBezTo>
                  <a:cubicBezTo>
                    <a:pt x="376" y="368"/>
                    <a:pt x="384" y="368"/>
                    <a:pt x="401" y="368"/>
                  </a:cubicBezTo>
                  <a:cubicBezTo>
                    <a:pt x="418" y="368"/>
                    <a:pt x="426" y="368"/>
                    <a:pt x="434" y="351"/>
                  </a:cubicBezTo>
                  <a:cubicBezTo>
                    <a:pt x="660" y="134"/>
                    <a:pt x="660" y="134"/>
                    <a:pt x="660" y="134"/>
                  </a:cubicBezTo>
                  <a:cubicBezTo>
                    <a:pt x="694" y="167"/>
                    <a:pt x="694" y="167"/>
                    <a:pt x="694" y="167"/>
                  </a:cubicBezTo>
                  <a:cubicBezTo>
                    <a:pt x="702" y="175"/>
                    <a:pt x="710" y="175"/>
                    <a:pt x="710" y="175"/>
                  </a:cubicBezTo>
                  <a:cubicBezTo>
                    <a:pt x="719" y="175"/>
                    <a:pt x="727" y="167"/>
                    <a:pt x="727" y="159"/>
                  </a:cubicBezTo>
                  <a:cubicBezTo>
                    <a:pt x="727" y="33"/>
                    <a:pt x="727" y="33"/>
                    <a:pt x="727" y="33"/>
                  </a:cubicBezTo>
                  <a:cubicBezTo>
                    <a:pt x="727" y="25"/>
                    <a:pt x="727" y="16"/>
                    <a:pt x="719" y="8"/>
                  </a:cubicBezTo>
                  <a:cubicBezTo>
                    <a:pt x="710" y="0"/>
                    <a:pt x="702" y="0"/>
                    <a:pt x="694" y="0"/>
                  </a:cubicBezTo>
                  <a:cubicBezTo>
                    <a:pt x="568" y="0"/>
                    <a:pt x="568" y="0"/>
                    <a:pt x="568" y="0"/>
                  </a:cubicBezTo>
                  <a:cubicBezTo>
                    <a:pt x="560" y="0"/>
                    <a:pt x="551" y="0"/>
                    <a:pt x="551" y="8"/>
                  </a:cubicBezTo>
                  <a:cubicBezTo>
                    <a:pt x="543" y="16"/>
                    <a:pt x="551" y="25"/>
                    <a:pt x="551" y="33"/>
                  </a:cubicBezTo>
                  <a:cubicBezTo>
                    <a:pt x="585" y="58"/>
                    <a:pt x="585" y="58"/>
                    <a:pt x="585" y="58"/>
                  </a:cubicBezTo>
                  <a:cubicBezTo>
                    <a:pt x="426" y="217"/>
                    <a:pt x="426" y="217"/>
                    <a:pt x="426" y="217"/>
                  </a:cubicBezTo>
                  <a:cubicBezTo>
                    <a:pt x="426" y="225"/>
                    <a:pt x="409" y="225"/>
                    <a:pt x="401" y="225"/>
                  </a:cubicBezTo>
                  <a:cubicBezTo>
                    <a:pt x="393" y="225"/>
                    <a:pt x="376" y="225"/>
                    <a:pt x="368" y="217"/>
                  </a:cubicBezTo>
                  <a:cubicBezTo>
                    <a:pt x="292" y="142"/>
                    <a:pt x="292" y="142"/>
                    <a:pt x="292" y="142"/>
                  </a:cubicBezTo>
                  <a:cubicBezTo>
                    <a:pt x="276" y="125"/>
                    <a:pt x="250" y="125"/>
                    <a:pt x="234" y="142"/>
                  </a:cubicBezTo>
                  <a:cubicBezTo>
                    <a:pt x="8" y="359"/>
                    <a:pt x="8" y="359"/>
                    <a:pt x="8" y="359"/>
                  </a:cubicBezTo>
                  <a:cubicBezTo>
                    <a:pt x="0" y="368"/>
                    <a:pt x="0" y="384"/>
                    <a:pt x="0" y="393"/>
                  </a:cubicBezTo>
                  <a:cubicBezTo>
                    <a:pt x="0" y="410"/>
                    <a:pt x="0" y="418"/>
                    <a:pt x="8" y="426"/>
                  </a:cubicBezTo>
                  <a:cubicBezTo>
                    <a:pt x="25" y="435"/>
                    <a:pt x="25" y="435"/>
                    <a:pt x="25" y="435"/>
                  </a:cubicBezTo>
                  <a:cubicBezTo>
                    <a:pt x="41" y="451"/>
                    <a:pt x="67" y="451"/>
                    <a:pt x="83" y="435"/>
                  </a:cubicBezTo>
                  <a:lnTo>
                    <a:pt x="234" y="284"/>
                  </a:lnTo>
                  <a:close/>
                  <a:moveTo>
                    <a:pt x="234" y="284"/>
                  </a:moveTo>
                  <a:lnTo>
                    <a:pt x="234" y="284"/>
                  </a:lnTo>
                  <a:close/>
                </a:path>
              </a:pathLst>
            </a:custGeom>
            <a:grpFill/>
            <a:ln>
              <a:noFill/>
            </a:ln>
            <a:effectLst/>
          </p:spPr>
          <p:txBody>
            <a:bodyPr wrap="none" anchor="ctr"/>
            <a:lstStyle/>
            <a:p>
              <a:pPr eaLnBrk="1" fontAlgn="auto" hangingPunct="1">
                <a:spcBef>
                  <a:spcPts val="0"/>
                </a:spcBef>
                <a:spcAft>
                  <a:spcPts val="0"/>
                </a:spcAft>
                <a:defRPr/>
              </a:pPr>
              <a:endParaRPr lang="en-US">
                <a:latin typeface="Open Sans Light"/>
                <a:ea typeface="+mn-ea"/>
                <a:cs typeface="Open Sans Light"/>
              </a:endParaRPr>
            </a:p>
          </p:txBody>
        </p:sp>
        <p:sp>
          <p:nvSpPr>
            <p:cNvPr id="45" name="Freeform 16"/>
            <p:cNvSpPr>
              <a:spLocks noChangeArrowheads="1"/>
            </p:cNvSpPr>
            <p:nvPr/>
          </p:nvSpPr>
          <p:spPr bwMode="auto">
            <a:xfrm>
              <a:off x="1569458" y="688424"/>
              <a:ext cx="334962" cy="331788"/>
            </a:xfrm>
            <a:custGeom>
              <a:avLst/>
              <a:gdLst>
                <a:gd name="T0" fmla="*/ 887 w 929"/>
                <a:gd name="T1" fmla="*/ 0 h 921"/>
                <a:gd name="T2" fmla="*/ 836 w 929"/>
                <a:gd name="T3" fmla="*/ 50 h 921"/>
                <a:gd name="T4" fmla="*/ 836 w 929"/>
                <a:gd name="T5" fmla="*/ 837 h 921"/>
                <a:gd name="T6" fmla="*/ 51 w 929"/>
                <a:gd name="T7" fmla="*/ 837 h 921"/>
                <a:gd name="T8" fmla="*/ 0 w 929"/>
                <a:gd name="T9" fmla="*/ 878 h 921"/>
                <a:gd name="T10" fmla="*/ 51 w 929"/>
                <a:gd name="T11" fmla="*/ 920 h 921"/>
                <a:gd name="T12" fmla="*/ 887 w 929"/>
                <a:gd name="T13" fmla="*/ 920 h 921"/>
                <a:gd name="T14" fmla="*/ 928 w 929"/>
                <a:gd name="T15" fmla="*/ 878 h 921"/>
                <a:gd name="T16" fmla="*/ 928 w 929"/>
                <a:gd name="T17" fmla="*/ 50 h 921"/>
                <a:gd name="T18" fmla="*/ 887 w 929"/>
                <a:gd name="T19" fmla="*/ 0 h 921"/>
                <a:gd name="T20" fmla="*/ 887 w 929"/>
                <a:gd name="T21" fmla="*/ 0 h 921"/>
                <a:gd name="T22" fmla="*/ 887 w 929"/>
                <a:gd name="T23" fmla="*/ 0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9" h="921">
                  <a:moveTo>
                    <a:pt x="887" y="0"/>
                  </a:moveTo>
                  <a:cubicBezTo>
                    <a:pt x="862" y="0"/>
                    <a:pt x="836" y="26"/>
                    <a:pt x="836" y="50"/>
                  </a:cubicBezTo>
                  <a:cubicBezTo>
                    <a:pt x="836" y="837"/>
                    <a:pt x="836" y="837"/>
                    <a:pt x="836" y="837"/>
                  </a:cubicBezTo>
                  <a:cubicBezTo>
                    <a:pt x="51" y="837"/>
                    <a:pt x="51" y="837"/>
                    <a:pt x="51" y="837"/>
                  </a:cubicBezTo>
                  <a:cubicBezTo>
                    <a:pt x="26" y="837"/>
                    <a:pt x="0" y="853"/>
                    <a:pt x="0" y="878"/>
                  </a:cubicBezTo>
                  <a:cubicBezTo>
                    <a:pt x="0" y="903"/>
                    <a:pt x="26" y="920"/>
                    <a:pt x="51" y="920"/>
                  </a:cubicBezTo>
                  <a:cubicBezTo>
                    <a:pt x="887" y="920"/>
                    <a:pt x="887" y="920"/>
                    <a:pt x="887" y="920"/>
                  </a:cubicBezTo>
                  <a:cubicBezTo>
                    <a:pt x="912" y="920"/>
                    <a:pt x="928" y="903"/>
                    <a:pt x="928" y="878"/>
                  </a:cubicBezTo>
                  <a:cubicBezTo>
                    <a:pt x="928" y="50"/>
                    <a:pt x="928" y="50"/>
                    <a:pt x="928" y="50"/>
                  </a:cubicBezTo>
                  <a:cubicBezTo>
                    <a:pt x="928" y="26"/>
                    <a:pt x="903" y="0"/>
                    <a:pt x="887" y="0"/>
                  </a:cubicBezTo>
                  <a:close/>
                  <a:moveTo>
                    <a:pt x="887" y="0"/>
                  </a:moveTo>
                  <a:lnTo>
                    <a:pt x="887" y="0"/>
                  </a:lnTo>
                  <a:close/>
                </a:path>
              </a:pathLst>
            </a:custGeom>
            <a:grpFill/>
            <a:ln>
              <a:noFill/>
            </a:ln>
            <a:effectLst/>
          </p:spPr>
          <p:txBody>
            <a:bodyPr wrap="none" anchor="ctr"/>
            <a:lstStyle/>
            <a:p>
              <a:pPr eaLnBrk="1" fontAlgn="auto" hangingPunct="1">
                <a:spcBef>
                  <a:spcPts val="0"/>
                </a:spcBef>
                <a:spcAft>
                  <a:spcPts val="0"/>
                </a:spcAft>
                <a:defRPr/>
              </a:pPr>
              <a:endParaRPr lang="en-US">
                <a:latin typeface="Open Sans Light"/>
                <a:ea typeface="+mn-ea"/>
                <a:cs typeface="Open Sans Light"/>
              </a:endParaRPr>
            </a:p>
          </p:txBody>
        </p:sp>
      </p:grpSp>
      <p:sp>
        <p:nvSpPr>
          <p:cNvPr id="46" name="文本框 45"/>
          <p:cNvSpPr txBox="1">
            <a:spLocks noChangeArrowheads="1"/>
          </p:cNvSpPr>
          <p:nvPr/>
        </p:nvSpPr>
        <p:spPr bwMode="auto">
          <a:xfrm>
            <a:off x="4679950" y="3474172"/>
            <a:ext cx="14160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编辑文字</a:t>
            </a:r>
          </a:p>
        </p:txBody>
      </p:sp>
      <p:sp>
        <p:nvSpPr>
          <p:cNvPr id="47" name="文本框 46"/>
          <p:cNvSpPr txBox="1">
            <a:spLocks noChangeArrowheads="1"/>
          </p:cNvSpPr>
          <p:nvPr/>
        </p:nvSpPr>
        <p:spPr bwMode="auto">
          <a:xfrm>
            <a:off x="5718175" y="4915622"/>
            <a:ext cx="14160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编辑文字</a:t>
            </a:r>
          </a:p>
        </p:txBody>
      </p:sp>
      <p:sp>
        <p:nvSpPr>
          <p:cNvPr id="18448" name="矩形 47"/>
          <p:cNvSpPr>
            <a:spLocks noChangeArrowheads="1"/>
          </p:cNvSpPr>
          <p:nvPr/>
        </p:nvSpPr>
        <p:spPr bwMode="auto">
          <a:xfrm>
            <a:off x="5586413" y="2347047"/>
            <a:ext cx="197961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a:solidFill>
                  <a:srgbClr val="FDFDFD"/>
                </a:solidFill>
                <a:latin typeface="微软雅黑" panose="020B0503020204020204" pitchFamily="34" charset="-122"/>
                <a:ea typeface="微软雅黑" panose="020B0503020204020204" pitchFamily="34" charset="-122"/>
              </a:rPr>
              <a:t>单击此处添加您的</a:t>
            </a:r>
            <a:r>
              <a:rPr lang="zh-CN" altLang="en-US" sz="1400">
                <a:solidFill>
                  <a:schemeClr val="bg1"/>
                </a:solidFill>
                <a:latin typeface="微软雅黑" panose="020B0503020204020204" pitchFamily="34" charset="-122"/>
                <a:ea typeface="微软雅黑" panose="020B0503020204020204" pitchFamily="34" charset="-122"/>
              </a:rPr>
              <a:t>编辑</a:t>
            </a:r>
            <a:endParaRPr lang="en-US" altLang="zh-CN" sz="1400">
              <a:solidFill>
                <a:schemeClr val="bg1"/>
              </a:solidFill>
              <a:latin typeface="微软雅黑" panose="020B0503020204020204" pitchFamily="34" charset="-122"/>
              <a:ea typeface="微软雅黑" panose="020B0503020204020204" pitchFamily="34" charset="-122"/>
            </a:endParaRPr>
          </a:p>
          <a:p>
            <a:pPr eaLnBrk="1" hangingPunct="1"/>
            <a:r>
              <a:rPr lang="zh-CN" altLang="en-US" sz="1400">
                <a:solidFill>
                  <a:schemeClr val="bg1"/>
                </a:solidFill>
                <a:latin typeface="微软雅黑" panose="020B0503020204020204" pitchFamily="34" charset="-122"/>
                <a:ea typeface="微软雅黑" panose="020B0503020204020204" pitchFamily="34" charset="-122"/>
              </a:rPr>
              <a:t>文字标题</a:t>
            </a:r>
            <a:endParaRPr lang="zh-CN" altLang="en-US" sz="1400">
              <a:solidFill>
                <a:schemeClr val="bg1"/>
              </a:solidFill>
            </a:endParaRPr>
          </a:p>
        </p:txBody>
      </p:sp>
      <p:sp>
        <p:nvSpPr>
          <p:cNvPr id="18449" name="矩形 48"/>
          <p:cNvSpPr>
            <a:spLocks noChangeArrowheads="1"/>
          </p:cNvSpPr>
          <p:nvPr/>
        </p:nvSpPr>
        <p:spPr bwMode="auto">
          <a:xfrm>
            <a:off x="4679950" y="3872634"/>
            <a:ext cx="19796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a:solidFill>
                  <a:srgbClr val="FDFDFD"/>
                </a:solidFill>
                <a:latin typeface="微软雅黑" panose="020B0503020204020204" pitchFamily="34" charset="-122"/>
                <a:ea typeface="微软雅黑" panose="020B0503020204020204" pitchFamily="34" charset="-122"/>
              </a:rPr>
              <a:t>单击此处添加您的</a:t>
            </a:r>
            <a:r>
              <a:rPr lang="zh-CN" altLang="en-US" sz="1400">
                <a:solidFill>
                  <a:schemeClr val="bg1"/>
                </a:solidFill>
                <a:latin typeface="微软雅黑" panose="020B0503020204020204" pitchFamily="34" charset="-122"/>
                <a:ea typeface="微软雅黑" panose="020B0503020204020204" pitchFamily="34" charset="-122"/>
              </a:rPr>
              <a:t>编辑</a:t>
            </a:r>
            <a:endParaRPr lang="en-US" altLang="zh-CN" sz="1400">
              <a:solidFill>
                <a:schemeClr val="bg1"/>
              </a:solidFill>
              <a:latin typeface="微软雅黑" panose="020B0503020204020204" pitchFamily="34" charset="-122"/>
              <a:ea typeface="微软雅黑" panose="020B0503020204020204" pitchFamily="34" charset="-122"/>
            </a:endParaRPr>
          </a:p>
          <a:p>
            <a:pPr eaLnBrk="1" hangingPunct="1"/>
            <a:r>
              <a:rPr lang="zh-CN" altLang="en-US" sz="1400">
                <a:solidFill>
                  <a:schemeClr val="bg1"/>
                </a:solidFill>
                <a:latin typeface="微软雅黑" panose="020B0503020204020204" pitchFamily="34" charset="-122"/>
                <a:ea typeface="微软雅黑" panose="020B0503020204020204" pitchFamily="34" charset="-122"/>
              </a:rPr>
              <a:t>文字标题</a:t>
            </a:r>
            <a:endParaRPr lang="zh-CN" altLang="en-US" sz="1400">
              <a:solidFill>
                <a:schemeClr val="bg1"/>
              </a:solidFill>
            </a:endParaRPr>
          </a:p>
        </p:txBody>
      </p:sp>
      <p:sp>
        <p:nvSpPr>
          <p:cNvPr id="18450" name="矩形 49"/>
          <p:cNvSpPr>
            <a:spLocks noChangeArrowheads="1"/>
          </p:cNvSpPr>
          <p:nvPr/>
        </p:nvSpPr>
        <p:spPr bwMode="auto">
          <a:xfrm>
            <a:off x="5735638" y="5306147"/>
            <a:ext cx="197961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a:solidFill>
                  <a:srgbClr val="FDFDFD"/>
                </a:solidFill>
                <a:latin typeface="微软雅黑" panose="020B0503020204020204" pitchFamily="34" charset="-122"/>
                <a:ea typeface="微软雅黑" panose="020B0503020204020204" pitchFamily="34" charset="-122"/>
              </a:rPr>
              <a:t>单击此处添加您的</a:t>
            </a:r>
            <a:r>
              <a:rPr lang="zh-CN" altLang="en-US" sz="1400">
                <a:solidFill>
                  <a:schemeClr val="bg1"/>
                </a:solidFill>
                <a:latin typeface="微软雅黑" panose="020B0503020204020204" pitchFamily="34" charset="-122"/>
                <a:ea typeface="微软雅黑" panose="020B0503020204020204" pitchFamily="34" charset="-122"/>
              </a:rPr>
              <a:t>编辑</a:t>
            </a:r>
            <a:endParaRPr lang="en-US" altLang="zh-CN" sz="1400">
              <a:solidFill>
                <a:schemeClr val="bg1"/>
              </a:solidFill>
              <a:latin typeface="微软雅黑" panose="020B0503020204020204" pitchFamily="34" charset="-122"/>
              <a:ea typeface="微软雅黑" panose="020B0503020204020204" pitchFamily="34" charset="-122"/>
            </a:endParaRPr>
          </a:p>
          <a:p>
            <a:pPr eaLnBrk="1" hangingPunct="1"/>
            <a:r>
              <a:rPr lang="zh-CN" altLang="en-US" sz="1400">
                <a:solidFill>
                  <a:schemeClr val="bg1"/>
                </a:solidFill>
                <a:latin typeface="微软雅黑" panose="020B0503020204020204" pitchFamily="34" charset="-122"/>
                <a:ea typeface="微软雅黑" panose="020B0503020204020204" pitchFamily="34" charset="-122"/>
              </a:rPr>
              <a:t>文字标题</a:t>
            </a:r>
            <a:endParaRPr lang="zh-CN" altLang="en-US" sz="1400">
              <a:solidFill>
                <a:schemeClr val="bg1"/>
              </a:solidFill>
            </a:endParaRPr>
          </a:p>
        </p:txBody>
      </p:sp>
      <p:grpSp>
        <p:nvGrpSpPr>
          <p:cNvPr id="18451" name="组合 61"/>
          <p:cNvGrpSpPr/>
          <p:nvPr/>
        </p:nvGrpSpPr>
        <p:grpSpPr bwMode="auto">
          <a:xfrm>
            <a:off x="1571625" y="2534372"/>
            <a:ext cx="1762125" cy="1760537"/>
            <a:chOff x="1571704" y="2912636"/>
            <a:chExt cx="1761387" cy="1761387"/>
          </a:xfrm>
        </p:grpSpPr>
        <p:sp>
          <p:nvSpPr>
            <p:cNvPr id="51" name="椭圆 50"/>
            <p:cNvSpPr/>
            <p:nvPr/>
          </p:nvSpPr>
          <p:spPr>
            <a:xfrm>
              <a:off x="1571704" y="2912636"/>
              <a:ext cx="1761387" cy="1761387"/>
            </a:xfrm>
            <a:prstGeom prst="ellipse">
              <a:avLst/>
            </a:prstGeom>
            <a:noFill/>
            <a:ln>
              <a:solidFill>
                <a:srgbClr val="4C7E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8457" name="Freeform 328"/>
            <p:cNvSpPr>
              <a:spLocks noChangeArrowheads="1"/>
            </p:cNvSpPr>
            <p:nvPr/>
          </p:nvSpPr>
          <p:spPr bwMode="auto">
            <a:xfrm>
              <a:off x="1876302" y="3477363"/>
              <a:ext cx="1152190" cy="642547"/>
            </a:xfrm>
            <a:custGeom>
              <a:avLst/>
              <a:gdLst>
                <a:gd name="T0" fmla="*/ 430966 w 1564"/>
                <a:gd name="T1" fmla="*/ 450004 h 871"/>
                <a:gd name="T2" fmla="*/ 332249 w 1564"/>
                <a:gd name="T3" fmla="*/ 548858 h 871"/>
                <a:gd name="T4" fmla="*/ 430966 w 1564"/>
                <a:gd name="T5" fmla="*/ 641809 h 871"/>
                <a:gd name="T6" fmla="*/ 523053 w 1564"/>
                <a:gd name="T7" fmla="*/ 548858 h 871"/>
                <a:gd name="T8" fmla="*/ 430966 w 1564"/>
                <a:gd name="T9" fmla="*/ 450004 h 871"/>
                <a:gd name="T10" fmla="*/ 430966 w 1564"/>
                <a:gd name="T11" fmla="*/ 598284 h 871"/>
                <a:gd name="T12" fmla="*/ 381608 w 1564"/>
                <a:gd name="T13" fmla="*/ 548858 h 871"/>
                <a:gd name="T14" fmla="*/ 430966 w 1564"/>
                <a:gd name="T15" fmla="*/ 499431 h 871"/>
                <a:gd name="T16" fmla="*/ 473694 w 1564"/>
                <a:gd name="T17" fmla="*/ 548858 h 871"/>
                <a:gd name="T18" fmla="*/ 430966 w 1564"/>
                <a:gd name="T19" fmla="*/ 598284 h 871"/>
                <a:gd name="T20" fmla="*/ 1151453 w 1564"/>
                <a:gd name="T21" fmla="*/ 382872 h 871"/>
                <a:gd name="T22" fmla="*/ 1151453 w 1564"/>
                <a:gd name="T23" fmla="*/ 480988 h 871"/>
                <a:gd name="T24" fmla="*/ 1108725 w 1564"/>
                <a:gd name="T25" fmla="*/ 530415 h 871"/>
                <a:gd name="T26" fmla="*/ 1052736 w 1564"/>
                <a:gd name="T27" fmla="*/ 530415 h 871"/>
                <a:gd name="T28" fmla="*/ 929708 w 1564"/>
                <a:gd name="T29" fmla="*/ 419758 h 871"/>
                <a:gd name="T30" fmla="*/ 806680 w 1564"/>
                <a:gd name="T31" fmla="*/ 530415 h 871"/>
                <a:gd name="T32" fmla="*/ 553994 w 1564"/>
                <a:gd name="T33" fmla="*/ 530415 h 871"/>
                <a:gd name="T34" fmla="*/ 430966 w 1564"/>
                <a:gd name="T35" fmla="*/ 419758 h 871"/>
                <a:gd name="T36" fmla="*/ 301308 w 1564"/>
                <a:gd name="T37" fmla="*/ 530415 h 871"/>
                <a:gd name="T38" fmla="*/ 240162 w 1564"/>
                <a:gd name="T39" fmla="*/ 530415 h 871"/>
                <a:gd name="T40" fmla="*/ 196697 w 1564"/>
                <a:gd name="T41" fmla="*/ 480988 h 871"/>
                <a:gd name="T42" fmla="*/ 196697 w 1564"/>
                <a:gd name="T43" fmla="*/ 382872 h 871"/>
                <a:gd name="T44" fmla="*/ 1151453 w 1564"/>
                <a:gd name="T45" fmla="*/ 382872 h 871"/>
                <a:gd name="T46" fmla="*/ 929708 w 1564"/>
                <a:gd name="T47" fmla="*/ 450004 h 871"/>
                <a:gd name="T48" fmla="*/ 830991 w 1564"/>
                <a:gd name="T49" fmla="*/ 548858 h 871"/>
                <a:gd name="T50" fmla="*/ 929708 w 1564"/>
                <a:gd name="T51" fmla="*/ 641809 h 871"/>
                <a:gd name="T52" fmla="*/ 1028425 w 1564"/>
                <a:gd name="T53" fmla="*/ 548858 h 871"/>
                <a:gd name="T54" fmla="*/ 929708 w 1564"/>
                <a:gd name="T55" fmla="*/ 450004 h 871"/>
                <a:gd name="T56" fmla="*/ 929708 w 1564"/>
                <a:gd name="T57" fmla="*/ 598284 h 871"/>
                <a:gd name="T58" fmla="*/ 880350 w 1564"/>
                <a:gd name="T59" fmla="*/ 548858 h 871"/>
                <a:gd name="T60" fmla="*/ 929708 w 1564"/>
                <a:gd name="T61" fmla="*/ 499431 h 871"/>
                <a:gd name="T62" fmla="*/ 979067 w 1564"/>
                <a:gd name="T63" fmla="*/ 548858 h 871"/>
                <a:gd name="T64" fmla="*/ 929708 w 1564"/>
                <a:gd name="T65" fmla="*/ 598284 h 871"/>
                <a:gd name="T66" fmla="*/ 1133036 w 1564"/>
                <a:gd name="T67" fmla="*/ 277380 h 871"/>
                <a:gd name="T68" fmla="*/ 954019 w 1564"/>
                <a:gd name="T69" fmla="*/ 98853 h 871"/>
                <a:gd name="T70" fmla="*/ 905397 w 1564"/>
                <a:gd name="T71" fmla="*/ 80411 h 871"/>
                <a:gd name="T72" fmla="*/ 819204 w 1564"/>
                <a:gd name="T73" fmla="*/ 80411 h 871"/>
                <a:gd name="T74" fmla="*/ 819204 w 1564"/>
                <a:gd name="T75" fmla="*/ 43525 h 871"/>
                <a:gd name="T76" fmla="*/ 769846 w 1564"/>
                <a:gd name="T77" fmla="*/ 0 h 871"/>
                <a:gd name="T78" fmla="*/ 240162 w 1564"/>
                <a:gd name="T79" fmla="*/ 0 h 871"/>
                <a:gd name="T80" fmla="*/ 196697 w 1564"/>
                <a:gd name="T81" fmla="*/ 43525 h 871"/>
                <a:gd name="T82" fmla="*/ 196697 w 1564"/>
                <a:gd name="T83" fmla="*/ 55328 h 871"/>
                <a:gd name="T84" fmla="*/ 5894 w 1564"/>
                <a:gd name="T85" fmla="*/ 74509 h 871"/>
                <a:gd name="T86" fmla="*/ 338143 w 1564"/>
                <a:gd name="T87" fmla="*/ 117296 h 871"/>
                <a:gd name="T88" fmla="*/ 0 w 1564"/>
                <a:gd name="T89" fmla="*/ 154182 h 871"/>
                <a:gd name="T90" fmla="*/ 338143 w 1564"/>
                <a:gd name="T91" fmla="*/ 197707 h 871"/>
                <a:gd name="T92" fmla="*/ 0 w 1564"/>
                <a:gd name="T93" fmla="*/ 227953 h 871"/>
                <a:gd name="T94" fmla="*/ 196697 w 1564"/>
                <a:gd name="T95" fmla="*/ 265576 h 871"/>
                <a:gd name="T96" fmla="*/ 196697 w 1564"/>
                <a:gd name="T97" fmla="*/ 357790 h 871"/>
                <a:gd name="T98" fmla="*/ 1151453 w 1564"/>
                <a:gd name="T99" fmla="*/ 357790 h 871"/>
                <a:gd name="T100" fmla="*/ 1151453 w 1564"/>
                <a:gd name="T101" fmla="*/ 320905 h 871"/>
                <a:gd name="T102" fmla="*/ 1133036 w 1564"/>
                <a:gd name="T103" fmla="*/ 277380 h 871"/>
                <a:gd name="T104" fmla="*/ 1052736 w 1564"/>
                <a:gd name="T105" fmla="*/ 284019 h 871"/>
                <a:gd name="T106" fmla="*/ 880350 w 1564"/>
                <a:gd name="T107" fmla="*/ 284019 h 871"/>
                <a:gd name="T108" fmla="*/ 867826 w 1564"/>
                <a:gd name="T109" fmla="*/ 277380 h 871"/>
                <a:gd name="T110" fmla="*/ 867826 w 1564"/>
                <a:gd name="T111" fmla="*/ 142378 h 871"/>
                <a:gd name="T112" fmla="*/ 880350 w 1564"/>
                <a:gd name="T113" fmla="*/ 135739 h 871"/>
                <a:gd name="T114" fmla="*/ 911291 w 1564"/>
                <a:gd name="T115" fmla="*/ 135739 h 871"/>
                <a:gd name="T116" fmla="*/ 917184 w 1564"/>
                <a:gd name="T117" fmla="*/ 135739 h 871"/>
                <a:gd name="T118" fmla="*/ 1059367 w 1564"/>
                <a:gd name="T119" fmla="*/ 271478 h 871"/>
                <a:gd name="T120" fmla="*/ 1052736 w 1564"/>
                <a:gd name="T121" fmla="*/ 284019 h 871"/>
                <a:gd name="T122" fmla="*/ 1052736 w 1564"/>
                <a:gd name="T123" fmla="*/ 284019 h 871"/>
                <a:gd name="T124" fmla="*/ 1052736 w 1564"/>
                <a:gd name="T125" fmla="*/ 284019 h 87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564" h="871">
                  <a:moveTo>
                    <a:pt x="585" y="610"/>
                  </a:moveTo>
                  <a:cubicBezTo>
                    <a:pt x="510" y="610"/>
                    <a:pt x="451" y="669"/>
                    <a:pt x="451" y="744"/>
                  </a:cubicBezTo>
                  <a:cubicBezTo>
                    <a:pt x="451" y="820"/>
                    <a:pt x="510" y="870"/>
                    <a:pt x="585" y="870"/>
                  </a:cubicBezTo>
                  <a:cubicBezTo>
                    <a:pt x="652" y="870"/>
                    <a:pt x="710" y="820"/>
                    <a:pt x="710" y="744"/>
                  </a:cubicBezTo>
                  <a:cubicBezTo>
                    <a:pt x="710" y="669"/>
                    <a:pt x="652" y="610"/>
                    <a:pt x="585" y="610"/>
                  </a:cubicBezTo>
                  <a:close/>
                  <a:moveTo>
                    <a:pt x="585" y="811"/>
                  </a:moveTo>
                  <a:cubicBezTo>
                    <a:pt x="543" y="811"/>
                    <a:pt x="518" y="778"/>
                    <a:pt x="518" y="744"/>
                  </a:cubicBezTo>
                  <a:cubicBezTo>
                    <a:pt x="518" y="711"/>
                    <a:pt x="543" y="677"/>
                    <a:pt x="585" y="677"/>
                  </a:cubicBezTo>
                  <a:cubicBezTo>
                    <a:pt x="618" y="677"/>
                    <a:pt x="643" y="711"/>
                    <a:pt x="643" y="744"/>
                  </a:cubicBezTo>
                  <a:cubicBezTo>
                    <a:pt x="643" y="778"/>
                    <a:pt x="618" y="811"/>
                    <a:pt x="585" y="811"/>
                  </a:cubicBezTo>
                  <a:close/>
                  <a:moveTo>
                    <a:pt x="1563" y="519"/>
                  </a:moveTo>
                  <a:cubicBezTo>
                    <a:pt x="1563" y="652"/>
                    <a:pt x="1563" y="652"/>
                    <a:pt x="1563" y="652"/>
                  </a:cubicBezTo>
                  <a:cubicBezTo>
                    <a:pt x="1563" y="694"/>
                    <a:pt x="1538" y="719"/>
                    <a:pt x="1505" y="719"/>
                  </a:cubicBezTo>
                  <a:cubicBezTo>
                    <a:pt x="1429" y="719"/>
                    <a:pt x="1429" y="719"/>
                    <a:pt x="1429" y="719"/>
                  </a:cubicBezTo>
                  <a:cubicBezTo>
                    <a:pt x="1421" y="636"/>
                    <a:pt x="1346" y="569"/>
                    <a:pt x="1262" y="569"/>
                  </a:cubicBezTo>
                  <a:cubicBezTo>
                    <a:pt x="1178" y="569"/>
                    <a:pt x="1103" y="636"/>
                    <a:pt x="1095" y="719"/>
                  </a:cubicBezTo>
                  <a:cubicBezTo>
                    <a:pt x="752" y="719"/>
                    <a:pt x="752" y="719"/>
                    <a:pt x="752" y="719"/>
                  </a:cubicBezTo>
                  <a:cubicBezTo>
                    <a:pt x="735" y="636"/>
                    <a:pt x="669" y="569"/>
                    <a:pt x="585" y="569"/>
                  </a:cubicBezTo>
                  <a:cubicBezTo>
                    <a:pt x="493" y="569"/>
                    <a:pt x="426" y="636"/>
                    <a:pt x="409" y="719"/>
                  </a:cubicBezTo>
                  <a:cubicBezTo>
                    <a:pt x="326" y="719"/>
                    <a:pt x="326" y="719"/>
                    <a:pt x="326" y="719"/>
                  </a:cubicBezTo>
                  <a:cubicBezTo>
                    <a:pt x="292" y="719"/>
                    <a:pt x="267" y="694"/>
                    <a:pt x="267" y="652"/>
                  </a:cubicBezTo>
                  <a:cubicBezTo>
                    <a:pt x="267" y="519"/>
                    <a:pt x="267" y="519"/>
                    <a:pt x="267" y="519"/>
                  </a:cubicBezTo>
                  <a:lnTo>
                    <a:pt x="1563" y="519"/>
                  </a:lnTo>
                  <a:close/>
                  <a:moveTo>
                    <a:pt x="1262" y="610"/>
                  </a:moveTo>
                  <a:cubicBezTo>
                    <a:pt x="1187" y="610"/>
                    <a:pt x="1128" y="669"/>
                    <a:pt x="1128" y="744"/>
                  </a:cubicBezTo>
                  <a:cubicBezTo>
                    <a:pt x="1128" y="820"/>
                    <a:pt x="1187" y="870"/>
                    <a:pt x="1262" y="870"/>
                  </a:cubicBezTo>
                  <a:cubicBezTo>
                    <a:pt x="1337" y="870"/>
                    <a:pt x="1396" y="820"/>
                    <a:pt x="1396" y="744"/>
                  </a:cubicBezTo>
                  <a:cubicBezTo>
                    <a:pt x="1396" y="669"/>
                    <a:pt x="1337" y="610"/>
                    <a:pt x="1262" y="610"/>
                  </a:cubicBezTo>
                  <a:close/>
                  <a:moveTo>
                    <a:pt x="1262" y="811"/>
                  </a:moveTo>
                  <a:cubicBezTo>
                    <a:pt x="1229" y="811"/>
                    <a:pt x="1195" y="778"/>
                    <a:pt x="1195" y="744"/>
                  </a:cubicBezTo>
                  <a:cubicBezTo>
                    <a:pt x="1195" y="711"/>
                    <a:pt x="1229" y="677"/>
                    <a:pt x="1262" y="677"/>
                  </a:cubicBezTo>
                  <a:cubicBezTo>
                    <a:pt x="1295" y="677"/>
                    <a:pt x="1329" y="711"/>
                    <a:pt x="1329" y="744"/>
                  </a:cubicBezTo>
                  <a:cubicBezTo>
                    <a:pt x="1329" y="778"/>
                    <a:pt x="1295" y="811"/>
                    <a:pt x="1262" y="811"/>
                  </a:cubicBezTo>
                  <a:close/>
                  <a:moveTo>
                    <a:pt x="1538" y="376"/>
                  </a:moveTo>
                  <a:cubicBezTo>
                    <a:pt x="1295" y="134"/>
                    <a:pt x="1295" y="134"/>
                    <a:pt x="1295" y="134"/>
                  </a:cubicBezTo>
                  <a:cubicBezTo>
                    <a:pt x="1279" y="117"/>
                    <a:pt x="1254" y="109"/>
                    <a:pt x="1229" y="109"/>
                  </a:cubicBezTo>
                  <a:cubicBezTo>
                    <a:pt x="1112" y="109"/>
                    <a:pt x="1112" y="109"/>
                    <a:pt x="1112" y="109"/>
                  </a:cubicBezTo>
                  <a:cubicBezTo>
                    <a:pt x="1112" y="59"/>
                    <a:pt x="1112" y="59"/>
                    <a:pt x="1112" y="59"/>
                  </a:cubicBezTo>
                  <a:cubicBezTo>
                    <a:pt x="1112" y="25"/>
                    <a:pt x="1078" y="0"/>
                    <a:pt x="1045" y="0"/>
                  </a:cubicBezTo>
                  <a:cubicBezTo>
                    <a:pt x="326" y="0"/>
                    <a:pt x="326" y="0"/>
                    <a:pt x="326" y="0"/>
                  </a:cubicBezTo>
                  <a:cubicBezTo>
                    <a:pt x="292" y="0"/>
                    <a:pt x="267" y="25"/>
                    <a:pt x="267" y="59"/>
                  </a:cubicBezTo>
                  <a:cubicBezTo>
                    <a:pt x="267" y="75"/>
                    <a:pt x="267" y="75"/>
                    <a:pt x="267" y="75"/>
                  </a:cubicBezTo>
                  <a:cubicBezTo>
                    <a:pt x="8" y="101"/>
                    <a:pt x="8" y="101"/>
                    <a:pt x="8" y="101"/>
                  </a:cubicBezTo>
                  <a:cubicBezTo>
                    <a:pt x="459" y="159"/>
                    <a:pt x="459" y="159"/>
                    <a:pt x="459" y="159"/>
                  </a:cubicBezTo>
                  <a:cubicBezTo>
                    <a:pt x="0" y="209"/>
                    <a:pt x="0" y="209"/>
                    <a:pt x="0" y="209"/>
                  </a:cubicBezTo>
                  <a:cubicBezTo>
                    <a:pt x="459" y="268"/>
                    <a:pt x="459" y="268"/>
                    <a:pt x="459" y="268"/>
                  </a:cubicBezTo>
                  <a:cubicBezTo>
                    <a:pt x="0" y="309"/>
                    <a:pt x="0" y="309"/>
                    <a:pt x="0" y="309"/>
                  </a:cubicBezTo>
                  <a:cubicBezTo>
                    <a:pt x="267" y="360"/>
                    <a:pt x="267" y="360"/>
                    <a:pt x="267" y="360"/>
                  </a:cubicBezTo>
                  <a:cubicBezTo>
                    <a:pt x="267" y="485"/>
                    <a:pt x="267" y="485"/>
                    <a:pt x="267" y="485"/>
                  </a:cubicBezTo>
                  <a:cubicBezTo>
                    <a:pt x="1563" y="485"/>
                    <a:pt x="1563" y="485"/>
                    <a:pt x="1563" y="485"/>
                  </a:cubicBezTo>
                  <a:cubicBezTo>
                    <a:pt x="1563" y="435"/>
                    <a:pt x="1563" y="435"/>
                    <a:pt x="1563" y="435"/>
                  </a:cubicBezTo>
                  <a:cubicBezTo>
                    <a:pt x="1563" y="410"/>
                    <a:pt x="1555" y="393"/>
                    <a:pt x="1538" y="376"/>
                  </a:cubicBezTo>
                  <a:close/>
                  <a:moveTo>
                    <a:pt x="1429" y="385"/>
                  </a:moveTo>
                  <a:cubicBezTo>
                    <a:pt x="1195" y="385"/>
                    <a:pt x="1195" y="385"/>
                    <a:pt x="1195" y="385"/>
                  </a:cubicBezTo>
                  <a:cubicBezTo>
                    <a:pt x="1187" y="385"/>
                    <a:pt x="1178" y="376"/>
                    <a:pt x="1178" y="376"/>
                  </a:cubicBezTo>
                  <a:cubicBezTo>
                    <a:pt x="1178" y="193"/>
                    <a:pt x="1178" y="193"/>
                    <a:pt x="1178" y="193"/>
                  </a:cubicBezTo>
                  <a:cubicBezTo>
                    <a:pt x="1178" y="184"/>
                    <a:pt x="1187" y="184"/>
                    <a:pt x="1195" y="184"/>
                  </a:cubicBezTo>
                  <a:cubicBezTo>
                    <a:pt x="1237" y="184"/>
                    <a:pt x="1237" y="184"/>
                    <a:pt x="1237" y="184"/>
                  </a:cubicBezTo>
                  <a:lnTo>
                    <a:pt x="1245" y="184"/>
                  </a:lnTo>
                  <a:cubicBezTo>
                    <a:pt x="1438" y="368"/>
                    <a:pt x="1438" y="368"/>
                    <a:pt x="1438" y="368"/>
                  </a:cubicBezTo>
                  <a:cubicBezTo>
                    <a:pt x="1446" y="376"/>
                    <a:pt x="1438" y="385"/>
                    <a:pt x="1429" y="385"/>
                  </a:cubicBezTo>
                  <a:close/>
                  <a:moveTo>
                    <a:pt x="1429" y="385"/>
                  </a:moveTo>
                  <a:lnTo>
                    <a:pt x="1429" y="385"/>
                  </a:lnTo>
                  <a:close/>
                </a:path>
              </a:pathLst>
            </a:custGeom>
            <a:solidFill>
              <a:srgbClr val="4C7E51"/>
            </a:solidFill>
            <a:ln>
              <a:noFill/>
            </a:ln>
            <a:extLst>
              <a:ext uri="{91240B29-F687-4F45-9708-019B960494DF}">
                <a14:hiddenLine xmlns:a14="http://schemas.microsoft.com/office/drawing/2010/main" w="9525">
                  <a:solidFill>
                    <a:srgbClr val="000000"/>
                  </a:solidFill>
                  <a:round/>
                </a14:hiddenLine>
              </a:ext>
            </a:extLst>
          </p:spPr>
          <p:txBody>
            <a:bodyPr wrap="none" lIns="243852" tIns="121926" rIns="243852" bIns="121926" anchor="ctr"/>
            <a:lstStyle/>
            <a:p>
              <a:endParaRPr lang="zh-CN" altLang="en-US"/>
            </a:p>
          </p:txBody>
        </p:sp>
      </p:grpSp>
      <p:sp>
        <p:nvSpPr>
          <p:cNvPr id="52" name="椭圆 51"/>
          <p:cNvSpPr/>
          <p:nvPr/>
        </p:nvSpPr>
        <p:spPr>
          <a:xfrm>
            <a:off x="8858250" y="2534372"/>
            <a:ext cx="1762125" cy="1760537"/>
          </a:xfrm>
          <a:prstGeom prst="ellipse">
            <a:avLst/>
          </a:prstGeom>
          <a:noFill/>
          <a:ln>
            <a:solidFill>
              <a:srgbClr val="4C7E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grpSp>
        <p:nvGrpSpPr>
          <p:cNvPr id="54" name="Group 587"/>
          <p:cNvGrpSpPr/>
          <p:nvPr/>
        </p:nvGrpSpPr>
        <p:grpSpPr bwMode="auto">
          <a:xfrm>
            <a:off x="9302675" y="3028353"/>
            <a:ext cx="873854" cy="772570"/>
            <a:chOff x="1530350" y="5719762"/>
            <a:chExt cx="452438" cy="400050"/>
          </a:xfrm>
          <a:solidFill>
            <a:srgbClr val="4C7E51"/>
          </a:solidFill>
        </p:grpSpPr>
        <p:sp>
          <p:nvSpPr>
            <p:cNvPr id="55" name="Freeform 533"/>
            <p:cNvSpPr>
              <a:spLocks noChangeArrowheads="1"/>
            </p:cNvSpPr>
            <p:nvPr/>
          </p:nvSpPr>
          <p:spPr bwMode="auto">
            <a:xfrm>
              <a:off x="1593850" y="5921374"/>
              <a:ext cx="42863" cy="39688"/>
            </a:xfrm>
            <a:custGeom>
              <a:avLst/>
              <a:gdLst>
                <a:gd name="T0" fmla="*/ 0 w 118"/>
                <a:gd name="T1" fmla="*/ 0 h 110"/>
                <a:gd name="T2" fmla="*/ 117 w 118"/>
                <a:gd name="T3" fmla="*/ 0 h 110"/>
                <a:gd name="T4" fmla="*/ 117 w 118"/>
                <a:gd name="T5" fmla="*/ 109 h 110"/>
                <a:gd name="T6" fmla="*/ 0 w 118"/>
                <a:gd name="T7" fmla="*/ 109 h 110"/>
                <a:gd name="T8" fmla="*/ 0 w 118"/>
                <a:gd name="T9" fmla="*/ 0 h 110"/>
              </a:gdLst>
              <a:ahLst/>
              <a:cxnLst>
                <a:cxn ang="0">
                  <a:pos x="T0" y="T1"/>
                </a:cxn>
                <a:cxn ang="0">
                  <a:pos x="T2" y="T3"/>
                </a:cxn>
                <a:cxn ang="0">
                  <a:pos x="T4" y="T5"/>
                </a:cxn>
                <a:cxn ang="0">
                  <a:pos x="T6" y="T7"/>
                </a:cxn>
                <a:cxn ang="0">
                  <a:pos x="T8" y="T9"/>
                </a:cxn>
              </a:cxnLst>
              <a:rect l="0" t="0" r="r" b="b"/>
              <a:pathLst>
                <a:path w="118" h="110">
                  <a:moveTo>
                    <a:pt x="0" y="0"/>
                  </a:moveTo>
                  <a:lnTo>
                    <a:pt x="117" y="0"/>
                  </a:lnTo>
                  <a:lnTo>
                    <a:pt x="117" y="109"/>
                  </a:lnTo>
                  <a:lnTo>
                    <a:pt x="0" y="109"/>
                  </a:lnTo>
                  <a:lnTo>
                    <a:pt x="0" y="0"/>
                  </a:lnTo>
                </a:path>
              </a:pathLst>
            </a:custGeom>
            <a:grpFill/>
            <a:ln>
              <a:noFill/>
            </a:ln>
            <a:effectLst/>
          </p:spPr>
          <p:txBody>
            <a:bodyPr wrap="none" anchor="ctr"/>
            <a:lstStyle/>
            <a:p>
              <a:pPr eaLnBrk="1" fontAlgn="auto" hangingPunct="1">
                <a:spcBef>
                  <a:spcPts val="0"/>
                </a:spcBef>
                <a:spcAft>
                  <a:spcPts val="0"/>
                </a:spcAft>
                <a:defRPr/>
              </a:pPr>
              <a:endParaRPr lang="en-US">
                <a:latin typeface="Open Sans Light"/>
                <a:ea typeface="+mn-ea"/>
                <a:cs typeface="Open Sans Light"/>
              </a:endParaRPr>
            </a:p>
          </p:txBody>
        </p:sp>
        <p:sp>
          <p:nvSpPr>
            <p:cNvPr id="56" name="Freeform 534"/>
            <p:cNvSpPr>
              <a:spLocks noChangeArrowheads="1"/>
            </p:cNvSpPr>
            <p:nvPr/>
          </p:nvSpPr>
          <p:spPr bwMode="auto">
            <a:xfrm>
              <a:off x="1593850" y="5984874"/>
              <a:ext cx="42863" cy="39688"/>
            </a:xfrm>
            <a:custGeom>
              <a:avLst/>
              <a:gdLst>
                <a:gd name="T0" fmla="*/ 0 w 118"/>
                <a:gd name="T1" fmla="*/ 0 h 110"/>
                <a:gd name="T2" fmla="*/ 117 w 118"/>
                <a:gd name="T3" fmla="*/ 0 h 110"/>
                <a:gd name="T4" fmla="*/ 117 w 118"/>
                <a:gd name="T5" fmla="*/ 109 h 110"/>
                <a:gd name="T6" fmla="*/ 0 w 118"/>
                <a:gd name="T7" fmla="*/ 109 h 110"/>
                <a:gd name="T8" fmla="*/ 0 w 118"/>
                <a:gd name="T9" fmla="*/ 0 h 110"/>
              </a:gdLst>
              <a:ahLst/>
              <a:cxnLst>
                <a:cxn ang="0">
                  <a:pos x="T0" y="T1"/>
                </a:cxn>
                <a:cxn ang="0">
                  <a:pos x="T2" y="T3"/>
                </a:cxn>
                <a:cxn ang="0">
                  <a:pos x="T4" y="T5"/>
                </a:cxn>
                <a:cxn ang="0">
                  <a:pos x="T6" y="T7"/>
                </a:cxn>
                <a:cxn ang="0">
                  <a:pos x="T8" y="T9"/>
                </a:cxn>
              </a:cxnLst>
              <a:rect l="0" t="0" r="r" b="b"/>
              <a:pathLst>
                <a:path w="118" h="110">
                  <a:moveTo>
                    <a:pt x="0" y="0"/>
                  </a:moveTo>
                  <a:lnTo>
                    <a:pt x="117" y="0"/>
                  </a:lnTo>
                  <a:lnTo>
                    <a:pt x="117" y="109"/>
                  </a:lnTo>
                  <a:lnTo>
                    <a:pt x="0" y="109"/>
                  </a:lnTo>
                  <a:lnTo>
                    <a:pt x="0" y="0"/>
                  </a:lnTo>
                </a:path>
              </a:pathLst>
            </a:custGeom>
            <a:grpFill/>
            <a:ln>
              <a:noFill/>
            </a:ln>
            <a:effectLst/>
          </p:spPr>
          <p:txBody>
            <a:bodyPr wrap="none" anchor="ctr"/>
            <a:lstStyle/>
            <a:p>
              <a:pPr eaLnBrk="1" fontAlgn="auto" hangingPunct="1">
                <a:spcBef>
                  <a:spcPts val="0"/>
                </a:spcBef>
                <a:spcAft>
                  <a:spcPts val="0"/>
                </a:spcAft>
                <a:defRPr/>
              </a:pPr>
              <a:endParaRPr lang="en-US">
                <a:latin typeface="Open Sans Light"/>
                <a:ea typeface="+mn-ea"/>
                <a:cs typeface="Open Sans Light"/>
              </a:endParaRPr>
            </a:p>
          </p:txBody>
        </p:sp>
        <p:sp>
          <p:nvSpPr>
            <p:cNvPr id="57" name="Freeform 535"/>
            <p:cNvSpPr>
              <a:spLocks noChangeArrowheads="1"/>
            </p:cNvSpPr>
            <p:nvPr/>
          </p:nvSpPr>
          <p:spPr bwMode="auto">
            <a:xfrm>
              <a:off x="1663700" y="5857874"/>
              <a:ext cx="39688" cy="39688"/>
            </a:xfrm>
            <a:custGeom>
              <a:avLst/>
              <a:gdLst>
                <a:gd name="T0" fmla="*/ 0 w 110"/>
                <a:gd name="T1" fmla="*/ 0 h 110"/>
                <a:gd name="T2" fmla="*/ 109 w 110"/>
                <a:gd name="T3" fmla="*/ 0 h 110"/>
                <a:gd name="T4" fmla="*/ 109 w 110"/>
                <a:gd name="T5" fmla="*/ 109 h 110"/>
                <a:gd name="T6" fmla="*/ 0 w 110"/>
                <a:gd name="T7" fmla="*/ 109 h 110"/>
                <a:gd name="T8" fmla="*/ 0 w 110"/>
                <a:gd name="T9" fmla="*/ 0 h 110"/>
              </a:gdLst>
              <a:ahLst/>
              <a:cxnLst>
                <a:cxn ang="0">
                  <a:pos x="T0" y="T1"/>
                </a:cxn>
                <a:cxn ang="0">
                  <a:pos x="T2" y="T3"/>
                </a:cxn>
                <a:cxn ang="0">
                  <a:pos x="T4" y="T5"/>
                </a:cxn>
                <a:cxn ang="0">
                  <a:pos x="T6" y="T7"/>
                </a:cxn>
                <a:cxn ang="0">
                  <a:pos x="T8" y="T9"/>
                </a:cxn>
              </a:cxnLst>
              <a:rect l="0" t="0" r="r" b="b"/>
              <a:pathLst>
                <a:path w="110" h="110">
                  <a:moveTo>
                    <a:pt x="0" y="0"/>
                  </a:moveTo>
                  <a:lnTo>
                    <a:pt x="109" y="0"/>
                  </a:lnTo>
                  <a:lnTo>
                    <a:pt x="109" y="109"/>
                  </a:lnTo>
                  <a:lnTo>
                    <a:pt x="0" y="109"/>
                  </a:lnTo>
                  <a:lnTo>
                    <a:pt x="0" y="0"/>
                  </a:lnTo>
                </a:path>
              </a:pathLst>
            </a:custGeom>
            <a:grpFill/>
            <a:ln>
              <a:noFill/>
            </a:ln>
            <a:effectLst/>
          </p:spPr>
          <p:txBody>
            <a:bodyPr wrap="none" anchor="ctr"/>
            <a:lstStyle/>
            <a:p>
              <a:pPr eaLnBrk="1" fontAlgn="auto" hangingPunct="1">
                <a:spcBef>
                  <a:spcPts val="0"/>
                </a:spcBef>
                <a:spcAft>
                  <a:spcPts val="0"/>
                </a:spcAft>
                <a:defRPr/>
              </a:pPr>
              <a:endParaRPr lang="en-US">
                <a:latin typeface="Open Sans Light"/>
                <a:ea typeface="+mn-ea"/>
                <a:cs typeface="Open Sans Light"/>
              </a:endParaRPr>
            </a:p>
          </p:txBody>
        </p:sp>
        <p:sp>
          <p:nvSpPr>
            <p:cNvPr id="58" name="Freeform 536"/>
            <p:cNvSpPr>
              <a:spLocks noChangeArrowheads="1"/>
            </p:cNvSpPr>
            <p:nvPr/>
          </p:nvSpPr>
          <p:spPr bwMode="auto">
            <a:xfrm>
              <a:off x="1663700" y="5921374"/>
              <a:ext cx="39688" cy="39688"/>
            </a:xfrm>
            <a:custGeom>
              <a:avLst/>
              <a:gdLst>
                <a:gd name="T0" fmla="*/ 0 w 110"/>
                <a:gd name="T1" fmla="*/ 0 h 110"/>
                <a:gd name="T2" fmla="*/ 109 w 110"/>
                <a:gd name="T3" fmla="*/ 0 h 110"/>
                <a:gd name="T4" fmla="*/ 109 w 110"/>
                <a:gd name="T5" fmla="*/ 109 h 110"/>
                <a:gd name="T6" fmla="*/ 0 w 110"/>
                <a:gd name="T7" fmla="*/ 109 h 110"/>
                <a:gd name="T8" fmla="*/ 0 w 110"/>
                <a:gd name="T9" fmla="*/ 0 h 110"/>
              </a:gdLst>
              <a:ahLst/>
              <a:cxnLst>
                <a:cxn ang="0">
                  <a:pos x="T0" y="T1"/>
                </a:cxn>
                <a:cxn ang="0">
                  <a:pos x="T2" y="T3"/>
                </a:cxn>
                <a:cxn ang="0">
                  <a:pos x="T4" y="T5"/>
                </a:cxn>
                <a:cxn ang="0">
                  <a:pos x="T6" y="T7"/>
                </a:cxn>
                <a:cxn ang="0">
                  <a:pos x="T8" y="T9"/>
                </a:cxn>
              </a:cxnLst>
              <a:rect l="0" t="0" r="r" b="b"/>
              <a:pathLst>
                <a:path w="110" h="110">
                  <a:moveTo>
                    <a:pt x="0" y="0"/>
                  </a:moveTo>
                  <a:lnTo>
                    <a:pt x="109" y="0"/>
                  </a:lnTo>
                  <a:lnTo>
                    <a:pt x="109" y="109"/>
                  </a:lnTo>
                  <a:lnTo>
                    <a:pt x="0" y="109"/>
                  </a:lnTo>
                  <a:lnTo>
                    <a:pt x="0" y="0"/>
                  </a:lnTo>
                </a:path>
              </a:pathLst>
            </a:custGeom>
            <a:grpFill/>
            <a:ln>
              <a:noFill/>
            </a:ln>
            <a:effectLst/>
          </p:spPr>
          <p:txBody>
            <a:bodyPr wrap="none" anchor="ctr"/>
            <a:lstStyle/>
            <a:p>
              <a:pPr eaLnBrk="1" fontAlgn="auto" hangingPunct="1">
                <a:spcBef>
                  <a:spcPts val="0"/>
                </a:spcBef>
                <a:spcAft>
                  <a:spcPts val="0"/>
                </a:spcAft>
                <a:defRPr/>
              </a:pPr>
              <a:endParaRPr lang="en-US">
                <a:latin typeface="Open Sans Light"/>
                <a:ea typeface="+mn-ea"/>
                <a:cs typeface="Open Sans Light"/>
              </a:endParaRPr>
            </a:p>
          </p:txBody>
        </p:sp>
        <p:sp>
          <p:nvSpPr>
            <p:cNvPr id="59" name="Freeform 537"/>
            <p:cNvSpPr>
              <a:spLocks noChangeArrowheads="1"/>
            </p:cNvSpPr>
            <p:nvPr/>
          </p:nvSpPr>
          <p:spPr bwMode="auto">
            <a:xfrm>
              <a:off x="1663700" y="5984874"/>
              <a:ext cx="39688" cy="39688"/>
            </a:xfrm>
            <a:custGeom>
              <a:avLst/>
              <a:gdLst>
                <a:gd name="T0" fmla="*/ 0 w 110"/>
                <a:gd name="T1" fmla="*/ 0 h 110"/>
                <a:gd name="T2" fmla="*/ 109 w 110"/>
                <a:gd name="T3" fmla="*/ 0 h 110"/>
                <a:gd name="T4" fmla="*/ 109 w 110"/>
                <a:gd name="T5" fmla="*/ 109 h 110"/>
                <a:gd name="T6" fmla="*/ 0 w 110"/>
                <a:gd name="T7" fmla="*/ 109 h 110"/>
                <a:gd name="T8" fmla="*/ 0 w 110"/>
                <a:gd name="T9" fmla="*/ 0 h 110"/>
              </a:gdLst>
              <a:ahLst/>
              <a:cxnLst>
                <a:cxn ang="0">
                  <a:pos x="T0" y="T1"/>
                </a:cxn>
                <a:cxn ang="0">
                  <a:pos x="T2" y="T3"/>
                </a:cxn>
                <a:cxn ang="0">
                  <a:pos x="T4" y="T5"/>
                </a:cxn>
                <a:cxn ang="0">
                  <a:pos x="T6" y="T7"/>
                </a:cxn>
                <a:cxn ang="0">
                  <a:pos x="T8" y="T9"/>
                </a:cxn>
              </a:cxnLst>
              <a:rect l="0" t="0" r="r" b="b"/>
              <a:pathLst>
                <a:path w="110" h="110">
                  <a:moveTo>
                    <a:pt x="0" y="0"/>
                  </a:moveTo>
                  <a:lnTo>
                    <a:pt x="109" y="0"/>
                  </a:lnTo>
                  <a:lnTo>
                    <a:pt x="109" y="109"/>
                  </a:lnTo>
                  <a:lnTo>
                    <a:pt x="0" y="109"/>
                  </a:lnTo>
                  <a:lnTo>
                    <a:pt x="0" y="0"/>
                  </a:lnTo>
                </a:path>
              </a:pathLst>
            </a:custGeom>
            <a:grpFill/>
            <a:ln>
              <a:noFill/>
            </a:ln>
            <a:effectLst/>
          </p:spPr>
          <p:txBody>
            <a:bodyPr wrap="none" anchor="ctr"/>
            <a:lstStyle/>
            <a:p>
              <a:pPr eaLnBrk="1" fontAlgn="auto" hangingPunct="1">
                <a:spcBef>
                  <a:spcPts val="0"/>
                </a:spcBef>
                <a:spcAft>
                  <a:spcPts val="0"/>
                </a:spcAft>
                <a:defRPr/>
              </a:pPr>
              <a:endParaRPr lang="en-US">
                <a:latin typeface="Open Sans Light"/>
                <a:ea typeface="+mn-ea"/>
                <a:cs typeface="Open Sans Light"/>
              </a:endParaRPr>
            </a:p>
          </p:txBody>
        </p:sp>
        <p:sp>
          <p:nvSpPr>
            <p:cNvPr id="60" name="Freeform 538"/>
            <p:cNvSpPr>
              <a:spLocks noChangeArrowheads="1"/>
            </p:cNvSpPr>
            <p:nvPr/>
          </p:nvSpPr>
          <p:spPr bwMode="auto">
            <a:xfrm>
              <a:off x="1530350" y="5719762"/>
              <a:ext cx="452438" cy="400050"/>
            </a:xfrm>
            <a:custGeom>
              <a:avLst/>
              <a:gdLst>
                <a:gd name="T0" fmla="*/ 1029 w 1255"/>
                <a:gd name="T1" fmla="*/ 75 h 1113"/>
                <a:gd name="T2" fmla="*/ 75 w 1255"/>
                <a:gd name="T3" fmla="*/ 0 h 1113"/>
                <a:gd name="T4" fmla="*/ 0 w 1255"/>
                <a:gd name="T5" fmla="*/ 953 h 1113"/>
                <a:gd name="T6" fmla="*/ 644 w 1255"/>
                <a:gd name="T7" fmla="*/ 1029 h 1113"/>
                <a:gd name="T8" fmla="*/ 1254 w 1255"/>
                <a:gd name="T9" fmla="*/ 736 h 1113"/>
                <a:gd name="T10" fmla="*/ 335 w 1255"/>
                <a:gd name="T11" fmla="*/ 75 h 1113"/>
                <a:gd name="T12" fmla="*/ 694 w 1255"/>
                <a:gd name="T13" fmla="*/ 167 h 1113"/>
                <a:gd name="T14" fmla="*/ 335 w 1255"/>
                <a:gd name="T15" fmla="*/ 75 h 1113"/>
                <a:gd name="T16" fmla="*/ 937 w 1255"/>
                <a:gd name="T17" fmla="*/ 251 h 1113"/>
                <a:gd name="T18" fmla="*/ 878 w 1255"/>
                <a:gd name="T19" fmla="*/ 368 h 1113"/>
                <a:gd name="T20" fmla="*/ 661 w 1255"/>
                <a:gd name="T21" fmla="*/ 385 h 1113"/>
                <a:gd name="T22" fmla="*/ 552 w 1255"/>
                <a:gd name="T23" fmla="*/ 494 h 1113"/>
                <a:gd name="T24" fmla="*/ 510 w 1255"/>
                <a:gd name="T25" fmla="*/ 736 h 1113"/>
                <a:gd name="T26" fmla="*/ 92 w 1255"/>
                <a:gd name="T27" fmla="*/ 920 h 1113"/>
                <a:gd name="T28" fmla="*/ 845 w 1255"/>
                <a:gd name="T29" fmla="*/ 435 h 1113"/>
                <a:gd name="T30" fmla="*/ 911 w 1255"/>
                <a:gd name="T31" fmla="*/ 435 h 1113"/>
                <a:gd name="T32" fmla="*/ 845 w 1255"/>
                <a:gd name="T33" fmla="*/ 435 h 1113"/>
                <a:gd name="T34" fmla="*/ 577 w 1255"/>
                <a:gd name="T35" fmla="*/ 769 h 1113"/>
                <a:gd name="T36" fmla="*/ 577 w 1255"/>
                <a:gd name="T37" fmla="*/ 703 h 1113"/>
                <a:gd name="T38" fmla="*/ 878 w 1255"/>
                <a:gd name="T39" fmla="*/ 1079 h 1113"/>
                <a:gd name="T40" fmla="*/ 878 w 1255"/>
                <a:gd name="T41" fmla="*/ 1004 h 1113"/>
                <a:gd name="T42" fmla="*/ 878 w 1255"/>
                <a:gd name="T43" fmla="*/ 1079 h 1113"/>
                <a:gd name="T44" fmla="*/ 945 w 1255"/>
                <a:gd name="T45" fmla="*/ 728 h 1113"/>
                <a:gd name="T46" fmla="*/ 878 w 1255"/>
                <a:gd name="T47" fmla="*/ 803 h 1113"/>
                <a:gd name="T48" fmla="*/ 661 w 1255"/>
                <a:gd name="T49" fmla="*/ 627 h 1113"/>
                <a:gd name="T50" fmla="*/ 694 w 1255"/>
                <a:gd name="T51" fmla="*/ 585 h 1113"/>
                <a:gd name="T52" fmla="*/ 878 w 1255"/>
                <a:gd name="T53" fmla="*/ 669 h 1113"/>
                <a:gd name="T54" fmla="*/ 1045 w 1255"/>
                <a:gd name="T55" fmla="*/ 544 h 1113"/>
                <a:gd name="T56" fmla="*/ 1087 w 1255"/>
                <a:gd name="T57" fmla="*/ 585 h 1113"/>
                <a:gd name="T58" fmla="*/ 1146 w 1255"/>
                <a:gd name="T59" fmla="*/ 736 h 1113"/>
                <a:gd name="T60" fmla="*/ 1221 w 1255"/>
                <a:gd name="T61" fmla="*/ 736 h 1113"/>
                <a:gd name="T62" fmla="*/ 1179 w 1255"/>
                <a:gd name="T63" fmla="*/ 769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55" h="1113">
                  <a:moveTo>
                    <a:pt x="1029" y="402"/>
                  </a:moveTo>
                  <a:cubicBezTo>
                    <a:pt x="1029" y="75"/>
                    <a:pt x="1029" y="75"/>
                    <a:pt x="1029" y="75"/>
                  </a:cubicBezTo>
                  <a:cubicBezTo>
                    <a:pt x="1029" y="34"/>
                    <a:pt x="995" y="0"/>
                    <a:pt x="953" y="0"/>
                  </a:cubicBezTo>
                  <a:cubicBezTo>
                    <a:pt x="75" y="0"/>
                    <a:pt x="75" y="0"/>
                    <a:pt x="75" y="0"/>
                  </a:cubicBezTo>
                  <a:cubicBezTo>
                    <a:pt x="34" y="0"/>
                    <a:pt x="0" y="34"/>
                    <a:pt x="0" y="75"/>
                  </a:cubicBezTo>
                  <a:cubicBezTo>
                    <a:pt x="0" y="953"/>
                    <a:pt x="0" y="953"/>
                    <a:pt x="0" y="953"/>
                  </a:cubicBezTo>
                  <a:cubicBezTo>
                    <a:pt x="0" y="995"/>
                    <a:pt x="34" y="1029"/>
                    <a:pt x="75" y="1029"/>
                  </a:cubicBezTo>
                  <a:cubicBezTo>
                    <a:pt x="644" y="1029"/>
                    <a:pt x="644" y="1029"/>
                    <a:pt x="644" y="1029"/>
                  </a:cubicBezTo>
                  <a:cubicBezTo>
                    <a:pt x="711" y="1079"/>
                    <a:pt x="795" y="1112"/>
                    <a:pt x="878" y="1112"/>
                  </a:cubicBezTo>
                  <a:cubicBezTo>
                    <a:pt x="1087" y="1112"/>
                    <a:pt x="1254" y="945"/>
                    <a:pt x="1254" y="736"/>
                  </a:cubicBezTo>
                  <a:cubicBezTo>
                    <a:pt x="1254" y="585"/>
                    <a:pt x="1162" y="460"/>
                    <a:pt x="1029" y="402"/>
                  </a:cubicBezTo>
                  <a:close/>
                  <a:moveTo>
                    <a:pt x="335" y="75"/>
                  </a:moveTo>
                  <a:cubicBezTo>
                    <a:pt x="694" y="75"/>
                    <a:pt x="694" y="75"/>
                    <a:pt x="694" y="75"/>
                  </a:cubicBezTo>
                  <a:cubicBezTo>
                    <a:pt x="694" y="167"/>
                    <a:pt x="694" y="167"/>
                    <a:pt x="694" y="167"/>
                  </a:cubicBezTo>
                  <a:cubicBezTo>
                    <a:pt x="335" y="167"/>
                    <a:pt x="335" y="167"/>
                    <a:pt x="335" y="167"/>
                  </a:cubicBezTo>
                  <a:lnTo>
                    <a:pt x="335" y="75"/>
                  </a:lnTo>
                  <a:close/>
                  <a:moveTo>
                    <a:pt x="92" y="251"/>
                  </a:moveTo>
                  <a:cubicBezTo>
                    <a:pt x="937" y="251"/>
                    <a:pt x="937" y="251"/>
                    <a:pt x="937" y="251"/>
                  </a:cubicBezTo>
                  <a:cubicBezTo>
                    <a:pt x="937" y="368"/>
                    <a:pt x="937" y="368"/>
                    <a:pt x="937" y="368"/>
                  </a:cubicBezTo>
                  <a:cubicBezTo>
                    <a:pt x="920" y="368"/>
                    <a:pt x="895" y="368"/>
                    <a:pt x="878" y="368"/>
                  </a:cubicBezTo>
                  <a:cubicBezTo>
                    <a:pt x="795" y="368"/>
                    <a:pt x="719" y="393"/>
                    <a:pt x="661" y="435"/>
                  </a:cubicBezTo>
                  <a:cubicBezTo>
                    <a:pt x="661" y="385"/>
                    <a:pt x="661" y="385"/>
                    <a:pt x="661" y="385"/>
                  </a:cubicBezTo>
                  <a:cubicBezTo>
                    <a:pt x="552" y="385"/>
                    <a:pt x="552" y="385"/>
                    <a:pt x="552" y="385"/>
                  </a:cubicBezTo>
                  <a:cubicBezTo>
                    <a:pt x="552" y="494"/>
                    <a:pt x="552" y="494"/>
                    <a:pt x="552" y="494"/>
                  </a:cubicBezTo>
                  <a:cubicBezTo>
                    <a:pt x="602" y="494"/>
                    <a:pt x="602" y="494"/>
                    <a:pt x="602" y="494"/>
                  </a:cubicBezTo>
                  <a:cubicBezTo>
                    <a:pt x="544" y="560"/>
                    <a:pt x="510" y="644"/>
                    <a:pt x="510" y="736"/>
                  </a:cubicBezTo>
                  <a:cubicBezTo>
                    <a:pt x="510" y="803"/>
                    <a:pt x="527" y="870"/>
                    <a:pt x="560" y="920"/>
                  </a:cubicBezTo>
                  <a:cubicBezTo>
                    <a:pt x="92" y="920"/>
                    <a:pt x="92" y="920"/>
                    <a:pt x="92" y="920"/>
                  </a:cubicBezTo>
                  <a:lnTo>
                    <a:pt x="92" y="251"/>
                  </a:lnTo>
                  <a:close/>
                  <a:moveTo>
                    <a:pt x="845" y="435"/>
                  </a:moveTo>
                  <a:cubicBezTo>
                    <a:pt x="845" y="418"/>
                    <a:pt x="861" y="402"/>
                    <a:pt x="878" y="402"/>
                  </a:cubicBezTo>
                  <a:cubicBezTo>
                    <a:pt x="895" y="402"/>
                    <a:pt x="911" y="418"/>
                    <a:pt x="911" y="435"/>
                  </a:cubicBezTo>
                  <a:cubicBezTo>
                    <a:pt x="911" y="452"/>
                    <a:pt x="895" y="468"/>
                    <a:pt x="878" y="468"/>
                  </a:cubicBezTo>
                  <a:cubicBezTo>
                    <a:pt x="861" y="468"/>
                    <a:pt x="845" y="452"/>
                    <a:pt x="845" y="435"/>
                  </a:cubicBezTo>
                  <a:close/>
                  <a:moveTo>
                    <a:pt x="610" y="736"/>
                  </a:moveTo>
                  <a:cubicBezTo>
                    <a:pt x="610" y="761"/>
                    <a:pt x="594" y="769"/>
                    <a:pt x="577" y="769"/>
                  </a:cubicBezTo>
                  <a:cubicBezTo>
                    <a:pt x="560" y="769"/>
                    <a:pt x="544" y="761"/>
                    <a:pt x="544" y="736"/>
                  </a:cubicBezTo>
                  <a:cubicBezTo>
                    <a:pt x="544" y="719"/>
                    <a:pt x="560" y="703"/>
                    <a:pt x="577" y="703"/>
                  </a:cubicBezTo>
                  <a:cubicBezTo>
                    <a:pt x="594" y="703"/>
                    <a:pt x="610" y="719"/>
                    <a:pt x="610" y="736"/>
                  </a:cubicBezTo>
                  <a:close/>
                  <a:moveTo>
                    <a:pt x="878" y="1079"/>
                  </a:moveTo>
                  <a:cubicBezTo>
                    <a:pt x="861" y="1079"/>
                    <a:pt x="845" y="1062"/>
                    <a:pt x="845" y="1045"/>
                  </a:cubicBezTo>
                  <a:cubicBezTo>
                    <a:pt x="845" y="1020"/>
                    <a:pt x="861" y="1004"/>
                    <a:pt x="878" y="1004"/>
                  </a:cubicBezTo>
                  <a:cubicBezTo>
                    <a:pt x="895" y="1004"/>
                    <a:pt x="911" y="1020"/>
                    <a:pt x="911" y="1045"/>
                  </a:cubicBezTo>
                  <a:cubicBezTo>
                    <a:pt x="911" y="1062"/>
                    <a:pt x="895" y="1079"/>
                    <a:pt x="878" y="1079"/>
                  </a:cubicBezTo>
                  <a:close/>
                  <a:moveTo>
                    <a:pt x="1087" y="585"/>
                  </a:moveTo>
                  <a:cubicBezTo>
                    <a:pt x="945" y="728"/>
                    <a:pt x="945" y="728"/>
                    <a:pt x="945" y="728"/>
                  </a:cubicBezTo>
                  <a:lnTo>
                    <a:pt x="945" y="736"/>
                  </a:lnTo>
                  <a:cubicBezTo>
                    <a:pt x="945" y="778"/>
                    <a:pt x="920" y="803"/>
                    <a:pt x="878" y="803"/>
                  </a:cubicBezTo>
                  <a:cubicBezTo>
                    <a:pt x="845" y="803"/>
                    <a:pt x="811" y="778"/>
                    <a:pt x="811" y="744"/>
                  </a:cubicBezTo>
                  <a:cubicBezTo>
                    <a:pt x="661" y="627"/>
                    <a:pt x="661" y="627"/>
                    <a:pt x="661" y="627"/>
                  </a:cubicBezTo>
                  <a:cubicBezTo>
                    <a:pt x="652" y="619"/>
                    <a:pt x="644" y="594"/>
                    <a:pt x="652" y="585"/>
                  </a:cubicBezTo>
                  <a:cubicBezTo>
                    <a:pt x="661" y="577"/>
                    <a:pt x="686" y="569"/>
                    <a:pt x="694" y="585"/>
                  </a:cubicBezTo>
                  <a:cubicBezTo>
                    <a:pt x="836" y="686"/>
                    <a:pt x="836" y="686"/>
                    <a:pt x="836" y="686"/>
                  </a:cubicBezTo>
                  <a:cubicBezTo>
                    <a:pt x="845" y="677"/>
                    <a:pt x="861" y="669"/>
                    <a:pt x="878" y="669"/>
                  </a:cubicBezTo>
                  <a:cubicBezTo>
                    <a:pt x="895" y="669"/>
                    <a:pt x="903" y="677"/>
                    <a:pt x="911" y="677"/>
                  </a:cubicBezTo>
                  <a:cubicBezTo>
                    <a:pt x="1045" y="544"/>
                    <a:pt x="1045" y="544"/>
                    <a:pt x="1045" y="544"/>
                  </a:cubicBezTo>
                  <a:cubicBezTo>
                    <a:pt x="1062" y="535"/>
                    <a:pt x="1079" y="535"/>
                    <a:pt x="1087" y="544"/>
                  </a:cubicBezTo>
                  <a:cubicBezTo>
                    <a:pt x="1104" y="552"/>
                    <a:pt x="1096" y="569"/>
                    <a:pt x="1087" y="585"/>
                  </a:cubicBezTo>
                  <a:close/>
                  <a:moveTo>
                    <a:pt x="1179" y="769"/>
                  </a:moveTo>
                  <a:cubicBezTo>
                    <a:pt x="1162" y="769"/>
                    <a:pt x="1146" y="761"/>
                    <a:pt x="1146" y="736"/>
                  </a:cubicBezTo>
                  <a:cubicBezTo>
                    <a:pt x="1146" y="719"/>
                    <a:pt x="1162" y="703"/>
                    <a:pt x="1179" y="703"/>
                  </a:cubicBezTo>
                  <a:cubicBezTo>
                    <a:pt x="1204" y="703"/>
                    <a:pt x="1221" y="719"/>
                    <a:pt x="1221" y="736"/>
                  </a:cubicBezTo>
                  <a:cubicBezTo>
                    <a:pt x="1221" y="761"/>
                    <a:pt x="1204" y="769"/>
                    <a:pt x="1179" y="769"/>
                  </a:cubicBezTo>
                  <a:close/>
                  <a:moveTo>
                    <a:pt x="1179" y="769"/>
                  </a:moveTo>
                  <a:lnTo>
                    <a:pt x="1179" y="769"/>
                  </a:lnTo>
                  <a:close/>
                </a:path>
              </a:pathLst>
            </a:custGeom>
            <a:grpFill/>
            <a:ln>
              <a:noFill/>
            </a:ln>
            <a:effectLst/>
          </p:spPr>
          <p:txBody>
            <a:bodyPr wrap="none" anchor="ctr"/>
            <a:lstStyle/>
            <a:p>
              <a:pPr eaLnBrk="1" fontAlgn="auto" hangingPunct="1">
                <a:spcBef>
                  <a:spcPts val="0"/>
                </a:spcBef>
                <a:spcAft>
                  <a:spcPts val="0"/>
                </a:spcAft>
                <a:defRPr/>
              </a:pPr>
              <a:endParaRPr lang="en-US">
                <a:latin typeface="Open Sans Light"/>
                <a:ea typeface="+mn-ea"/>
                <a:cs typeface="Open Sans Light"/>
              </a:endParaRPr>
            </a:p>
          </p:txBody>
        </p:sp>
      </p:grpSp>
      <p:sp>
        <p:nvSpPr>
          <p:cNvPr id="64" name="文本框 63"/>
          <p:cNvSpPr txBox="1"/>
          <p:nvPr/>
        </p:nvSpPr>
        <p:spPr>
          <a:xfrm>
            <a:off x="8509000" y="4623522"/>
            <a:ext cx="2460625" cy="831850"/>
          </a:xfrm>
          <a:prstGeom prst="rect">
            <a:avLst/>
          </a:prstGeom>
          <a:noFill/>
        </p:spPr>
        <p:txBody>
          <a:bodyPr>
            <a:spAutoFit/>
          </a:bodyPr>
          <a:lstStyle/>
          <a:p>
            <a:pPr algn="ctr" eaLnBrk="1" fontAlgn="auto" hangingPunct="1">
              <a:spcBef>
                <a:spcPts val="0"/>
              </a:spcBef>
              <a:spcAft>
                <a:spcPts val="0"/>
              </a:spcAft>
              <a:defRPr/>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单击此处添加您的编辑文字标题，您的团队名称您的公司名称</a:t>
            </a:r>
          </a:p>
        </p:txBody>
      </p:sp>
      <p:sp>
        <p:nvSpPr>
          <p:cNvPr id="65" name="文本框 64"/>
          <p:cNvSpPr txBox="1"/>
          <p:nvPr/>
        </p:nvSpPr>
        <p:spPr>
          <a:xfrm>
            <a:off x="1212850" y="4623522"/>
            <a:ext cx="2460625" cy="831850"/>
          </a:xfrm>
          <a:prstGeom prst="rect">
            <a:avLst/>
          </a:prstGeom>
          <a:noFill/>
        </p:spPr>
        <p:txBody>
          <a:bodyPr>
            <a:spAutoFit/>
          </a:bodyPr>
          <a:lstStyle/>
          <a:p>
            <a:pPr algn="ctr" eaLnBrk="1" fontAlgn="auto" hangingPunct="1">
              <a:spcBef>
                <a:spcPts val="0"/>
              </a:spcBef>
              <a:spcAft>
                <a:spcPts val="0"/>
              </a:spcAft>
              <a:defRPr/>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单击此处添加您的编辑文字标题，您的团队名称您的公司名称</a:t>
            </a:r>
          </a:p>
        </p:txBody>
      </p:sp>
      <p:sp>
        <p:nvSpPr>
          <p:cNvPr id="48" name="矩形 47"/>
          <p:cNvSpPr/>
          <p:nvPr/>
        </p:nvSpPr>
        <p:spPr>
          <a:xfrm>
            <a:off x="0" y="212725"/>
            <a:ext cx="152400" cy="565150"/>
          </a:xfrm>
          <a:prstGeom prst="rect">
            <a:avLst/>
          </a:prstGeom>
          <a:solidFill>
            <a:srgbClr val="3D7351"/>
          </a:solid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grpSp>
        <p:nvGrpSpPr>
          <p:cNvPr id="66" name="组合 65"/>
          <p:cNvGrpSpPr/>
          <p:nvPr/>
        </p:nvGrpSpPr>
        <p:grpSpPr>
          <a:xfrm>
            <a:off x="245745" y="213360"/>
            <a:ext cx="563880" cy="563880"/>
            <a:chOff x="276225" y="213360"/>
            <a:chExt cx="563880" cy="563880"/>
          </a:xfrm>
          <a:solidFill>
            <a:srgbClr val="3D7351"/>
          </a:solidFill>
        </p:grpSpPr>
        <p:sp>
          <p:nvSpPr>
            <p:cNvPr id="67" name="矩形 66"/>
            <p:cNvSpPr/>
            <p:nvPr/>
          </p:nvSpPr>
          <p:spPr>
            <a:xfrm>
              <a:off x="276225" y="213360"/>
              <a:ext cx="250031" cy="563880"/>
            </a:xfrm>
            <a:prstGeom prst="rect">
              <a:avLst/>
            </a:prstGeom>
            <a:grp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68" name="椭圆 67"/>
            <p:cNvSpPr/>
            <p:nvPr/>
          </p:nvSpPr>
          <p:spPr>
            <a:xfrm>
              <a:off x="276225" y="213360"/>
              <a:ext cx="563880" cy="563880"/>
            </a:xfrm>
            <a:prstGeom prst="ellipse">
              <a:avLst/>
            </a:prstGeom>
            <a:grp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bg1"/>
                </a:solidFill>
              </a:endParaRPr>
            </a:p>
          </p:txBody>
        </p:sp>
      </p:grpSp>
      <p:sp>
        <p:nvSpPr>
          <p:cNvPr id="69" name="文本框 25"/>
          <p:cNvSpPr txBox="1">
            <a:spLocks noChangeArrowheads="1"/>
          </p:cNvSpPr>
          <p:nvPr/>
        </p:nvSpPr>
        <p:spPr bwMode="auto">
          <a:xfrm>
            <a:off x="902970" y="212725"/>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solidFill>
                  <a:srgbClr val="3D7351"/>
                </a:solidFill>
                <a:latin typeface="微软雅黑" panose="020B0503020204020204" pitchFamily="34" charset="-122"/>
                <a:ea typeface="微软雅黑" panose="020B0503020204020204" pitchFamily="34" charset="-122"/>
              </a:rPr>
              <a:t>输入标题</a:t>
            </a:r>
          </a:p>
        </p:txBody>
      </p:sp>
      <p:sp>
        <p:nvSpPr>
          <p:cNvPr id="70" name="文本框 69"/>
          <p:cNvSpPr txBox="1"/>
          <p:nvPr/>
        </p:nvSpPr>
        <p:spPr>
          <a:xfrm>
            <a:off x="902970" y="579858"/>
            <a:ext cx="1537600" cy="246221"/>
          </a:xfrm>
          <a:prstGeom prst="rect">
            <a:avLst/>
          </a:prstGeom>
          <a:noFill/>
        </p:spPr>
        <p:txBody>
          <a:bodyPr wrap="none">
            <a:spAutoFit/>
          </a:bodyPr>
          <a:lstStyle/>
          <a:p>
            <a:pPr eaLnBrk="1" fontAlgn="auto" hangingPunct="1">
              <a:spcBef>
                <a:spcPts val="0"/>
              </a:spcBef>
              <a:spcAft>
                <a:spcPts val="0"/>
              </a:spcAft>
              <a:defRPr/>
            </a:pPr>
            <a:r>
              <a:rPr lang="en-US" altLang="zh-CN" sz="1000" b="1" dirty="0">
                <a:solidFill>
                  <a:srgbClr val="3D7351"/>
                </a:solidFill>
                <a:latin typeface="微软雅黑" panose="020B0503020204020204" pitchFamily="34" charset="-122"/>
                <a:ea typeface="微软雅黑" panose="020B0503020204020204" pitchFamily="34" charset="-122"/>
              </a:rPr>
              <a:t>Company instruction</a:t>
            </a:r>
            <a:endParaRPr lang="zh-CN" altLang="en-US" sz="1000" b="1" dirty="0">
              <a:solidFill>
                <a:srgbClr val="3D735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iterate type="lt">
                                    <p:tmPct val="5000"/>
                                  </p:iterate>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strVal val="#ppt_w+.3"/>
                                          </p:val>
                                        </p:tav>
                                        <p:tav tm="100000">
                                          <p:val>
                                            <p:strVal val="#ppt_w"/>
                                          </p:val>
                                        </p:tav>
                                      </p:tavLst>
                                    </p:anim>
                                    <p:anim calcmode="lin" valueType="num">
                                      <p:cBhvr>
                                        <p:cTn id="8" dur="500" fill="hold"/>
                                        <p:tgtEl>
                                          <p:spTgt spid="36"/>
                                        </p:tgtEl>
                                        <p:attrNameLst>
                                          <p:attrName>ppt_h</p:attrName>
                                        </p:attrNameLst>
                                      </p:cBhvr>
                                      <p:tavLst>
                                        <p:tav tm="0">
                                          <p:val>
                                            <p:strVal val="#ppt_h"/>
                                          </p:val>
                                        </p:tav>
                                        <p:tav tm="100000">
                                          <p:val>
                                            <p:strVal val="#ppt_h"/>
                                          </p:val>
                                        </p:tav>
                                      </p:tavLst>
                                    </p:anim>
                                    <p:animEffect transition="in" filter="fade">
                                      <p:cBhvr>
                                        <p:cTn id="9" dur="500"/>
                                        <p:tgtEl>
                                          <p:spTgt spid="36"/>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iterate type="lt">
                                    <p:tmPct val="5000"/>
                                  </p:iterate>
                                  <p:childTnLst>
                                    <p:set>
                                      <p:cBhvr>
                                        <p:cTn id="13" dur="1" fill="hold">
                                          <p:stCondLst>
                                            <p:cond delay="0"/>
                                          </p:stCondLst>
                                        </p:cTn>
                                        <p:tgtEl>
                                          <p:spTgt spid="46"/>
                                        </p:tgtEl>
                                        <p:attrNameLst>
                                          <p:attrName>style.visibility</p:attrName>
                                        </p:attrNameLst>
                                      </p:cBhvr>
                                      <p:to>
                                        <p:strVal val="visible"/>
                                      </p:to>
                                    </p:set>
                                    <p:anim calcmode="lin" valueType="num">
                                      <p:cBhvr>
                                        <p:cTn id="14" dur="500" fill="hold"/>
                                        <p:tgtEl>
                                          <p:spTgt spid="46"/>
                                        </p:tgtEl>
                                        <p:attrNameLst>
                                          <p:attrName>ppt_w</p:attrName>
                                        </p:attrNameLst>
                                      </p:cBhvr>
                                      <p:tavLst>
                                        <p:tav tm="0">
                                          <p:val>
                                            <p:strVal val="#ppt_w+.3"/>
                                          </p:val>
                                        </p:tav>
                                        <p:tav tm="100000">
                                          <p:val>
                                            <p:strVal val="#ppt_w"/>
                                          </p:val>
                                        </p:tav>
                                      </p:tavLst>
                                    </p:anim>
                                    <p:anim calcmode="lin" valueType="num">
                                      <p:cBhvr>
                                        <p:cTn id="15" dur="500" fill="hold"/>
                                        <p:tgtEl>
                                          <p:spTgt spid="46"/>
                                        </p:tgtEl>
                                        <p:attrNameLst>
                                          <p:attrName>ppt_h</p:attrName>
                                        </p:attrNameLst>
                                      </p:cBhvr>
                                      <p:tavLst>
                                        <p:tav tm="0">
                                          <p:val>
                                            <p:strVal val="#ppt_h"/>
                                          </p:val>
                                        </p:tav>
                                        <p:tav tm="100000">
                                          <p:val>
                                            <p:strVal val="#ppt_h"/>
                                          </p:val>
                                        </p:tav>
                                      </p:tavLst>
                                    </p:anim>
                                    <p:animEffect transition="in" filter="fade">
                                      <p:cBhvr>
                                        <p:cTn id="16" dur="500"/>
                                        <p:tgtEl>
                                          <p:spTgt spid="46"/>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iterate type="lt">
                                    <p:tmPct val="5000"/>
                                  </p:iterate>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strVal val="#ppt_w+.3"/>
                                          </p:val>
                                        </p:tav>
                                        <p:tav tm="100000">
                                          <p:val>
                                            <p:strVal val="#ppt_w"/>
                                          </p:val>
                                        </p:tav>
                                      </p:tavLst>
                                    </p:anim>
                                    <p:anim calcmode="lin" valueType="num">
                                      <p:cBhvr>
                                        <p:cTn id="22" dur="500" fill="hold"/>
                                        <p:tgtEl>
                                          <p:spTgt spid="47"/>
                                        </p:tgtEl>
                                        <p:attrNameLst>
                                          <p:attrName>ppt_h</p:attrName>
                                        </p:attrNameLst>
                                      </p:cBhvr>
                                      <p:tavLst>
                                        <p:tav tm="0">
                                          <p:val>
                                            <p:strVal val="#ppt_h"/>
                                          </p:val>
                                        </p:tav>
                                        <p:tav tm="100000">
                                          <p:val>
                                            <p:strVal val="#ppt_h"/>
                                          </p:val>
                                        </p:tav>
                                      </p:tavLst>
                                    </p:anim>
                                    <p:animEffect transition="in" filter="fade">
                                      <p:cBhvr>
                                        <p:cTn id="23" dur="500"/>
                                        <p:tgtEl>
                                          <p:spTgt spid="47"/>
                                        </p:tgtEl>
                                      </p:cBhvr>
                                    </p:animEffect>
                                  </p:childTnLst>
                                </p:cTn>
                              </p:par>
                              <p:par>
                                <p:cTn id="24" presetID="42" presetClass="entr" presetSubtype="0" fill="hold" grpId="0" nodeType="with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1000" fill="hold"/>
                                        <p:tgtEl>
                                          <p:spTgt spid="6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6" grpId="0"/>
      <p:bldP spid="47" grpId="0"/>
      <p:bldP spid="64" grpId="0"/>
      <p:bldP spid="6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14" name="组合 95"/>
          <p:cNvGrpSpPr/>
          <p:nvPr/>
        </p:nvGrpSpPr>
        <p:grpSpPr bwMode="auto">
          <a:xfrm>
            <a:off x="1909763" y="2268538"/>
            <a:ext cx="833437" cy="2343150"/>
            <a:chOff x="2206367" y="2686846"/>
            <a:chExt cx="832757" cy="2342168"/>
          </a:xfrm>
          <a:solidFill>
            <a:srgbClr val="8EB453"/>
          </a:solidFill>
        </p:grpSpPr>
        <p:grpSp>
          <p:nvGrpSpPr>
            <p:cNvPr id="43073" name="组合 10"/>
            <p:cNvGrpSpPr/>
            <p:nvPr/>
          </p:nvGrpSpPr>
          <p:grpSpPr bwMode="auto">
            <a:xfrm>
              <a:off x="2206367" y="2686846"/>
              <a:ext cx="832757" cy="2342168"/>
              <a:chOff x="2206367" y="2686846"/>
              <a:chExt cx="832757" cy="2342168"/>
            </a:xfrm>
            <a:grpFill/>
          </p:grpSpPr>
          <p:sp>
            <p:nvSpPr>
              <p:cNvPr id="9" name="矩形 8"/>
              <p:cNvSpPr/>
              <p:nvPr/>
            </p:nvSpPr>
            <p:spPr>
              <a:xfrm>
                <a:off x="2206367" y="3032776"/>
                <a:ext cx="832757" cy="15804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10" name="椭圆 9"/>
              <p:cNvSpPr/>
              <p:nvPr/>
            </p:nvSpPr>
            <p:spPr>
              <a:xfrm>
                <a:off x="2206367" y="2686846"/>
                <a:ext cx="832757" cy="8330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4" name="椭圆 53"/>
              <p:cNvSpPr/>
              <p:nvPr/>
            </p:nvSpPr>
            <p:spPr>
              <a:xfrm>
                <a:off x="2206367" y="4195925"/>
                <a:ext cx="832757" cy="83308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12" name="椭圆 11"/>
            <p:cNvSpPr/>
            <p:nvPr/>
          </p:nvSpPr>
          <p:spPr>
            <a:xfrm>
              <a:off x="2342781" y="4332393"/>
              <a:ext cx="559930" cy="560153"/>
            </a:xfrm>
            <a:prstGeom prst="ellipse">
              <a:avLst/>
            </a:prstGeom>
            <a:grpFill/>
            <a:ln>
              <a:solidFill>
                <a:srgbClr val="F8F8F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5" name="椭圆 54"/>
            <p:cNvSpPr/>
            <p:nvPr/>
          </p:nvSpPr>
          <p:spPr>
            <a:xfrm>
              <a:off x="2279332" y="4268920"/>
              <a:ext cx="686826" cy="687100"/>
            </a:xfrm>
            <a:prstGeom prst="ellipse">
              <a:avLst/>
            </a:prstGeom>
            <a:grpFill/>
            <a:ln>
              <a:solidFill>
                <a:srgbClr val="F8F8F8"/>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nvGrpSpPr>
          <p:cNvPr id="43015" name="组合 94"/>
          <p:cNvGrpSpPr/>
          <p:nvPr/>
        </p:nvGrpSpPr>
        <p:grpSpPr bwMode="auto">
          <a:xfrm>
            <a:off x="3175000" y="1738313"/>
            <a:ext cx="833438" cy="2873375"/>
            <a:chOff x="3411053" y="2155105"/>
            <a:chExt cx="832757" cy="2873909"/>
          </a:xfrm>
          <a:solidFill>
            <a:srgbClr val="4C7E51"/>
          </a:solidFill>
        </p:grpSpPr>
        <p:grpSp>
          <p:nvGrpSpPr>
            <p:cNvPr id="43067" name="组合 55"/>
            <p:cNvGrpSpPr/>
            <p:nvPr/>
          </p:nvGrpSpPr>
          <p:grpSpPr bwMode="auto">
            <a:xfrm>
              <a:off x="3411053" y="2155105"/>
              <a:ext cx="832757" cy="2873909"/>
              <a:chOff x="2206367" y="2155105"/>
              <a:chExt cx="832757" cy="2873909"/>
            </a:xfrm>
            <a:grpFill/>
          </p:grpSpPr>
          <p:sp>
            <p:nvSpPr>
              <p:cNvPr id="57" name="矩形 56"/>
              <p:cNvSpPr/>
              <p:nvPr/>
            </p:nvSpPr>
            <p:spPr>
              <a:xfrm>
                <a:off x="2206367" y="2518710"/>
                <a:ext cx="832757" cy="20943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8" name="椭圆 57"/>
              <p:cNvSpPr/>
              <p:nvPr/>
            </p:nvSpPr>
            <p:spPr>
              <a:xfrm>
                <a:off x="2206367" y="2155105"/>
                <a:ext cx="832757" cy="8320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9" name="椭圆 58"/>
              <p:cNvSpPr/>
              <p:nvPr/>
            </p:nvSpPr>
            <p:spPr>
              <a:xfrm>
                <a:off x="2206367" y="4197009"/>
                <a:ext cx="832757" cy="8320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60" name="椭圆 59"/>
            <p:cNvSpPr/>
            <p:nvPr/>
          </p:nvSpPr>
          <p:spPr>
            <a:xfrm>
              <a:off x="3547466" y="4331971"/>
              <a:ext cx="559930" cy="560492"/>
            </a:xfrm>
            <a:prstGeom prst="ellipse">
              <a:avLst/>
            </a:prstGeom>
            <a:grpFill/>
            <a:ln>
              <a:solidFill>
                <a:srgbClr val="F8F8F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1" name="椭圆 60"/>
            <p:cNvSpPr/>
            <p:nvPr/>
          </p:nvSpPr>
          <p:spPr>
            <a:xfrm>
              <a:off x="3484018" y="4268460"/>
              <a:ext cx="686826" cy="687516"/>
            </a:xfrm>
            <a:prstGeom prst="ellipse">
              <a:avLst/>
            </a:prstGeom>
            <a:grpFill/>
            <a:ln>
              <a:solidFill>
                <a:srgbClr val="F8F8F8"/>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nvGrpSpPr>
          <p:cNvPr id="43016" name="组合 93"/>
          <p:cNvGrpSpPr/>
          <p:nvPr/>
        </p:nvGrpSpPr>
        <p:grpSpPr bwMode="auto">
          <a:xfrm>
            <a:off x="4440238" y="1782763"/>
            <a:ext cx="833437" cy="2828925"/>
            <a:chOff x="4615739" y="2200728"/>
            <a:chExt cx="832757" cy="2828286"/>
          </a:xfrm>
          <a:solidFill>
            <a:srgbClr val="8EB453"/>
          </a:solidFill>
        </p:grpSpPr>
        <p:grpSp>
          <p:nvGrpSpPr>
            <p:cNvPr id="43061" name="组合 61"/>
            <p:cNvGrpSpPr/>
            <p:nvPr/>
          </p:nvGrpSpPr>
          <p:grpSpPr bwMode="auto">
            <a:xfrm>
              <a:off x="4615739" y="2200728"/>
              <a:ext cx="832757" cy="2828286"/>
              <a:chOff x="2206367" y="2200728"/>
              <a:chExt cx="832757" cy="2828286"/>
            </a:xfrm>
            <a:grpFill/>
          </p:grpSpPr>
          <p:sp>
            <p:nvSpPr>
              <p:cNvPr id="63" name="矩形 62"/>
              <p:cNvSpPr/>
              <p:nvPr/>
            </p:nvSpPr>
            <p:spPr>
              <a:xfrm>
                <a:off x="2206367" y="2581642"/>
                <a:ext cx="832757" cy="20315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64" name="椭圆 63"/>
              <p:cNvSpPr/>
              <p:nvPr/>
            </p:nvSpPr>
            <p:spPr>
              <a:xfrm>
                <a:off x="2206367" y="2200728"/>
                <a:ext cx="832757" cy="83324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5" name="椭圆 64"/>
              <p:cNvSpPr/>
              <p:nvPr/>
            </p:nvSpPr>
            <p:spPr>
              <a:xfrm>
                <a:off x="2206367" y="4195764"/>
                <a:ext cx="832757" cy="8332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66" name="椭圆 65"/>
            <p:cNvSpPr/>
            <p:nvPr/>
          </p:nvSpPr>
          <p:spPr>
            <a:xfrm>
              <a:off x="4752153" y="4332258"/>
              <a:ext cx="559930" cy="560261"/>
            </a:xfrm>
            <a:prstGeom prst="ellipse">
              <a:avLst/>
            </a:prstGeom>
            <a:grpFill/>
            <a:ln>
              <a:solidFill>
                <a:srgbClr val="F8F8F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7" name="椭圆 66"/>
            <p:cNvSpPr/>
            <p:nvPr/>
          </p:nvSpPr>
          <p:spPr>
            <a:xfrm>
              <a:off x="4688704" y="4268773"/>
              <a:ext cx="686826" cy="687233"/>
            </a:xfrm>
            <a:prstGeom prst="ellipse">
              <a:avLst/>
            </a:prstGeom>
            <a:grpFill/>
            <a:ln>
              <a:solidFill>
                <a:srgbClr val="F8F8F8"/>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nvGrpSpPr>
          <p:cNvPr id="43017" name="组合 92"/>
          <p:cNvGrpSpPr/>
          <p:nvPr/>
        </p:nvGrpSpPr>
        <p:grpSpPr bwMode="auto">
          <a:xfrm>
            <a:off x="5705475" y="2674938"/>
            <a:ext cx="833438" cy="1936750"/>
            <a:chOff x="5716134" y="3093057"/>
            <a:chExt cx="832757" cy="1935957"/>
          </a:xfrm>
          <a:solidFill>
            <a:srgbClr val="4C7E51"/>
          </a:solidFill>
        </p:grpSpPr>
        <p:grpSp>
          <p:nvGrpSpPr>
            <p:cNvPr id="43055" name="组合 67"/>
            <p:cNvGrpSpPr/>
            <p:nvPr/>
          </p:nvGrpSpPr>
          <p:grpSpPr bwMode="auto">
            <a:xfrm>
              <a:off x="5716134" y="3093057"/>
              <a:ext cx="832757" cy="1935957"/>
              <a:chOff x="2206367" y="3093057"/>
              <a:chExt cx="832757" cy="1935957"/>
            </a:xfrm>
            <a:grpFill/>
          </p:grpSpPr>
          <p:sp>
            <p:nvSpPr>
              <p:cNvPr id="69" name="矩形 68"/>
              <p:cNvSpPr/>
              <p:nvPr/>
            </p:nvSpPr>
            <p:spPr>
              <a:xfrm>
                <a:off x="2206367" y="3519919"/>
                <a:ext cx="832757" cy="10933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70" name="椭圆 69"/>
              <p:cNvSpPr/>
              <p:nvPr/>
            </p:nvSpPr>
            <p:spPr>
              <a:xfrm>
                <a:off x="2206367" y="3093057"/>
                <a:ext cx="832757" cy="8330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1" name="椭圆 70"/>
              <p:cNvSpPr/>
              <p:nvPr/>
            </p:nvSpPr>
            <p:spPr>
              <a:xfrm>
                <a:off x="2206367" y="4195917"/>
                <a:ext cx="832757" cy="83309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72" name="椭圆 71"/>
            <p:cNvSpPr/>
            <p:nvPr/>
          </p:nvSpPr>
          <p:spPr>
            <a:xfrm>
              <a:off x="5852547" y="4332386"/>
              <a:ext cx="559930" cy="560159"/>
            </a:xfrm>
            <a:prstGeom prst="ellipse">
              <a:avLst/>
            </a:prstGeom>
            <a:grpFill/>
            <a:ln>
              <a:solidFill>
                <a:srgbClr val="F8F8F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3" name="椭圆 72"/>
            <p:cNvSpPr/>
            <p:nvPr/>
          </p:nvSpPr>
          <p:spPr>
            <a:xfrm>
              <a:off x="5789099" y="4268912"/>
              <a:ext cx="686826" cy="687107"/>
            </a:xfrm>
            <a:prstGeom prst="ellipse">
              <a:avLst/>
            </a:prstGeom>
            <a:grpFill/>
            <a:ln>
              <a:solidFill>
                <a:srgbClr val="F8F8F8"/>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nvGrpSpPr>
          <p:cNvPr id="43018" name="组合 91"/>
          <p:cNvGrpSpPr/>
          <p:nvPr/>
        </p:nvGrpSpPr>
        <p:grpSpPr bwMode="auto">
          <a:xfrm>
            <a:off x="6970713" y="1268413"/>
            <a:ext cx="833437" cy="3343275"/>
            <a:chOff x="6978876" y="1686112"/>
            <a:chExt cx="832757" cy="3342902"/>
          </a:xfrm>
          <a:solidFill>
            <a:srgbClr val="8EB453"/>
          </a:solidFill>
        </p:grpSpPr>
        <p:grpSp>
          <p:nvGrpSpPr>
            <p:cNvPr id="43049" name="组合 73"/>
            <p:cNvGrpSpPr/>
            <p:nvPr/>
          </p:nvGrpSpPr>
          <p:grpSpPr bwMode="auto">
            <a:xfrm>
              <a:off x="6978876" y="1686112"/>
              <a:ext cx="832757" cy="3342902"/>
              <a:chOff x="2206367" y="1686112"/>
              <a:chExt cx="832757" cy="3342902"/>
            </a:xfrm>
            <a:grpFill/>
          </p:grpSpPr>
          <p:sp>
            <p:nvSpPr>
              <p:cNvPr id="75" name="矩形 74"/>
              <p:cNvSpPr/>
              <p:nvPr/>
            </p:nvSpPr>
            <p:spPr>
              <a:xfrm>
                <a:off x="2206367" y="2101991"/>
                <a:ext cx="832757" cy="25111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6" name="椭圆 75"/>
              <p:cNvSpPr/>
              <p:nvPr/>
            </p:nvSpPr>
            <p:spPr>
              <a:xfrm>
                <a:off x="2206367" y="1686112"/>
                <a:ext cx="832757" cy="8333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7" name="椭圆 76"/>
              <p:cNvSpPr/>
              <p:nvPr/>
            </p:nvSpPr>
            <p:spPr>
              <a:xfrm>
                <a:off x="2206367" y="4195669"/>
                <a:ext cx="832757" cy="83334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78" name="椭圆 77"/>
            <p:cNvSpPr/>
            <p:nvPr/>
          </p:nvSpPr>
          <p:spPr>
            <a:xfrm>
              <a:off x="7115290" y="4332179"/>
              <a:ext cx="559930" cy="560325"/>
            </a:xfrm>
            <a:prstGeom prst="ellipse">
              <a:avLst/>
            </a:prstGeom>
            <a:grpFill/>
            <a:ln>
              <a:solidFill>
                <a:srgbClr val="F8F8F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9" name="椭圆 78"/>
            <p:cNvSpPr/>
            <p:nvPr/>
          </p:nvSpPr>
          <p:spPr>
            <a:xfrm>
              <a:off x="7051841" y="4268686"/>
              <a:ext cx="686826" cy="687311"/>
            </a:xfrm>
            <a:prstGeom prst="ellipse">
              <a:avLst/>
            </a:prstGeom>
            <a:grpFill/>
            <a:ln>
              <a:solidFill>
                <a:srgbClr val="F8F8F8"/>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nvGrpSpPr>
          <p:cNvPr id="43019" name="组合 13"/>
          <p:cNvGrpSpPr/>
          <p:nvPr/>
        </p:nvGrpSpPr>
        <p:grpSpPr bwMode="auto">
          <a:xfrm>
            <a:off x="8235950" y="2154238"/>
            <a:ext cx="833438" cy="2457450"/>
            <a:chOff x="8157735" y="2571482"/>
            <a:chExt cx="832757" cy="2457532"/>
          </a:xfrm>
          <a:solidFill>
            <a:srgbClr val="4C7E51"/>
          </a:solidFill>
        </p:grpSpPr>
        <p:grpSp>
          <p:nvGrpSpPr>
            <p:cNvPr id="43043" name="组合 79"/>
            <p:cNvGrpSpPr/>
            <p:nvPr/>
          </p:nvGrpSpPr>
          <p:grpSpPr bwMode="auto">
            <a:xfrm>
              <a:off x="8157735" y="2571482"/>
              <a:ext cx="832757" cy="2457532"/>
              <a:chOff x="2206367" y="2571482"/>
              <a:chExt cx="832757" cy="2457532"/>
            </a:xfrm>
            <a:grpFill/>
          </p:grpSpPr>
          <p:sp>
            <p:nvSpPr>
              <p:cNvPr id="81" name="矩形 80"/>
              <p:cNvSpPr/>
              <p:nvPr/>
            </p:nvSpPr>
            <p:spPr>
              <a:xfrm>
                <a:off x="2206367" y="2987421"/>
                <a:ext cx="832757" cy="16256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2" name="椭圆 81"/>
              <p:cNvSpPr/>
              <p:nvPr/>
            </p:nvSpPr>
            <p:spPr>
              <a:xfrm>
                <a:off x="2206367" y="2571482"/>
                <a:ext cx="832757" cy="83346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3" name="椭圆 82"/>
              <p:cNvSpPr/>
              <p:nvPr/>
            </p:nvSpPr>
            <p:spPr>
              <a:xfrm>
                <a:off x="2206367" y="4195548"/>
                <a:ext cx="832757" cy="83346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84" name="椭圆 83"/>
            <p:cNvSpPr/>
            <p:nvPr/>
          </p:nvSpPr>
          <p:spPr>
            <a:xfrm>
              <a:off x="8294148" y="4332078"/>
              <a:ext cx="559930" cy="560407"/>
            </a:xfrm>
            <a:prstGeom prst="ellipse">
              <a:avLst/>
            </a:prstGeom>
            <a:grpFill/>
            <a:ln>
              <a:solidFill>
                <a:srgbClr val="F8F8F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5" name="椭圆 84"/>
            <p:cNvSpPr/>
            <p:nvPr/>
          </p:nvSpPr>
          <p:spPr>
            <a:xfrm>
              <a:off x="8230700" y="4268576"/>
              <a:ext cx="686826" cy="687411"/>
            </a:xfrm>
            <a:prstGeom prst="ellipse">
              <a:avLst/>
            </a:prstGeom>
            <a:grpFill/>
            <a:ln>
              <a:solidFill>
                <a:srgbClr val="F8F8F8"/>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nvGrpSpPr>
          <p:cNvPr id="43020" name="组合 12"/>
          <p:cNvGrpSpPr/>
          <p:nvPr/>
        </p:nvGrpSpPr>
        <p:grpSpPr bwMode="auto">
          <a:xfrm>
            <a:off x="9501188" y="1268413"/>
            <a:ext cx="833437" cy="3343275"/>
            <a:chOff x="9797850" y="1686112"/>
            <a:chExt cx="832757" cy="3342902"/>
          </a:xfrm>
          <a:solidFill>
            <a:srgbClr val="8EB453"/>
          </a:solidFill>
        </p:grpSpPr>
        <p:grpSp>
          <p:nvGrpSpPr>
            <p:cNvPr id="43037" name="组合 85"/>
            <p:cNvGrpSpPr/>
            <p:nvPr/>
          </p:nvGrpSpPr>
          <p:grpSpPr bwMode="auto">
            <a:xfrm>
              <a:off x="9797850" y="1686112"/>
              <a:ext cx="832757" cy="3342902"/>
              <a:chOff x="2206367" y="1686112"/>
              <a:chExt cx="832757" cy="3342902"/>
            </a:xfrm>
            <a:grpFill/>
          </p:grpSpPr>
          <p:sp>
            <p:nvSpPr>
              <p:cNvPr id="87" name="矩形 86"/>
              <p:cNvSpPr/>
              <p:nvPr/>
            </p:nvSpPr>
            <p:spPr>
              <a:xfrm>
                <a:off x="2206367" y="2101991"/>
                <a:ext cx="832757" cy="25111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8" name="椭圆 87"/>
              <p:cNvSpPr/>
              <p:nvPr/>
            </p:nvSpPr>
            <p:spPr>
              <a:xfrm>
                <a:off x="2206367" y="1686112"/>
                <a:ext cx="832757" cy="8333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9" name="椭圆 88"/>
              <p:cNvSpPr/>
              <p:nvPr/>
            </p:nvSpPr>
            <p:spPr>
              <a:xfrm>
                <a:off x="2206367" y="4195669"/>
                <a:ext cx="832757" cy="83334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90" name="椭圆 89"/>
            <p:cNvSpPr/>
            <p:nvPr/>
          </p:nvSpPr>
          <p:spPr>
            <a:xfrm>
              <a:off x="9934264" y="4332179"/>
              <a:ext cx="559930" cy="560325"/>
            </a:xfrm>
            <a:prstGeom prst="ellipse">
              <a:avLst/>
            </a:prstGeom>
            <a:grpFill/>
            <a:ln>
              <a:solidFill>
                <a:srgbClr val="F8F8F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1" name="椭圆 90"/>
            <p:cNvSpPr/>
            <p:nvPr/>
          </p:nvSpPr>
          <p:spPr>
            <a:xfrm>
              <a:off x="9870815" y="4268686"/>
              <a:ext cx="686826" cy="687311"/>
            </a:xfrm>
            <a:prstGeom prst="ellipse">
              <a:avLst/>
            </a:prstGeom>
            <a:grpFill/>
            <a:ln>
              <a:solidFill>
                <a:srgbClr val="F8F8F8"/>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43021" name="文本框 96"/>
          <p:cNvSpPr txBox="1">
            <a:spLocks noChangeArrowheads="1"/>
          </p:cNvSpPr>
          <p:nvPr/>
        </p:nvSpPr>
        <p:spPr bwMode="auto">
          <a:xfrm>
            <a:off x="2085975" y="3963988"/>
            <a:ext cx="647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200" b="1">
                <a:solidFill>
                  <a:schemeClr val="bg1"/>
                </a:solidFill>
                <a:latin typeface="微软雅黑" panose="020B0503020204020204" pitchFamily="34" charset="-122"/>
                <a:ea typeface="微软雅黑" panose="020B0503020204020204" pitchFamily="34" charset="-122"/>
              </a:rPr>
              <a:t>输入</a:t>
            </a:r>
            <a:endParaRPr lang="en-US" altLang="zh-CN" sz="1200" b="1">
              <a:solidFill>
                <a:schemeClr val="bg1"/>
              </a:solidFill>
              <a:latin typeface="微软雅黑" panose="020B0503020204020204" pitchFamily="34" charset="-122"/>
              <a:ea typeface="微软雅黑" panose="020B0503020204020204" pitchFamily="34" charset="-122"/>
            </a:endParaRPr>
          </a:p>
          <a:p>
            <a:pPr eaLnBrk="1" hangingPunct="1"/>
            <a:r>
              <a:rPr lang="zh-CN" altLang="en-US" sz="1200" b="1">
                <a:solidFill>
                  <a:schemeClr val="bg1"/>
                </a:solidFill>
                <a:latin typeface="微软雅黑" panose="020B0503020204020204" pitchFamily="34" charset="-122"/>
                <a:ea typeface="微软雅黑" panose="020B0503020204020204" pitchFamily="34" charset="-122"/>
              </a:rPr>
              <a:t>文字</a:t>
            </a:r>
          </a:p>
        </p:txBody>
      </p:sp>
      <p:sp>
        <p:nvSpPr>
          <p:cNvPr id="43022" name="文本框 97"/>
          <p:cNvSpPr txBox="1">
            <a:spLocks noChangeArrowheads="1"/>
          </p:cNvSpPr>
          <p:nvPr/>
        </p:nvSpPr>
        <p:spPr bwMode="auto">
          <a:xfrm>
            <a:off x="3360738" y="3963988"/>
            <a:ext cx="647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200" b="1">
                <a:solidFill>
                  <a:schemeClr val="bg1"/>
                </a:solidFill>
                <a:latin typeface="微软雅黑" panose="020B0503020204020204" pitchFamily="34" charset="-122"/>
                <a:ea typeface="微软雅黑" panose="020B0503020204020204" pitchFamily="34" charset="-122"/>
              </a:rPr>
              <a:t>输入</a:t>
            </a:r>
            <a:endParaRPr lang="en-US" altLang="zh-CN" sz="1200" b="1">
              <a:solidFill>
                <a:schemeClr val="bg1"/>
              </a:solidFill>
              <a:latin typeface="微软雅黑" panose="020B0503020204020204" pitchFamily="34" charset="-122"/>
              <a:ea typeface="微软雅黑" panose="020B0503020204020204" pitchFamily="34" charset="-122"/>
            </a:endParaRPr>
          </a:p>
          <a:p>
            <a:pPr eaLnBrk="1" hangingPunct="1"/>
            <a:r>
              <a:rPr lang="zh-CN" altLang="en-US" sz="1200" b="1">
                <a:solidFill>
                  <a:schemeClr val="bg1"/>
                </a:solidFill>
                <a:latin typeface="微软雅黑" panose="020B0503020204020204" pitchFamily="34" charset="-122"/>
                <a:ea typeface="微软雅黑" panose="020B0503020204020204" pitchFamily="34" charset="-122"/>
              </a:rPr>
              <a:t>文字</a:t>
            </a:r>
          </a:p>
        </p:txBody>
      </p:sp>
      <p:sp>
        <p:nvSpPr>
          <p:cNvPr id="43023" name="文本框 98"/>
          <p:cNvSpPr txBox="1">
            <a:spLocks noChangeArrowheads="1"/>
          </p:cNvSpPr>
          <p:nvPr/>
        </p:nvSpPr>
        <p:spPr bwMode="auto">
          <a:xfrm>
            <a:off x="4651375" y="3963988"/>
            <a:ext cx="6461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200" b="1">
                <a:solidFill>
                  <a:schemeClr val="bg1"/>
                </a:solidFill>
                <a:latin typeface="微软雅黑" panose="020B0503020204020204" pitchFamily="34" charset="-122"/>
                <a:ea typeface="微软雅黑" panose="020B0503020204020204" pitchFamily="34" charset="-122"/>
              </a:rPr>
              <a:t>输入</a:t>
            </a:r>
            <a:endParaRPr lang="en-US" altLang="zh-CN" sz="1200" b="1">
              <a:solidFill>
                <a:schemeClr val="bg1"/>
              </a:solidFill>
              <a:latin typeface="微软雅黑" panose="020B0503020204020204" pitchFamily="34" charset="-122"/>
              <a:ea typeface="微软雅黑" panose="020B0503020204020204" pitchFamily="34" charset="-122"/>
            </a:endParaRPr>
          </a:p>
          <a:p>
            <a:pPr eaLnBrk="1" hangingPunct="1"/>
            <a:r>
              <a:rPr lang="zh-CN" altLang="en-US" sz="1200" b="1">
                <a:solidFill>
                  <a:schemeClr val="bg1"/>
                </a:solidFill>
                <a:latin typeface="微软雅黑" panose="020B0503020204020204" pitchFamily="34" charset="-122"/>
                <a:ea typeface="微软雅黑" panose="020B0503020204020204" pitchFamily="34" charset="-122"/>
              </a:rPr>
              <a:t>文字</a:t>
            </a:r>
          </a:p>
        </p:txBody>
      </p:sp>
      <p:sp>
        <p:nvSpPr>
          <p:cNvPr id="43024" name="文本框 99"/>
          <p:cNvSpPr txBox="1">
            <a:spLocks noChangeArrowheads="1"/>
          </p:cNvSpPr>
          <p:nvPr/>
        </p:nvSpPr>
        <p:spPr bwMode="auto">
          <a:xfrm>
            <a:off x="5926138" y="3963988"/>
            <a:ext cx="6461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200" b="1">
                <a:solidFill>
                  <a:schemeClr val="bg1"/>
                </a:solidFill>
                <a:latin typeface="微软雅黑" panose="020B0503020204020204" pitchFamily="34" charset="-122"/>
                <a:ea typeface="微软雅黑" panose="020B0503020204020204" pitchFamily="34" charset="-122"/>
              </a:rPr>
              <a:t>输入</a:t>
            </a:r>
            <a:endParaRPr lang="en-US" altLang="zh-CN" sz="1200" b="1">
              <a:solidFill>
                <a:schemeClr val="bg1"/>
              </a:solidFill>
              <a:latin typeface="微软雅黑" panose="020B0503020204020204" pitchFamily="34" charset="-122"/>
              <a:ea typeface="微软雅黑" panose="020B0503020204020204" pitchFamily="34" charset="-122"/>
            </a:endParaRPr>
          </a:p>
          <a:p>
            <a:pPr eaLnBrk="1" hangingPunct="1"/>
            <a:r>
              <a:rPr lang="zh-CN" altLang="en-US" sz="1200" b="1">
                <a:solidFill>
                  <a:schemeClr val="bg1"/>
                </a:solidFill>
                <a:latin typeface="微软雅黑" panose="020B0503020204020204" pitchFamily="34" charset="-122"/>
                <a:ea typeface="微软雅黑" panose="020B0503020204020204" pitchFamily="34" charset="-122"/>
              </a:rPr>
              <a:t>文字</a:t>
            </a:r>
          </a:p>
        </p:txBody>
      </p:sp>
      <p:sp>
        <p:nvSpPr>
          <p:cNvPr id="43025" name="文本框 100"/>
          <p:cNvSpPr txBox="1">
            <a:spLocks noChangeArrowheads="1"/>
          </p:cNvSpPr>
          <p:nvPr/>
        </p:nvSpPr>
        <p:spPr bwMode="auto">
          <a:xfrm>
            <a:off x="7146925" y="3963988"/>
            <a:ext cx="647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200" b="1">
                <a:solidFill>
                  <a:schemeClr val="bg1"/>
                </a:solidFill>
                <a:latin typeface="微软雅黑" panose="020B0503020204020204" pitchFamily="34" charset="-122"/>
                <a:ea typeface="微软雅黑" panose="020B0503020204020204" pitchFamily="34" charset="-122"/>
              </a:rPr>
              <a:t>输入</a:t>
            </a:r>
            <a:endParaRPr lang="en-US" altLang="zh-CN" sz="1200" b="1">
              <a:solidFill>
                <a:schemeClr val="bg1"/>
              </a:solidFill>
              <a:latin typeface="微软雅黑" panose="020B0503020204020204" pitchFamily="34" charset="-122"/>
              <a:ea typeface="微软雅黑" panose="020B0503020204020204" pitchFamily="34" charset="-122"/>
            </a:endParaRPr>
          </a:p>
          <a:p>
            <a:pPr eaLnBrk="1" hangingPunct="1"/>
            <a:r>
              <a:rPr lang="zh-CN" altLang="en-US" sz="1200" b="1">
                <a:solidFill>
                  <a:schemeClr val="bg1"/>
                </a:solidFill>
                <a:latin typeface="微软雅黑" panose="020B0503020204020204" pitchFamily="34" charset="-122"/>
                <a:ea typeface="微软雅黑" panose="020B0503020204020204" pitchFamily="34" charset="-122"/>
              </a:rPr>
              <a:t>文字</a:t>
            </a:r>
          </a:p>
        </p:txBody>
      </p:sp>
      <p:sp>
        <p:nvSpPr>
          <p:cNvPr id="43026" name="文本框 101"/>
          <p:cNvSpPr txBox="1">
            <a:spLocks noChangeArrowheads="1"/>
          </p:cNvSpPr>
          <p:nvPr/>
        </p:nvSpPr>
        <p:spPr bwMode="auto">
          <a:xfrm>
            <a:off x="8421688" y="3963988"/>
            <a:ext cx="647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200" b="1">
                <a:solidFill>
                  <a:schemeClr val="bg1"/>
                </a:solidFill>
                <a:latin typeface="微软雅黑" panose="020B0503020204020204" pitchFamily="34" charset="-122"/>
                <a:ea typeface="微软雅黑" panose="020B0503020204020204" pitchFamily="34" charset="-122"/>
              </a:rPr>
              <a:t>输入</a:t>
            </a:r>
            <a:endParaRPr lang="en-US" altLang="zh-CN" sz="1200" b="1">
              <a:solidFill>
                <a:schemeClr val="bg1"/>
              </a:solidFill>
              <a:latin typeface="微软雅黑" panose="020B0503020204020204" pitchFamily="34" charset="-122"/>
              <a:ea typeface="微软雅黑" panose="020B0503020204020204" pitchFamily="34" charset="-122"/>
            </a:endParaRPr>
          </a:p>
          <a:p>
            <a:pPr eaLnBrk="1" hangingPunct="1"/>
            <a:r>
              <a:rPr lang="zh-CN" altLang="en-US" sz="1200" b="1">
                <a:solidFill>
                  <a:schemeClr val="bg1"/>
                </a:solidFill>
                <a:latin typeface="微软雅黑" panose="020B0503020204020204" pitchFamily="34" charset="-122"/>
                <a:ea typeface="微软雅黑" panose="020B0503020204020204" pitchFamily="34" charset="-122"/>
              </a:rPr>
              <a:t>文字</a:t>
            </a:r>
          </a:p>
        </p:txBody>
      </p:sp>
      <p:sp>
        <p:nvSpPr>
          <p:cNvPr id="43027" name="文本框 103"/>
          <p:cNvSpPr txBox="1">
            <a:spLocks noChangeArrowheads="1"/>
          </p:cNvSpPr>
          <p:nvPr/>
        </p:nvSpPr>
        <p:spPr bwMode="auto">
          <a:xfrm>
            <a:off x="1963738" y="2384425"/>
            <a:ext cx="9636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a:solidFill>
                  <a:srgbClr val="FAFAFA"/>
                </a:solidFill>
                <a:latin typeface="微软雅黑" panose="020B0503020204020204" pitchFamily="34" charset="-122"/>
                <a:ea typeface="微软雅黑" panose="020B0503020204020204" pitchFamily="34" charset="-122"/>
              </a:rPr>
              <a:t>50</a:t>
            </a:r>
            <a:r>
              <a:rPr lang="en-US" altLang="zh-CN" sz="1600" b="1">
                <a:solidFill>
                  <a:srgbClr val="FAFAFA"/>
                </a:solidFill>
                <a:latin typeface="微软雅黑" panose="020B0503020204020204" pitchFamily="34" charset="-122"/>
                <a:ea typeface="微软雅黑" panose="020B0503020204020204" pitchFamily="34" charset="-122"/>
              </a:rPr>
              <a:t>%</a:t>
            </a:r>
            <a:endParaRPr lang="zh-CN" altLang="en-US" sz="3200" b="1">
              <a:solidFill>
                <a:srgbClr val="FAFAFA"/>
              </a:solidFill>
              <a:latin typeface="微软雅黑" panose="020B0503020204020204" pitchFamily="34" charset="-122"/>
              <a:ea typeface="微软雅黑" panose="020B0503020204020204" pitchFamily="34" charset="-122"/>
            </a:endParaRPr>
          </a:p>
        </p:txBody>
      </p:sp>
      <p:sp>
        <p:nvSpPr>
          <p:cNvPr id="43028" name="文本框 104"/>
          <p:cNvSpPr txBox="1">
            <a:spLocks noChangeArrowheads="1"/>
          </p:cNvSpPr>
          <p:nvPr/>
        </p:nvSpPr>
        <p:spPr bwMode="auto">
          <a:xfrm>
            <a:off x="3246438" y="1862138"/>
            <a:ext cx="96361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a:solidFill>
                  <a:srgbClr val="FAFAFA"/>
                </a:solidFill>
                <a:latin typeface="微软雅黑" panose="020B0503020204020204" pitchFamily="34" charset="-122"/>
                <a:ea typeface="微软雅黑" panose="020B0503020204020204" pitchFamily="34" charset="-122"/>
              </a:rPr>
              <a:t>50</a:t>
            </a:r>
            <a:r>
              <a:rPr lang="en-US" altLang="zh-CN" sz="1600" b="1">
                <a:solidFill>
                  <a:srgbClr val="FAFAFA"/>
                </a:solidFill>
                <a:latin typeface="微软雅黑" panose="020B0503020204020204" pitchFamily="34" charset="-122"/>
                <a:ea typeface="微软雅黑" panose="020B0503020204020204" pitchFamily="34" charset="-122"/>
              </a:rPr>
              <a:t>%</a:t>
            </a:r>
            <a:endParaRPr lang="zh-CN" altLang="en-US" sz="3200" b="1">
              <a:solidFill>
                <a:srgbClr val="FAFAFA"/>
              </a:solidFill>
              <a:latin typeface="微软雅黑" panose="020B0503020204020204" pitchFamily="34" charset="-122"/>
              <a:ea typeface="微软雅黑" panose="020B0503020204020204" pitchFamily="34" charset="-122"/>
            </a:endParaRPr>
          </a:p>
        </p:txBody>
      </p:sp>
      <p:sp>
        <p:nvSpPr>
          <p:cNvPr id="43029" name="文本框 105"/>
          <p:cNvSpPr txBox="1">
            <a:spLocks noChangeArrowheads="1"/>
          </p:cNvSpPr>
          <p:nvPr/>
        </p:nvSpPr>
        <p:spPr bwMode="auto">
          <a:xfrm>
            <a:off x="4492625" y="1862138"/>
            <a:ext cx="96361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a:solidFill>
                  <a:srgbClr val="FAFAFA"/>
                </a:solidFill>
                <a:latin typeface="微软雅黑" panose="020B0503020204020204" pitchFamily="34" charset="-122"/>
                <a:ea typeface="微软雅黑" panose="020B0503020204020204" pitchFamily="34" charset="-122"/>
              </a:rPr>
              <a:t>50</a:t>
            </a:r>
            <a:r>
              <a:rPr lang="en-US" altLang="zh-CN" sz="1600" b="1">
                <a:solidFill>
                  <a:srgbClr val="FAFAFA"/>
                </a:solidFill>
                <a:latin typeface="微软雅黑" panose="020B0503020204020204" pitchFamily="34" charset="-122"/>
                <a:ea typeface="微软雅黑" panose="020B0503020204020204" pitchFamily="34" charset="-122"/>
              </a:rPr>
              <a:t>%</a:t>
            </a:r>
            <a:endParaRPr lang="zh-CN" altLang="en-US" sz="3200" b="1">
              <a:solidFill>
                <a:srgbClr val="FAFAFA"/>
              </a:solidFill>
              <a:latin typeface="微软雅黑" panose="020B0503020204020204" pitchFamily="34" charset="-122"/>
              <a:ea typeface="微软雅黑" panose="020B0503020204020204" pitchFamily="34" charset="-122"/>
            </a:endParaRPr>
          </a:p>
        </p:txBody>
      </p:sp>
      <p:sp>
        <p:nvSpPr>
          <p:cNvPr id="43030" name="文本框 106"/>
          <p:cNvSpPr txBox="1">
            <a:spLocks noChangeArrowheads="1"/>
          </p:cNvSpPr>
          <p:nvPr/>
        </p:nvSpPr>
        <p:spPr bwMode="auto">
          <a:xfrm>
            <a:off x="5767388" y="2732088"/>
            <a:ext cx="96361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a:solidFill>
                  <a:srgbClr val="FAFAFA"/>
                </a:solidFill>
                <a:latin typeface="微软雅黑" panose="020B0503020204020204" pitchFamily="34" charset="-122"/>
                <a:ea typeface="微软雅黑" panose="020B0503020204020204" pitchFamily="34" charset="-122"/>
              </a:rPr>
              <a:t>50</a:t>
            </a:r>
            <a:r>
              <a:rPr lang="en-US" altLang="zh-CN" sz="1600" b="1">
                <a:solidFill>
                  <a:srgbClr val="FAFAFA"/>
                </a:solidFill>
                <a:latin typeface="微软雅黑" panose="020B0503020204020204" pitchFamily="34" charset="-122"/>
                <a:ea typeface="微软雅黑" panose="020B0503020204020204" pitchFamily="34" charset="-122"/>
              </a:rPr>
              <a:t>%</a:t>
            </a:r>
            <a:endParaRPr lang="zh-CN" altLang="en-US" sz="3200" b="1">
              <a:solidFill>
                <a:srgbClr val="FAFAFA"/>
              </a:solidFill>
              <a:latin typeface="微软雅黑" panose="020B0503020204020204" pitchFamily="34" charset="-122"/>
              <a:ea typeface="微软雅黑" panose="020B0503020204020204" pitchFamily="34" charset="-122"/>
            </a:endParaRPr>
          </a:p>
        </p:txBody>
      </p:sp>
      <p:sp>
        <p:nvSpPr>
          <p:cNvPr id="43031" name="文本框 107"/>
          <p:cNvSpPr txBox="1">
            <a:spLocks noChangeArrowheads="1"/>
          </p:cNvSpPr>
          <p:nvPr/>
        </p:nvSpPr>
        <p:spPr bwMode="auto">
          <a:xfrm>
            <a:off x="6988175" y="1373188"/>
            <a:ext cx="96361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a:solidFill>
                  <a:srgbClr val="FAFAFA"/>
                </a:solidFill>
                <a:latin typeface="微软雅黑" panose="020B0503020204020204" pitchFamily="34" charset="-122"/>
                <a:ea typeface="微软雅黑" panose="020B0503020204020204" pitchFamily="34" charset="-122"/>
              </a:rPr>
              <a:t>50</a:t>
            </a:r>
            <a:r>
              <a:rPr lang="en-US" altLang="zh-CN" sz="1600" b="1">
                <a:solidFill>
                  <a:srgbClr val="FAFAFA"/>
                </a:solidFill>
                <a:latin typeface="微软雅黑" panose="020B0503020204020204" pitchFamily="34" charset="-122"/>
                <a:ea typeface="微软雅黑" panose="020B0503020204020204" pitchFamily="34" charset="-122"/>
              </a:rPr>
              <a:t>%</a:t>
            </a:r>
            <a:endParaRPr lang="zh-CN" altLang="en-US" sz="3200" b="1">
              <a:solidFill>
                <a:srgbClr val="FAFAFA"/>
              </a:solidFill>
              <a:latin typeface="微软雅黑" panose="020B0503020204020204" pitchFamily="34" charset="-122"/>
              <a:ea typeface="微软雅黑" panose="020B0503020204020204" pitchFamily="34" charset="-122"/>
            </a:endParaRPr>
          </a:p>
        </p:txBody>
      </p:sp>
      <p:sp>
        <p:nvSpPr>
          <p:cNvPr id="43032" name="文本框 108"/>
          <p:cNvSpPr txBox="1">
            <a:spLocks noChangeArrowheads="1"/>
          </p:cNvSpPr>
          <p:nvPr/>
        </p:nvSpPr>
        <p:spPr bwMode="auto">
          <a:xfrm>
            <a:off x="8235950" y="2244725"/>
            <a:ext cx="9636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a:solidFill>
                  <a:srgbClr val="FAFAFA"/>
                </a:solidFill>
                <a:latin typeface="微软雅黑" panose="020B0503020204020204" pitchFamily="34" charset="-122"/>
                <a:ea typeface="微软雅黑" panose="020B0503020204020204" pitchFamily="34" charset="-122"/>
              </a:rPr>
              <a:t>50</a:t>
            </a:r>
            <a:r>
              <a:rPr lang="en-US" altLang="zh-CN" sz="1600" b="1">
                <a:solidFill>
                  <a:srgbClr val="FAFAFA"/>
                </a:solidFill>
                <a:latin typeface="微软雅黑" panose="020B0503020204020204" pitchFamily="34" charset="-122"/>
                <a:ea typeface="微软雅黑" panose="020B0503020204020204" pitchFamily="34" charset="-122"/>
              </a:rPr>
              <a:t>%</a:t>
            </a:r>
            <a:endParaRPr lang="zh-CN" altLang="en-US" sz="3200" b="1">
              <a:solidFill>
                <a:srgbClr val="FAFAFA"/>
              </a:solidFill>
              <a:latin typeface="微软雅黑" panose="020B0503020204020204" pitchFamily="34" charset="-122"/>
              <a:ea typeface="微软雅黑" panose="020B0503020204020204" pitchFamily="34" charset="-122"/>
            </a:endParaRPr>
          </a:p>
        </p:txBody>
      </p:sp>
      <p:sp>
        <p:nvSpPr>
          <p:cNvPr id="43033" name="文本框 109"/>
          <p:cNvSpPr txBox="1">
            <a:spLocks noChangeArrowheads="1"/>
          </p:cNvSpPr>
          <p:nvPr/>
        </p:nvSpPr>
        <p:spPr bwMode="auto">
          <a:xfrm>
            <a:off x="9515475" y="1400175"/>
            <a:ext cx="9636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a:solidFill>
                  <a:srgbClr val="FAFAFA"/>
                </a:solidFill>
                <a:latin typeface="微软雅黑" panose="020B0503020204020204" pitchFamily="34" charset="-122"/>
                <a:ea typeface="微软雅黑" panose="020B0503020204020204" pitchFamily="34" charset="-122"/>
              </a:rPr>
              <a:t>50</a:t>
            </a:r>
            <a:r>
              <a:rPr lang="en-US" altLang="zh-CN" sz="1600" b="1">
                <a:solidFill>
                  <a:srgbClr val="FAFAFA"/>
                </a:solidFill>
                <a:latin typeface="微软雅黑" panose="020B0503020204020204" pitchFamily="34" charset="-122"/>
                <a:ea typeface="微软雅黑" panose="020B0503020204020204" pitchFamily="34" charset="-122"/>
              </a:rPr>
              <a:t>%</a:t>
            </a:r>
            <a:endParaRPr lang="zh-CN" altLang="en-US" sz="3200" b="1">
              <a:solidFill>
                <a:srgbClr val="FAFAFA"/>
              </a:solidFill>
              <a:latin typeface="微软雅黑" panose="020B0503020204020204" pitchFamily="34" charset="-122"/>
              <a:ea typeface="微软雅黑" panose="020B0503020204020204" pitchFamily="34" charset="-122"/>
            </a:endParaRPr>
          </a:p>
        </p:txBody>
      </p:sp>
      <p:sp>
        <p:nvSpPr>
          <p:cNvPr id="103" name="文本框 102"/>
          <p:cNvSpPr txBox="1">
            <a:spLocks noChangeArrowheads="1"/>
          </p:cNvSpPr>
          <p:nvPr/>
        </p:nvSpPr>
        <p:spPr bwMode="auto">
          <a:xfrm>
            <a:off x="2046288" y="5357813"/>
            <a:ext cx="82883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a:solidFill>
                  <a:srgbClr val="505050"/>
                </a:solidFill>
                <a:latin typeface="微软雅黑" panose="020B0503020204020204" pitchFamily="34" charset="-122"/>
                <a:ea typeface="微软雅黑" panose="020B0503020204020204" pitchFamily="34" charset="-122"/>
              </a:rPr>
              <a:t>单击此处添加您的编辑文字标题，您的团队名称您的公司名称单击此处添加您的编辑文字标题</a:t>
            </a:r>
            <a:r>
              <a:rPr lang="en-US" altLang="zh-CN" sz="1600">
                <a:solidFill>
                  <a:srgbClr val="505050"/>
                </a:solidFill>
                <a:latin typeface="微软雅黑" panose="020B0503020204020204" pitchFamily="34" charset="-122"/>
                <a:ea typeface="微软雅黑" panose="020B0503020204020204" pitchFamily="34" charset="-122"/>
              </a:rPr>
              <a:t>,</a:t>
            </a:r>
            <a:r>
              <a:rPr lang="zh-CN" altLang="en-US" sz="1600">
                <a:solidFill>
                  <a:srgbClr val="505050"/>
                </a:solidFill>
                <a:latin typeface="微软雅黑" panose="020B0503020204020204" pitchFamily="34" charset="-122"/>
                <a:ea typeface="微软雅黑" panose="020B0503020204020204" pitchFamily="34" charset="-122"/>
              </a:rPr>
              <a:t>编辑文字标题</a:t>
            </a:r>
          </a:p>
        </p:txBody>
      </p:sp>
      <p:sp>
        <p:nvSpPr>
          <p:cNvPr id="43035" name="文本框 110"/>
          <p:cNvSpPr txBox="1">
            <a:spLocks noChangeArrowheads="1"/>
          </p:cNvSpPr>
          <p:nvPr/>
        </p:nvSpPr>
        <p:spPr bwMode="auto">
          <a:xfrm>
            <a:off x="2022475" y="4826000"/>
            <a:ext cx="1920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solidFill>
                  <a:srgbClr val="505050"/>
                </a:solidFill>
                <a:latin typeface="微软雅黑" panose="020B0503020204020204" pitchFamily="34" charset="-122"/>
                <a:ea typeface="微软雅黑" panose="020B0503020204020204" pitchFamily="34" charset="-122"/>
              </a:rPr>
              <a:t>输入文字</a:t>
            </a:r>
          </a:p>
        </p:txBody>
      </p:sp>
      <p:sp>
        <p:nvSpPr>
          <p:cNvPr id="43036" name="文本框 111"/>
          <p:cNvSpPr txBox="1">
            <a:spLocks noChangeArrowheads="1"/>
          </p:cNvSpPr>
          <p:nvPr/>
        </p:nvSpPr>
        <p:spPr bwMode="auto">
          <a:xfrm>
            <a:off x="9686925" y="3963988"/>
            <a:ext cx="647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200" b="1">
                <a:solidFill>
                  <a:schemeClr val="bg1"/>
                </a:solidFill>
                <a:latin typeface="微软雅黑" panose="020B0503020204020204" pitchFamily="34" charset="-122"/>
                <a:ea typeface="微软雅黑" panose="020B0503020204020204" pitchFamily="34" charset="-122"/>
              </a:rPr>
              <a:t>输入</a:t>
            </a:r>
            <a:endParaRPr lang="en-US" altLang="zh-CN" sz="1200" b="1">
              <a:solidFill>
                <a:schemeClr val="bg1"/>
              </a:solidFill>
              <a:latin typeface="微软雅黑" panose="020B0503020204020204" pitchFamily="34" charset="-122"/>
              <a:ea typeface="微软雅黑" panose="020B0503020204020204" pitchFamily="34" charset="-122"/>
            </a:endParaRPr>
          </a:p>
          <a:p>
            <a:pPr eaLnBrk="1" hangingPunct="1"/>
            <a:r>
              <a:rPr lang="zh-CN" altLang="en-US" sz="1200" b="1">
                <a:solidFill>
                  <a:schemeClr val="bg1"/>
                </a:solidFill>
                <a:latin typeface="微软雅黑" panose="020B0503020204020204" pitchFamily="34" charset="-122"/>
                <a:ea typeface="微软雅黑" panose="020B0503020204020204" pitchFamily="34" charset="-122"/>
              </a:rPr>
              <a:t>文字</a:t>
            </a:r>
          </a:p>
        </p:txBody>
      </p:sp>
      <p:sp>
        <p:nvSpPr>
          <p:cNvPr id="95" name="矩形 94"/>
          <p:cNvSpPr/>
          <p:nvPr/>
        </p:nvSpPr>
        <p:spPr>
          <a:xfrm>
            <a:off x="0" y="212725"/>
            <a:ext cx="152400" cy="565150"/>
          </a:xfrm>
          <a:prstGeom prst="rect">
            <a:avLst/>
          </a:prstGeom>
          <a:solidFill>
            <a:srgbClr val="3D7351"/>
          </a:solid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grpSp>
        <p:nvGrpSpPr>
          <p:cNvPr id="96" name="组合 95"/>
          <p:cNvGrpSpPr/>
          <p:nvPr/>
        </p:nvGrpSpPr>
        <p:grpSpPr>
          <a:xfrm>
            <a:off x="245745" y="213360"/>
            <a:ext cx="563880" cy="563880"/>
            <a:chOff x="276225" y="213360"/>
            <a:chExt cx="563880" cy="563880"/>
          </a:xfrm>
          <a:solidFill>
            <a:srgbClr val="3D7351"/>
          </a:solidFill>
        </p:grpSpPr>
        <p:sp>
          <p:nvSpPr>
            <p:cNvPr id="97" name="矩形 96"/>
            <p:cNvSpPr/>
            <p:nvPr/>
          </p:nvSpPr>
          <p:spPr>
            <a:xfrm>
              <a:off x="276225" y="213360"/>
              <a:ext cx="250031" cy="563880"/>
            </a:xfrm>
            <a:prstGeom prst="rect">
              <a:avLst/>
            </a:prstGeom>
            <a:grp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98" name="椭圆 97"/>
            <p:cNvSpPr/>
            <p:nvPr/>
          </p:nvSpPr>
          <p:spPr>
            <a:xfrm>
              <a:off x="276225" y="213360"/>
              <a:ext cx="563880" cy="563880"/>
            </a:xfrm>
            <a:prstGeom prst="ellipse">
              <a:avLst/>
            </a:prstGeom>
            <a:grp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bg1"/>
                </a:solidFill>
              </a:endParaRPr>
            </a:p>
          </p:txBody>
        </p:sp>
      </p:grpSp>
      <p:sp>
        <p:nvSpPr>
          <p:cNvPr id="99" name="文本框 25"/>
          <p:cNvSpPr txBox="1">
            <a:spLocks noChangeArrowheads="1"/>
          </p:cNvSpPr>
          <p:nvPr/>
        </p:nvSpPr>
        <p:spPr bwMode="auto">
          <a:xfrm>
            <a:off x="902970" y="212725"/>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solidFill>
                  <a:srgbClr val="3D7351"/>
                </a:solidFill>
                <a:latin typeface="微软雅黑" panose="020B0503020204020204" pitchFamily="34" charset="-122"/>
                <a:ea typeface="微软雅黑" panose="020B0503020204020204" pitchFamily="34" charset="-122"/>
              </a:rPr>
              <a:t>输入标题</a:t>
            </a:r>
          </a:p>
        </p:txBody>
      </p:sp>
      <p:sp>
        <p:nvSpPr>
          <p:cNvPr id="100" name="文本框 99"/>
          <p:cNvSpPr txBox="1"/>
          <p:nvPr/>
        </p:nvSpPr>
        <p:spPr>
          <a:xfrm>
            <a:off x="902970" y="579858"/>
            <a:ext cx="1537600" cy="246221"/>
          </a:xfrm>
          <a:prstGeom prst="rect">
            <a:avLst/>
          </a:prstGeom>
          <a:noFill/>
        </p:spPr>
        <p:txBody>
          <a:bodyPr wrap="none">
            <a:spAutoFit/>
          </a:bodyPr>
          <a:lstStyle/>
          <a:p>
            <a:pPr eaLnBrk="1" fontAlgn="auto" hangingPunct="1">
              <a:spcBef>
                <a:spcPts val="0"/>
              </a:spcBef>
              <a:spcAft>
                <a:spcPts val="0"/>
              </a:spcAft>
              <a:defRPr/>
            </a:pPr>
            <a:r>
              <a:rPr lang="en-US" altLang="zh-CN" sz="1000" b="1" dirty="0">
                <a:solidFill>
                  <a:srgbClr val="3D7351"/>
                </a:solidFill>
                <a:latin typeface="微软雅黑" panose="020B0503020204020204" pitchFamily="34" charset="-122"/>
                <a:ea typeface="微软雅黑" panose="020B0503020204020204" pitchFamily="34" charset="-122"/>
              </a:rPr>
              <a:t>Company instruction</a:t>
            </a:r>
            <a:endParaRPr lang="zh-CN" altLang="en-US" sz="1000" b="1" dirty="0">
              <a:solidFill>
                <a:srgbClr val="3D735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1000"/>
                                        <p:tgtEl>
                                          <p:spTgt spid="103"/>
                                        </p:tgtEl>
                                      </p:cBhvr>
                                    </p:animEffect>
                                    <p:anim calcmode="lin" valueType="num">
                                      <p:cBhvr>
                                        <p:cTn id="8" dur="1000" fill="hold"/>
                                        <p:tgtEl>
                                          <p:spTgt spid="103"/>
                                        </p:tgtEl>
                                        <p:attrNameLst>
                                          <p:attrName>ppt_x</p:attrName>
                                        </p:attrNameLst>
                                      </p:cBhvr>
                                      <p:tavLst>
                                        <p:tav tm="0">
                                          <p:val>
                                            <p:strVal val="#ppt_x"/>
                                          </p:val>
                                        </p:tav>
                                        <p:tav tm="100000">
                                          <p:val>
                                            <p:strVal val="#ppt_x"/>
                                          </p:val>
                                        </p:tav>
                                      </p:tavLst>
                                    </p:anim>
                                    <p:anim calcmode="lin" valueType="num">
                                      <p:cBhvr>
                                        <p:cTn id="9"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组合 3"/>
          <p:cNvGrpSpPr/>
          <p:nvPr/>
        </p:nvGrpSpPr>
        <p:grpSpPr bwMode="auto">
          <a:xfrm>
            <a:off x="5799138" y="1751013"/>
            <a:ext cx="4957762" cy="3954462"/>
            <a:chOff x="5208649" y="1158221"/>
            <a:chExt cx="6264214" cy="4996068"/>
          </a:xfrm>
        </p:grpSpPr>
        <p:pic>
          <p:nvPicPr>
            <p:cNvPr id="12297"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08649" y="2398385"/>
              <a:ext cx="4106801" cy="274030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2298" name="图片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29738" y="3781153"/>
              <a:ext cx="1357312" cy="113109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2299" name="图片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329738" y="2401854"/>
              <a:ext cx="2143125" cy="1379299"/>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2300" name="图片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15237" y="5168451"/>
              <a:ext cx="1700213" cy="98583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2301" name="图片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208649" y="1158221"/>
              <a:ext cx="1892239" cy="1234592"/>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12291" name="组合 9"/>
          <p:cNvGrpSpPr/>
          <p:nvPr/>
        </p:nvGrpSpPr>
        <p:grpSpPr bwMode="auto">
          <a:xfrm>
            <a:off x="819150" y="2735263"/>
            <a:ext cx="4322763" cy="1574800"/>
            <a:chOff x="301752" y="2392504"/>
            <a:chExt cx="4323804" cy="1574113"/>
          </a:xfrm>
        </p:grpSpPr>
        <p:sp>
          <p:nvSpPr>
            <p:cNvPr id="12295" name="文本框 10"/>
            <p:cNvSpPr txBox="1">
              <a:spLocks noChangeArrowheads="1"/>
            </p:cNvSpPr>
            <p:nvPr/>
          </p:nvSpPr>
          <p:spPr bwMode="auto">
            <a:xfrm>
              <a:off x="469002" y="2392504"/>
              <a:ext cx="3989304" cy="523220"/>
            </a:xfrm>
            <a:prstGeom prst="rect">
              <a:avLst/>
            </a:prstGeom>
            <a:solidFill>
              <a:srgbClr val="3D735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b="1" dirty="0">
                  <a:solidFill>
                    <a:srgbClr val="FFFFFF"/>
                  </a:solidFill>
                  <a:latin typeface="微软雅黑" panose="020B0503020204020204" pitchFamily="34" charset="-122"/>
                  <a:ea typeface="微软雅黑" panose="020B0503020204020204" pitchFamily="34" charset="-122"/>
                </a:rPr>
                <a:t> 单击此处添加您的标题</a:t>
              </a:r>
            </a:p>
          </p:txBody>
        </p:sp>
        <p:sp>
          <p:nvSpPr>
            <p:cNvPr id="12296" name="矩形 11"/>
            <p:cNvSpPr>
              <a:spLocks noChangeArrowheads="1"/>
            </p:cNvSpPr>
            <p:nvPr/>
          </p:nvSpPr>
          <p:spPr bwMode="auto">
            <a:xfrm>
              <a:off x="301752" y="3012510"/>
              <a:ext cx="432380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FontTx/>
                <a:buNone/>
              </a:pPr>
              <a:r>
                <a:rPr lang="zh-CN" altLang="en-US" sz="1400">
                  <a:solidFill>
                    <a:srgbClr val="2D2727"/>
                  </a:solidFill>
                  <a:latin typeface="微软雅黑" panose="020B0503020204020204" pitchFamily="34" charset="-122"/>
                  <a:ea typeface="微软雅黑" panose="020B0503020204020204" pitchFamily="34" charset="-122"/>
                </a:rPr>
                <a:t>单击此处添加您的文字内容。本模板的所有素材和逻辑图表，均可自由编辑替换和移动。。单击此处添加您的文字内容。本模板的所有素材和逻辑图表，均可自由编辑替换和移动。</a:t>
              </a:r>
            </a:p>
          </p:txBody>
        </p:sp>
      </p:grpSp>
      <p:sp>
        <p:nvSpPr>
          <p:cNvPr id="22" name="矩形 21"/>
          <p:cNvSpPr/>
          <p:nvPr/>
        </p:nvSpPr>
        <p:spPr>
          <a:xfrm>
            <a:off x="0" y="212725"/>
            <a:ext cx="152400" cy="565150"/>
          </a:xfrm>
          <a:prstGeom prst="rect">
            <a:avLst/>
          </a:prstGeom>
          <a:solidFill>
            <a:srgbClr val="3D7351"/>
          </a:solid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grpSp>
        <p:nvGrpSpPr>
          <p:cNvPr id="23" name="组合 22"/>
          <p:cNvGrpSpPr/>
          <p:nvPr/>
        </p:nvGrpSpPr>
        <p:grpSpPr>
          <a:xfrm>
            <a:off x="245745" y="213360"/>
            <a:ext cx="563880" cy="563880"/>
            <a:chOff x="276225" y="213360"/>
            <a:chExt cx="563880" cy="563880"/>
          </a:xfrm>
          <a:solidFill>
            <a:srgbClr val="3D7351"/>
          </a:solidFill>
        </p:grpSpPr>
        <p:sp>
          <p:nvSpPr>
            <p:cNvPr id="24" name="矩形 23"/>
            <p:cNvSpPr/>
            <p:nvPr/>
          </p:nvSpPr>
          <p:spPr>
            <a:xfrm>
              <a:off x="276225" y="213360"/>
              <a:ext cx="250031" cy="563880"/>
            </a:xfrm>
            <a:prstGeom prst="rect">
              <a:avLst/>
            </a:prstGeom>
            <a:grp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25" name="椭圆 24"/>
            <p:cNvSpPr/>
            <p:nvPr/>
          </p:nvSpPr>
          <p:spPr>
            <a:xfrm>
              <a:off x="276225" y="213360"/>
              <a:ext cx="563880" cy="563880"/>
            </a:xfrm>
            <a:prstGeom prst="ellipse">
              <a:avLst/>
            </a:prstGeom>
            <a:grpFill/>
            <a:ln>
              <a:solidFill>
                <a:srgbClr val="3D73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bg1"/>
                </a:solidFill>
              </a:endParaRPr>
            </a:p>
          </p:txBody>
        </p:sp>
      </p:grpSp>
      <p:sp>
        <p:nvSpPr>
          <p:cNvPr id="26" name="文本框 25"/>
          <p:cNvSpPr txBox="1">
            <a:spLocks noChangeArrowheads="1"/>
          </p:cNvSpPr>
          <p:nvPr/>
        </p:nvSpPr>
        <p:spPr bwMode="auto">
          <a:xfrm>
            <a:off x="902970" y="212725"/>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solidFill>
                  <a:srgbClr val="3D7351"/>
                </a:solidFill>
                <a:latin typeface="微软雅黑" panose="020B0503020204020204" pitchFamily="34" charset="-122"/>
                <a:ea typeface="微软雅黑" panose="020B0503020204020204" pitchFamily="34" charset="-122"/>
              </a:rPr>
              <a:t>输入标题</a:t>
            </a:r>
          </a:p>
        </p:txBody>
      </p:sp>
      <p:sp>
        <p:nvSpPr>
          <p:cNvPr id="27" name="文本框 26"/>
          <p:cNvSpPr txBox="1"/>
          <p:nvPr/>
        </p:nvSpPr>
        <p:spPr>
          <a:xfrm>
            <a:off x="902970" y="579858"/>
            <a:ext cx="1537600" cy="246221"/>
          </a:xfrm>
          <a:prstGeom prst="rect">
            <a:avLst/>
          </a:prstGeom>
          <a:noFill/>
        </p:spPr>
        <p:txBody>
          <a:bodyPr wrap="none">
            <a:spAutoFit/>
          </a:bodyPr>
          <a:lstStyle/>
          <a:p>
            <a:pPr eaLnBrk="1" fontAlgn="auto" hangingPunct="1">
              <a:spcBef>
                <a:spcPts val="0"/>
              </a:spcBef>
              <a:spcAft>
                <a:spcPts val="0"/>
              </a:spcAft>
              <a:defRPr/>
            </a:pPr>
            <a:r>
              <a:rPr lang="en-US" altLang="zh-CN" sz="1000" b="1" dirty="0">
                <a:solidFill>
                  <a:srgbClr val="3D7351"/>
                </a:solidFill>
                <a:latin typeface="微软雅黑" panose="020B0503020204020204" pitchFamily="34" charset="-122"/>
                <a:ea typeface="微软雅黑" panose="020B0503020204020204" pitchFamily="34" charset="-122"/>
              </a:rPr>
              <a:t>Company instruction</a:t>
            </a:r>
            <a:endParaRPr lang="zh-CN" altLang="en-US" sz="1000" b="1" dirty="0">
              <a:solidFill>
                <a:srgbClr val="3D7351"/>
              </a:solidFill>
              <a:latin typeface="微软雅黑" panose="020B0503020204020204" pitchFamily="34" charset="-122"/>
              <a:ea typeface="微软雅黑" panose="020B0503020204020204" pitchFamily="34" charset="-122"/>
            </a:endParaRP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1622</Words>
  <Application>Microsoft Office PowerPoint</Application>
  <PresentationFormat>宽屏</PresentationFormat>
  <Paragraphs>239</Paragraphs>
  <Slides>24</Slides>
  <Notes>12</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24</vt:i4>
      </vt:variant>
    </vt:vector>
  </HeadingPairs>
  <TitlesOfParts>
    <vt:vector size="36" baseType="lpstr">
      <vt:lpstr>Gill Sans</vt:lpstr>
      <vt:lpstr>等线</vt:lpstr>
      <vt:lpstr>等线 Light</vt:lpstr>
      <vt:lpstr>方正清刻本悦宋简体</vt:lpstr>
      <vt:lpstr>微软雅黑</vt:lpstr>
      <vt:lpstr>微软雅黑 Light</vt:lpstr>
      <vt:lpstr>幼圆</vt:lpstr>
      <vt:lpstr>Arial</vt:lpstr>
      <vt:lpstr>Calibri</vt:lpstr>
      <vt:lpstr>Impact</vt:lpstr>
      <vt:lpstr>Open Sans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16</cp:revision>
  <dcterms:created xsi:type="dcterms:W3CDTF">2016-05-18T19:05:00Z</dcterms:created>
  <dcterms:modified xsi:type="dcterms:W3CDTF">2021-01-05T23:37:21Z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