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9" r:id="rId2"/>
    <p:sldId id="258"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Lst>
  <p:sldSz cx="12192000" cy="6858000"/>
  <p:notesSz cx="6858000" cy="9144000"/>
  <p:custDataLst>
    <p:tags r:id="rId2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0B09"/>
    <a:srgbClr val="7A0D0A"/>
    <a:srgbClr val="595959"/>
    <a:srgbClr val="A75C09"/>
    <a:srgbClr val="9A5408"/>
    <a:srgbClr val="7B4407"/>
    <a:srgbClr val="78370A"/>
    <a:srgbClr val="7F3A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showGuides="1">
      <p:cViewPr>
        <p:scale>
          <a:sx n="75" d="100"/>
          <a:sy n="75" d="100"/>
        </p:scale>
        <p:origin x="1950" y="942"/>
      </p:cViewPr>
      <p:guideLst>
        <p:guide orient="horz" pos="2137"/>
        <p:guide pos="3840"/>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ln w="19050">
              <a:solidFill>
                <a:schemeClr val="bg1">
                  <a:lumMod val="95000"/>
                </a:schemeClr>
              </a:solidFill>
            </a:ln>
          </c:spPr>
          <c:dPt>
            <c:idx val="0"/>
            <c:bubble3D val="0"/>
            <c:spPr>
              <a:solidFill>
                <a:sysClr val="window" lastClr="FFFFFF">
                  <a:lumMod val="50000"/>
                </a:sysClr>
              </a:solidFill>
              <a:ln w="19050">
                <a:noFill/>
              </a:ln>
              <a:effectLst/>
            </c:spPr>
            <c:extLst>
              <c:ext xmlns:c16="http://schemas.microsoft.com/office/drawing/2014/chart" uri="{C3380CC4-5D6E-409C-BE32-E72D297353CC}">
                <c16:uniqueId val="{00000001-81C0-4F3A-AE0C-0F081E611349}"/>
              </c:ext>
            </c:extLst>
          </c:dPt>
          <c:dPt>
            <c:idx val="1"/>
            <c:bubble3D val="0"/>
            <c:spPr>
              <a:pattFill prst="pct25">
                <a:fgClr>
                  <a:schemeClr val="bg1"/>
                </a:fgClr>
                <a:bgClr>
                  <a:schemeClr val="bg1">
                    <a:lumMod val="85000"/>
                  </a:schemeClr>
                </a:bgClr>
              </a:pattFill>
              <a:ln w="19050">
                <a:noFill/>
              </a:ln>
              <a:effectLst/>
            </c:spPr>
            <c:extLst>
              <c:ext xmlns:c16="http://schemas.microsoft.com/office/drawing/2014/chart" uri="{C3380CC4-5D6E-409C-BE32-E72D297353CC}">
                <c16:uniqueId val="{00000003-81C0-4F3A-AE0C-0F081E611349}"/>
              </c:ext>
            </c:extLst>
          </c:dPt>
          <c:dPt>
            <c:idx val="2"/>
            <c:bubble3D val="0"/>
            <c:spPr>
              <a:solidFill>
                <a:schemeClr val="accent3"/>
              </a:solidFill>
              <a:ln w="19050">
                <a:solidFill>
                  <a:schemeClr val="bg1">
                    <a:lumMod val="95000"/>
                  </a:schemeClr>
                </a:solidFill>
              </a:ln>
              <a:effectLst/>
            </c:spPr>
            <c:extLst>
              <c:ext xmlns:c16="http://schemas.microsoft.com/office/drawing/2014/chart" uri="{C3380CC4-5D6E-409C-BE32-E72D297353CC}">
                <c16:uniqueId val="{00000005-81C0-4F3A-AE0C-0F081E611349}"/>
              </c:ext>
            </c:extLst>
          </c:dPt>
          <c:dPt>
            <c:idx val="3"/>
            <c:bubble3D val="0"/>
            <c:spPr>
              <a:solidFill>
                <a:schemeClr val="accent4"/>
              </a:solidFill>
              <a:ln w="19050">
                <a:solidFill>
                  <a:schemeClr val="bg1">
                    <a:lumMod val="95000"/>
                  </a:schemeClr>
                </a:solidFill>
              </a:ln>
              <a:effectLst/>
            </c:spPr>
            <c:extLst>
              <c:ext xmlns:c16="http://schemas.microsoft.com/office/drawing/2014/chart" uri="{C3380CC4-5D6E-409C-BE32-E72D297353CC}">
                <c16:uniqueId val="{00000007-81C0-4F3A-AE0C-0F081E611349}"/>
              </c:ext>
            </c:extLst>
          </c:dPt>
          <c:cat>
            <c:strRef>
              <c:f>Sheet1!$A$2:$A$5</c:f>
              <c:strCache>
                <c:ptCount val="2"/>
                <c:pt idx="0">
                  <c:v>1st Qtr</c:v>
                </c:pt>
                <c:pt idx="1">
                  <c:v>2nd Qtr</c:v>
                </c:pt>
              </c:strCache>
            </c:strRef>
          </c:cat>
          <c:val>
            <c:numRef>
              <c:f>Sheet1!$B$2:$B$5</c:f>
              <c:numCache>
                <c:formatCode>General</c:formatCode>
                <c:ptCount val="4"/>
                <c:pt idx="0">
                  <c:v>40</c:v>
                </c:pt>
                <c:pt idx="1">
                  <c:v>60</c:v>
                </c:pt>
              </c:numCache>
            </c:numRef>
          </c:val>
          <c:extLst>
            <c:ext xmlns:c16="http://schemas.microsoft.com/office/drawing/2014/chart" uri="{C3380CC4-5D6E-409C-BE32-E72D297353CC}">
              <c16:uniqueId val="{00000008-81C0-4F3A-AE0C-0F081E611349}"/>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sz="1000">
          <a:latin typeface="+mn-lt"/>
        </a:defRPr>
      </a:pPr>
      <a:endParaRPr lang="zh-CN"/>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ln w="19050">
              <a:solidFill>
                <a:schemeClr val="bg1">
                  <a:lumMod val="95000"/>
                </a:schemeClr>
              </a:solidFill>
            </a:ln>
          </c:spPr>
          <c:dPt>
            <c:idx val="0"/>
            <c:bubble3D val="0"/>
            <c:spPr>
              <a:solidFill>
                <a:sysClr val="window" lastClr="FFFFFF">
                  <a:lumMod val="50000"/>
                </a:sysClr>
              </a:solidFill>
              <a:ln w="19050">
                <a:noFill/>
              </a:ln>
              <a:effectLst/>
            </c:spPr>
            <c:extLst>
              <c:ext xmlns:c16="http://schemas.microsoft.com/office/drawing/2014/chart" uri="{C3380CC4-5D6E-409C-BE32-E72D297353CC}">
                <c16:uniqueId val="{00000001-F2F6-41AA-88E8-C55B1ADEB490}"/>
              </c:ext>
            </c:extLst>
          </c:dPt>
          <c:dPt>
            <c:idx val="1"/>
            <c:bubble3D val="0"/>
            <c:spPr>
              <a:pattFill prst="pct25">
                <a:fgClr>
                  <a:schemeClr val="bg1"/>
                </a:fgClr>
                <a:bgClr>
                  <a:schemeClr val="bg1">
                    <a:lumMod val="85000"/>
                  </a:schemeClr>
                </a:bgClr>
              </a:pattFill>
              <a:ln w="19050">
                <a:noFill/>
              </a:ln>
              <a:effectLst/>
            </c:spPr>
            <c:extLst>
              <c:ext xmlns:c16="http://schemas.microsoft.com/office/drawing/2014/chart" uri="{C3380CC4-5D6E-409C-BE32-E72D297353CC}">
                <c16:uniqueId val="{00000003-F2F6-41AA-88E8-C55B1ADEB490}"/>
              </c:ext>
            </c:extLst>
          </c:dPt>
          <c:dPt>
            <c:idx val="2"/>
            <c:bubble3D val="0"/>
            <c:spPr>
              <a:solidFill>
                <a:schemeClr val="accent3"/>
              </a:solidFill>
              <a:ln w="19050">
                <a:solidFill>
                  <a:schemeClr val="bg1">
                    <a:lumMod val="95000"/>
                  </a:schemeClr>
                </a:solidFill>
              </a:ln>
              <a:effectLst/>
            </c:spPr>
            <c:extLst>
              <c:ext xmlns:c16="http://schemas.microsoft.com/office/drawing/2014/chart" uri="{C3380CC4-5D6E-409C-BE32-E72D297353CC}">
                <c16:uniqueId val="{00000005-F2F6-41AA-88E8-C55B1ADEB490}"/>
              </c:ext>
            </c:extLst>
          </c:dPt>
          <c:dPt>
            <c:idx val="3"/>
            <c:bubble3D val="0"/>
            <c:spPr>
              <a:solidFill>
                <a:schemeClr val="accent4"/>
              </a:solidFill>
              <a:ln w="19050">
                <a:solidFill>
                  <a:schemeClr val="bg1">
                    <a:lumMod val="95000"/>
                  </a:schemeClr>
                </a:solidFill>
              </a:ln>
              <a:effectLst/>
            </c:spPr>
            <c:extLst>
              <c:ext xmlns:c16="http://schemas.microsoft.com/office/drawing/2014/chart" uri="{C3380CC4-5D6E-409C-BE32-E72D297353CC}">
                <c16:uniqueId val="{00000007-F2F6-41AA-88E8-C55B1ADEB490}"/>
              </c:ext>
            </c:extLst>
          </c:dPt>
          <c:cat>
            <c:strRef>
              <c:f>Sheet1!$A$2:$A$5</c:f>
              <c:strCache>
                <c:ptCount val="2"/>
                <c:pt idx="0">
                  <c:v>1st Qtr</c:v>
                </c:pt>
                <c:pt idx="1">
                  <c:v>2nd Qtr</c:v>
                </c:pt>
              </c:strCache>
            </c:strRef>
          </c:cat>
          <c:val>
            <c:numRef>
              <c:f>Sheet1!$B$2:$B$5</c:f>
              <c:numCache>
                <c:formatCode>General</c:formatCode>
                <c:ptCount val="4"/>
                <c:pt idx="0">
                  <c:v>50</c:v>
                </c:pt>
                <c:pt idx="1">
                  <c:v>50</c:v>
                </c:pt>
              </c:numCache>
            </c:numRef>
          </c:val>
          <c:extLst>
            <c:ext xmlns:c16="http://schemas.microsoft.com/office/drawing/2014/chart" uri="{C3380CC4-5D6E-409C-BE32-E72D297353CC}">
              <c16:uniqueId val="{00000008-F2F6-41AA-88E8-C55B1ADEB490}"/>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sz="1000">
          <a:latin typeface="+mn-lt"/>
        </a:defRPr>
      </a:pPr>
      <a:endParaRPr lang="zh-CN"/>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ln w="19050">
              <a:solidFill>
                <a:schemeClr val="bg1">
                  <a:lumMod val="95000"/>
                </a:schemeClr>
              </a:solidFill>
            </a:ln>
          </c:spPr>
          <c:dPt>
            <c:idx val="0"/>
            <c:bubble3D val="0"/>
            <c:spPr>
              <a:solidFill>
                <a:sysClr val="window" lastClr="FFFFFF">
                  <a:lumMod val="50000"/>
                </a:sysClr>
              </a:solidFill>
              <a:ln w="19050">
                <a:noFill/>
              </a:ln>
              <a:effectLst/>
            </c:spPr>
            <c:extLst>
              <c:ext xmlns:c16="http://schemas.microsoft.com/office/drawing/2014/chart" uri="{C3380CC4-5D6E-409C-BE32-E72D297353CC}">
                <c16:uniqueId val="{00000001-9960-4456-9BEA-EAD03AE5A1CE}"/>
              </c:ext>
            </c:extLst>
          </c:dPt>
          <c:dPt>
            <c:idx val="1"/>
            <c:bubble3D val="0"/>
            <c:spPr>
              <a:pattFill prst="pct25">
                <a:fgClr>
                  <a:schemeClr val="bg1"/>
                </a:fgClr>
                <a:bgClr>
                  <a:schemeClr val="bg1">
                    <a:lumMod val="85000"/>
                  </a:schemeClr>
                </a:bgClr>
              </a:pattFill>
              <a:ln w="19050">
                <a:noFill/>
              </a:ln>
              <a:effectLst/>
            </c:spPr>
            <c:extLst>
              <c:ext xmlns:c16="http://schemas.microsoft.com/office/drawing/2014/chart" uri="{C3380CC4-5D6E-409C-BE32-E72D297353CC}">
                <c16:uniqueId val="{00000003-9960-4456-9BEA-EAD03AE5A1CE}"/>
              </c:ext>
            </c:extLst>
          </c:dPt>
          <c:dPt>
            <c:idx val="2"/>
            <c:bubble3D val="0"/>
            <c:spPr>
              <a:solidFill>
                <a:schemeClr val="accent3"/>
              </a:solidFill>
              <a:ln w="19050">
                <a:solidFill>
                  <a:schemeClr val="bg1">
                    <a:lumMod val="95000"/>
                  </a:schemeClr>
                </a:solidFill>
              </a:ln>
              <a:effectLst/>
            </c:spPr>
            <c:extLst>
              <c:ext xmlns:c16="http://schemas.microsoft.com/office/drawing/2014/chart" uri="{C3380CC4-5D6E-409C-BE32-E72D297353CC}">
                <c16:uniqueId val="{00000005-9960-4456-9BEA-EAD03AE5A1CE}"/>
              </c:ext>
            </c:extLst>
          </c:dPt>
          <c:dPt>
            <c:idx val="3"/>
            <c:bubble3D val="0"/>
            <c:spPr>
              <a:solidFill>
                <a:schemeClr val="accent4"/>
              </a:solidFill>
              <a:ln w="19050">
                <a:solidFill>
                  <a:schemeClr val="bg1">
                    <a:lumMod val="95000"/>
                  </a:schemeClr>
                </a:solidFill>
              </a:ln>
              <a:effectLst/>
            </c:spPr>
            <c:extLst>
              <c:ext xmlns:c16="http://schemas.microsoft.com/office/drawing/2014/chart" uri="{C3380CC4-5D6E-409C-BE32-E72D297353CC}">
                <c16:uniqueId val="{00000007-9960-4456-9BEA-EAD03AE5A1CE}"/>
              </c:ext>
            </c:extLst>
          </c:dPt>
          <c:cat>
            <c:strRef>
              <c:f>Sheet1!$A$2:$A$5</c:f>
              <c:strCache>
                <c:ptCount val="2"/>
                <c:pt idx="0">
                  <c:v>1st Qtr</c:v>
                </c:pt>
                <c:pt idx="1">
                  <c:v>2nd Qtr</c:v>
                </c:pt>
              </c:strCache>
            </c:strRef>
          </c:cat>
          <c:val>
            <c:numRef>
              <c:f>Sheet1!$B$2:$B$5</c:f>
              <c:numCache>
                <c:formatCode>General</c:formatCode>
                <c:ptCount val="4"/>
                <c:pt idx="0">
                  <c:v>60</c:v>
                </c:pt>
                <c:pt idx="1">
                  <c:v>40</c:v>
                </c:pt>
              </c:numCache>
            </c:numRef>
          </c:val>
          <c:extLst>
            <c:ext xmlns:c16="http://schemas.microsoft.com/office/drawing/2014/chart" uri="{C3380CC4-5D6E-409C-BE32-E72D297353CC}">
              <c16:uniqueId val="{00000008-9960-4456-9BEA-EAD03AE5A1CE}"/>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sz="1000">
          <a:latin typeface="+mn-lt"/>
        </a:defRPr>
      </a:pPr>
      <a:endParaRPr lang="zh-CN"/>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spPr>
            <a:ln w="19050">
              <a:solidFill>
                <a:schemeClr val="bg1">
                  <a:lumMod val="95000"/>
                </a:schemeClr>
              </a:solidFill>
            </a:ln>
          </c:spPr>
          <c:dPt>
            <c:idx val="0"/>
            <c:bubble3D val="0"/>
            <c:spPr>
              <a:solidFill>
                <a:sysClr val="window" lastClr="FFFFFF">
                  <a:lumMod val="50000"/>
                </a:sysClr>
              </a:solidFill>
              <a:ln w="19050">
                <a:noFill/>
              </a:ln>
              <a:effectLst/>
            </c:spPr>
            <c:extLst>
              <c:ext xmlns:c16="http://schemas.microsoft.com/office/drawing/2014/chart" uri="{C3380CC4-5D6E-409C-BE32-E72D297353CC}">
                <c16:uniqueId val="{00000001-8880-48BF-8E2B-274E94A70B6C}"/>
              </c:ext>
            </c:extLst>
          </c:dPt>
          <c:dPt>
            <c:idx val="1"/>
            <c:bubble3D val="0"/>
            <c:spPr>
              <a:pattFill prst="pct25">
                <a:fgClr>
                  <a:schemeClr val="bg1"/>
                </a:fgClr>
                <a:bgClr>
                  <a:schemeClr val="bg1">
                    <a:lumMod val="85000"/>
                  </a:schemeClr>
                </a:bgClr>
              </a:pattFill>
              <a:ln w="19050">
                <a:noFill/>
              </a:ln>
              <a:effectLst/>
            </c:spPr>
            <c:extLst>
              <c:ext xmlns:c16="http://schemas.microsoft.com/office/drawing/2014/chart" uri="{C3380CC4-5D6E-409C-BE32-E72D297353CC}">
                <c16:uniqueId val="{00000003-8880-48BF-8E2B-274E94A70B6C}"/>
              </c:ext>
            </c:extLst>
          </c:dPt>
          <c:dPt>
            <c:idx val="2"/>
            <c:bubble3D val="0"/>
            <c:spPr>
              <a:solidFill>
                <a:schemeClr val="accent3"/>
              </a:solidFill>
              <a:ln w="19050">
                <a:solidFill>
                  <a:schemeClr val="bg1">
                    <a:lumMod val="95000"/>
                  </a:schemeClr>
                </a:solidFill>
              </a:ln>
              <a:effectLst/>
            </c:spPr>
            <c:extLst>
              <c:ext xmlns:c16="http://schemas.microsoft.com/office/drawing/2014/chart" uri="{C3380CC4-5D6E-409C-BE32-E72D297353CC}">
                <c16:uniqueId val="{00000005-8880-48BF-8E2B-274E94A70B6C}"/>
              </c:ext>
            </c:extLst>
          </c:dPt>
          <c:dPt>
            <c:idx val="3"/>
            <c:bubble3D val="0"/>
            <c:spPr>
              <a:solidFill>
                <a:schemeClr val="accent4"/>
              </a:solidFill>
              <a:ln w="19050">
                <a:solidFill>
                  <a:schemeClr val="bg1">
                    <a:lumMod val="95000"/>
                  </a:schemeClr>
                </a:solidFill>
              </a:ln>
              <a:effectLst/>
            </c:spPr>
            <c:extLst>
              <c:ext xmlns:c16="http://schemas.microsoft.com/office/drawing/2014/chart" uri="{C3380CC4-5D6E-409C-BE32-E72D297353CC}">
                <c16:uniqueId val="{00000007-8880-48BF-8E2B-274E94A70B6C}"/>
              </c:ext>
            </c:extLst>
          </c:dPt>
          <c:cat>
            <c:strRef>
              <c:f>Sheet1!$A$2:$A$5</c:f>
              <c:strCache>
                <c:ptCount val="2"/>
                <c:pt idx="0">
                  <c:v>1st Qtr</c:v>
                </c:pt>
                <c:pt idx="1">
                  <c:v>2nd Qtr</c:v>
                </c:pt>
              </c:strCache>
            </c:strRef>
          </c:cat>
          <c:val>
            <c:numRef>
              <c:f>Sheet1!$B$2:$B$5</c:f>
              <c:numCache>
                <c:formatCode>General</c:formatCode>
                <c:ptCount val="4"/>
                <c:pt idx="0">
                  <c:v>80</c:v>
                </c:pt>
                <c:pt idx="1">
                  <c:v>20</c:v>
                </c:pt>
              </c:numCache>
            </c:numRef>
          </c:val>
          <c:extLst>
            <c:ext xmlns:c16="http://schemas.microsoft.com/office/drawing/2014/chart" uri="{C3380CC4-5D6E-409C-BE32-E72D297353CC}">
              <c16:uniqueId val="{00000008-8880-48BF-8E2B-274E94A70B6C}"/>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sz="1000">
          <a:latin typeface="+mn-lt"/>
        </a:defRPr>
      </a:pPr>
      <a:endParaRPr lang="zh-CN"/>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ln w="19050">
              <a:solidFill>
                <a:schemeClr val="bg1">
                  <a:lumMod val="95000"/>
                </a:schemeClr>
              </a:solidFill>
            </a:ln>
          </c:spPr>
          <c:dPt>
            <c:idx val="0"/>
            <c:bubble3D val="0"/>
            <c:spPr>
              <a:solidFill>
                <a:sysClr val="window" lastClr="FFFFFF">
                  <a:lumMod val="50000"/>
                </a:sysClr>
              </a:solidFill>
              <a:ln w="19050">
                <a:noFill/>
              </a:ln>
              <a:effectLst/>
            </c:spPr>
            <c:extLst>
              <c:ext xmlns:c16="http://schemas.microsoft.com/office/drawing/2014/chart" uri="{C3380CC4-5D6E-409C-BE32-E72D297353CC}">
                <c16:uniqueId val="{00000001-8730-4220-BAE1-5A4A6324932C}"/>
              </c:ext>
            </c:extLst>
          </c:dPt>
          <c:dPt>
            <c:idx val="1"/>
            <c:bubble3D val="0"/>
            <c:spPr>
              <a:pattFill prst="pct25">
                <a:fgClr>
                  <a:schemeClr val="bg1"/>
                </a:fgClr>
                <a:bgClr>
                  <a:schemeClr val="bg1">
                    <a:lumMod val="85000"/>
                  </a:schemeClr>
                </a:bgClr>
              </a:pattFill>
              <a:ln w="19050">
                <a:noFill/>
              </a:ln>
              <a:effectLst/>
            </c:spPr>
            <c:extLst>
              <c:ext xmlns:c16="http://schemas.microsoft.com/office/drawing/2014/chart" uri="{C3380CC4-5D6E-409C-BE32-E72D297353CC}">
                <c16:uniqueId val="{00000003-8730-4220-BAE1-5A4A6324932C}"/>
              </c:ext>
            </c:extLst>
          </c:dPt>
          <c:dPt>
            <c:idx val="2"/>
            <c:bubble3D val="0"/>
            <c:spPr>
              <a:solidFill>
                <a:schemeClr val="accent3"/>
              </a:solidFill>
              <a:ln w="19050">
                <a:solidFill>
                  <a:schemeClr val="bg1">
                    <a:lumMod val="95000"/>
                  </a:schemeClr>
                </a:solidFill>
              </a:ln>
              <a:effectLst/>
            </c:spPr>
            <c:extLst>
              <c:ext xmlns:c16="http://schemas.microsoft.com/office/drawing/2014/chart" uri="{C3380CC4-5D6E-409C-BE32-E72D297353CC}">
                <c16:uniqueId val="{00000005-8730-4220-BAE1-5A4A6324932C}"/>
              </c:ext>
            </c:extLst>
          </c:dPt>
          <c:dPt>
            <c:idx val="3"/>
            <c:bubble3D val="0"/>
            <c:spPr>
              <a:solidFill>
                <a:schemeClr val="accent4"/>
              </a:solidFill>
              <a:ln w="19050">
                <a:solidFill>
                  <a:schemeClr val="bg1">
                    <a:lumMod val="95000"/>
                  </a:schemeClr>
                </a:solidFill>
              </a:ln>
              <a:effectLst/>
            </c:spPr>
            <c:extLst>
              <c:ext xmlns:c16="http://schemas.microsoft.com/office/drawing/2014/chart" uri="{C3380CC4-5D6E-409C-BE32-E72D297353CC}">
                <c16:uniqueId val="{00000007-8730-4220-BAE1-5A4A6324932C}"/>
              </c:ext>
            </c:extLst>
          </c:dPt>
          <c:cat>
            <c:strRef>
              <c:f>Sheet1!$A$2:$A$5</c:f>
              <c:strCache>
                <c:ptCount val="2"/>
                <c:pt idx="0">
                  <c:v>1st Qtr</c:v>
                </c:pt>
                <c:pt idx="1">
                  <c:v>2nd Qtr</c:v>
                </c:pt>
              </c:strCache>
            </c:strRef>
          </c:cat>
          <c:val>
            <c:numRef>
              <c:f>Sheet1!$B$2:$B$5</c:f>
              <c:numCache>
                <c:formatCode>General</c:formatCode>
                <c:ptCount val="4"/>
                <c:pt idx="0">
                  <c:v>70</c:v>
                </c:pt>
                <c:pt idx="1">
                  <c:v>30</c:v>
                </c:pt>
              </c:numCache>
            </c:numRef>
          </c:val>
          <c:extLst>
            <c:ext xmlns:c16="http://schemas.microsoft.com/office/drawing/2014/chart" uri="{C3380CC4-5D6E-409C-BE32-E72D297353CC}">
              <c16:uniqueId val="{00000008-8730-4220-BAE1-5A4A6324932C}"/>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sz="1000">
          <a:latin typeface="+mn-lt"/>
        </a:defRPr>
      </a:pPr>
      <a:endParaRPr lang="zh-CN"/>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tx1">
                <a:lumMod val="65000"/>
                <a:lumOff val="35000"/>
              </a:schemeClr>
            </a:solidFill>
            <a:ln>
              <a:noFill/>
            </a:ln>
            <a:effectLst/>
          </c:spPr>
          <c:invertIfNegative val="0"/>
          <c:cat>
            <c:strRef>
              <c:f>Sheet1!$A$2:$A$5</c:f>
              <c:strCache>
                <c:ptCount val="4"/>
                <c:pt idx="0">
                  <c:v>text</c:v>
                </c:pt>
                <c:pt idx="1">
                  <c:v>text</c:v>
                </c:pt>
                <c:pt idx="2">
                  <c:v>text</c:v>
                </c:pt>
                <c:pt idx="3">
                  <c:v>text</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A97E-46F8-A136-48A32266910F}"/>
            </c:ext>
          </c:extLst>
        </c:ser>
        <c:ser>
          <c:idx val="1"/>
          <c:order val="1"/>
          <c:tx>
            <c:strRef>
              <c:f>Sheet1!$C$1</c:f>
              <c:strCache>
                <c:ptCount val="1"/>
                <c:pt idx="0">
                  <c:v>Series 2</c:v>
                </c:pt>
              </c:strCache>
            </c:strRef>
          </c:tx>
          <c:spPr>
            <a:solidFill>
              <a:schemeClr val="bg1">
                <a:lumMod val="50000"/>
              </a:schemeClr>
            </a:solidFill>
            <a:ln>
              <a:noFill/>
            </a:ln>
            <a:effectLst/>
          </c:spPr>
          <c:invertIfNegative val="0"/>
          <c:cat>
            <c:strRef>
              <c:f>Sheet1!$A$2:$A$5</c:f>
              <c:strCache>
                <c:ptCount val="4"/>
                <c:pt idx="0">
                  <c:v>text</c:v>
                </c:pt>
                <c:pt idx="1">
                  <c:v>text</c:v>
                </c:pt>
                <c:pt idx="2">
                  <c:v>text</c:v>
                </c:pt>
                <c:pt idx="3">
                  <c:v>text</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A97E-46F8-A136-48A32266910F}"/>
            </c:ext>
          </c:extLst>
        </c:ser>
        <c:ser>
          <c:idx val="2"/>
          <c:order val="2"/>
          <c:tx>
            <c:strRef>
              <c:f>Sheet1!$D$1</c:f>
              <c:strCache>
                <c:ptCount val="1"/>
                <c:pt idx="0">
                  <c:v>Series 3</c:v>
                </c:pt>
              </c:strCache>
            </c:strRef>
          </c:tx>
          <c:spPr>
            <a:solidFill>
              <a:schemeClr val="bg1">
                <a:lumMod val="85000"/>
              </a:schemeClr>
            </a:solidFill>
            <a:ln>
              <a:noFill/>
            </a:ln>
            <a:effectLst/>
          </c:spPr>
          <c:invertIfNegative val="0"/>
          <c:cat>
            <c:strRef>
              <c:f>Sheet1!$A$2:$A$5</c:f>
              <c:strCache>
                <c:ptCount val="4"/>
                <c:pt idx="0">
                  <c:v>text</c:v>
                </c:pt>
                <c:pt idx="1">
                  <c:v>text</c:v>
                </c:pt>
                <c:pt idx="2">
                  <c:v>text</c:v>
                </c:pt>
                <c:pt idx="3">
                  <c:v>text</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A97E-46F8-A136-48A32266910F}"/>
            </c:ext>
          </c:extLst>
        </c:ser>
        <c:dLbls>
          <c:showLegendKey val="0"/>
          <c:showVal val="0"/>
          <c:showCatName val="0"/>
          <c:showSerName val="0"/>
          <c:showPercent val="0"/>
          <c:showBubbleSize val="0"/>
        </c:dLbls>
        <c:gapWidth val="150"/>
        <c:axId val="93755904"/>
        <c:axId val="88554240"/>
      </c:barChart>
      <c:catAx>
        <c:axId val="93755904"/>
        <c:scaling>
          <c:orientation val="minMax"/>
        </c:scaling>
        <c:delete val="0"/>
        <c:axPos val="b"/>
        <c:numFmt formatCode="General" sourceLinked="1"/>
        <c:majorTickMark val="none"/>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lang="zh-CN" sz="1000" b="0" i="0" u="none" strike="noStrike" kern="1200" baseline="0">
                <a:solidFill>
                  <a:schemeClr val="tx1">
                    <a:lumMod val="65000"/>
                    <a:lumOff val="35000"/>
                  </a:schemeClr>
                </a:solidFill>
                <a:latin typeface="+mn-lt"/>
                <a:ea typeface="+mn-ea"/>
                <a:cs typeface="+mn-cs"/>
              </a:defRPr>
            </a:pPr>
            <a:endParaRPr lang="zh-CN"/>
          </a:p>
        </c:txPr>
        <c:crossAx val="88554240"/>
        <c:crosses val="autoZero"/>
        <c:auto val="0"/>
        <c:lblAlgn val="ctr"/>
        <c:lblOffset val="100"/>
        <c:noMultiLvlLbl val="0"/>
      </c:catAx>
      <c:valAx>
        <c:axId val="88554240"/>
        <c:scaling>
          <c:orientation val="minMax"/>
        </c:scaling>
        <c:delete val="1"/>
        <c:axPos val="l"/>
        <c:majorGridlines>
          <c:spPr>
            <a:ln w="952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crossAx val="93755904"/>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Sheet1!$B$1</c:f>
              <c:strCache>
                <c:ptCount val="1"/>
                <c:pt idx="0">
                  <c:v>Series 1</c:v>
                </c:pt>
              </c:strCache>
            </c:strRef>
          </c:tx>
          <c:spPr>
            <a:solidFill>
              <a:schemeClr val="bg1">
                <a:lumMod val="75000"/>
              </a:schemeClr>
            </a:solidFill>
            <a:ln>
              <a:noFill/>
            </a:ln>
            <a:effectLst/>
          </c:spPr>
          <c:cat>
            <c:numRef>
              <c:f>Sheet1!$A$2:$A$6</c:f>
              <c:numCache>
                <c:formatCode>yyyy/m/d</c:formatCode>
                <c:ptCount val="5"/>
                <c:pt idx="0">
                  <c:v>37377</c:v>
                </c:pt>
                <c:pt idx="1">
                  <c:v>37408</c:v>
                </c:pt>
                <c:pt idx="2">
                  <c:v>37438</c:v>
                </c:pt>
                <c:pt idx="3">
                  <c:v>37469</c:v>
                </c:pt>
                <c:pt idx="4">
                  <c:v>37500</c:v>
                </c:pt>
              </c:numCache>
            </c:numRef>
          </c:cat>
          <c:val>
            <c:numRef>
              <c:f>Sheet1!$B$2:$B$6</c:f>
              <c:numCache>
                <c:formatCode>General</c:formatCode>
                <c:ptCount val="5"/>
                <c:pt idx="0">
                  <c:v>32</c:v>
                </c:pt>
                <c:pt idx="1">
                  <c:v>32</c:v>
                </c:pt>
                <c:pt idx="2">
                  <c:v>28</c:v>
                </c:pt>
                <c:pt idx="3">
                  <c:v>12</c:v>
                </c:pt>
                <c:pt idx="4">
                  <c:v>15</c:v>
                </c:pt>
              </c:numCache>
            </c:numRef>
          </c:val>
          <c:extLst>
            <c:ext xmlns:c16="http://schemas.microsoft.com/office/drawing/2014/chart" uri="{C3380CC4-5D6E-409C-BE32-E72D297353CC}">
              <c16:uniqueId val="{00000000-780B-4AAA-A70B-B2ECDDD78F6F}"/>
            </c:ext>
          </c:extLst>
        </c:ser>
        <c:ser>
          <c:idx val="1"/>
          <c:order val="1"/>
          <c:tx>
            <c:strRef>
              <c:f>Sheet1!$C$1</c:f>
              <c:strCache>
                <c:ptCount val="1"/>
                <c:pt idx="0">
                  <c:v>Series 2</c:v>
                </c:pt>
              </c:strCache>
            </c:strRef>
          </c:tx>
          <c:spPr>
            <a:solidFill>
              <a:schemeClr val="bg1">
                <a:lumMod val="65000"/>
              </a:schemeClr>
            </a:solidFill>
            <a:ln>
              <a:noFill/>
            </a:ln>
            <a:effectLst/>
          </c:spPr>
          <c:cat>
            <c:numRef>
              <c:f>Sheet1!$A$2:$A$6</c:f>
              <c:numCache>
                <c:formatCode>yyyy/m/d</c:formatCode>
                <c:ptCount val="5"/>
                <c:pt idx="0">
                  <c:v>37377</c:v>
                </c:pt>
                <c:pt idx="1">
                  <c:v>37408</c:v>
                </c:pt>
                <c:pt idx="2">
                  <c:v>37438</c:v>
                </c:pt>
                <c:pt idx="3">
                  <c:v>37469</c:v>
                </c:pt>
                <c:pt idx="4">
                  <c:v>37500</c:v>
                </c:pt>
              </c:numCache>
            </c:numRef>
          </c:cat>
          <c:val>
            <c:numRef>
              <c:f>Sheet1!$C$2:$C$6</c:f>
              <c:numCache>
                <c:formatCode>General</c:formatCode>
                <c:ptCount val="5"/>
                <c:pt idx="0">
                  <c:v>12</c:v>
                </c:pt>
                <c:pt idx="1">
                  <c:v>12</c:v>
                </c:pt>
                <c:pt idx="2">
                  <c:v>12</c:v>
                </c:pt>
                <c:pt idx="3">
                  <c:v>21</c:v>
                </c:pt>
                <c:pt idx="4">
                  <c:v>28</c:v>
                </c:pt>
              </c:numCache>
            </c:numRef>
          </c:val>
          <c:extLst>
            <c:ext xmlns:c16="http://schemas.microsoft.com/office/drawing/2014/chart" uri="{C3380CC4-5D6E-409C-BE32-E72D297353CC}">
              <c16:uniqueId val="{00000001-780B-4AAA-A70B-B2ECDDD78F6F}"/>
            </c:ext>
          </c:extLst>
        </c:ser>
        <c:dLbls>
          <c:showLegendKey val="0"/>
          <c:showVal val="0"/>
          <c:showCatName val="0"/>
          <c:showSerName val="0"/>
          <c:showPercent val="0"/>
          <c:showBubbleSize val="0"/>
        </c:dLbls>
        <c:axId val="93919232"/>
        <c:axId val="71101824"/>
      </c:areaChart>
      <c:dateAx>
        <c:axId val="93919232"/>
        <c:scaling>
          <c:orientation val="minMax"/>
        </c:scaling>
        <c:delete val="1"/>
        <c:axPos val="b"/>
        <c:numFmt formatCode="yyyy/m/d" sourceLinked="1"/>
        <c:majorTickMark val="out"/>
        <c:minorTickMark val="none"/>
        <c:tickLblPos val="nextTo"/>
        <c:crossAx val="71101824"/>
        <c:crosses val="autoZero"/>
        <c:auto val="0"/>
        <c:lblOffset val="100"/>
        <c:baseTimeUnit val="months"/>
      </c:dateAx>
      <c:valAx>
        <c:axId val="71101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93919232"/>
        <c:crosses val="autoZero"/>
        <c:crossBetween val="midCat"/>
      </c:valAx>
      <c:spPr>
        <a:noFill/>
        <a:ln>
          <a:noFill/>
        </a:ln>
        <a:effectLst/>
      </c:spPr>
    </c:plotArea>
    <c:plotVisOnly val="1"/>
    <c:dispBlanksAs val="zero"/>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a:effectLst/>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a:effectLst/>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a:effectLst/>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a:effectLst/>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a:effectLst/>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0A605CF2-D83E-4348-8058-12BB994E07FC}"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AD6179F-CEFD-4F10-A711-971AB8283D32}" type="slidenum">
              <a:rPr lang="zh-CN" altLang="en-US" smtClean="0"/>
              <a:t>‹#›</a:t>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A605CF2-D83E-4348-8058-12BB994E07FC}"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AD6179F-CEFD-4F10-A711-971AB8283D32}" type="slidenum">
              <a:rPr lang="zh-CN" altLang="en-US" smtClean="0"/>
              <a:t>‹#›</a:t>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A605CF2-D83E-4348-8058-12BB994E07FC}"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AD6179F-CEFD-4F10-A711-971AB8283D32}" type="slidenum">
              <a:rPr lang="zh-CN" altLang="en-US" smtClean="0"/>
              <a:t>‹#›</a:t>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A605CF2-D83E-4348-8058-12BB994E07FC}"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AD6179F-CEFD-4F10-A711-971AB8283D32}" type="slidenum">
              <a:rPr lang="zh-CN" altLang="en-US" smtClean="0"/>
              <a:t>‹#›</a:t>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0A605CF2-D83E-4348-8058-12BB994E07FC}"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AD6179F-CEFD-4F10-A711-971AB8283D32}" type="slidenum">
              <a:rPr lang="zh-CN" altLang="en-US" smtClean="0"/>
              <a:t>‹#›</a:t>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0A605CF2-D83E-4348-8058-12BB994E07FC}"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AD6179F-CEFD-4F10-A711-971AB8283D32}" type="slidenum">
              <a:rPr lang="zh-CN" altLang="en-US" smtClean="0"/>
              <a:t>‹#›</a:t>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A605CF2-D83E-4348-8058-12BB994E07FC}"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AD6179F-CEFD-4F10-A711-971AB8283D32}" type="slidenum">
              <a:rPr lang="zh-CN" altLang="en-US" smtClean="0"/>
              <a:t>‹#›</a:t>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A605CF2-D83E-4348-8058-12BB994E07FC}"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AD6179F-CEFD-4F10-A711-971AB8283D32}" type="slidenum">
              <a:rPr lang="zh-CN" altLang="en-US" smtClean="0"/>
              <a:t>‹#›</a:t>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A605CF2-D83E-4348-8058-12BB994E07FC}"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AD6179F-CEFD-4F10-A711-971AB8283D32}" type="slidenum">
              <a:rPr lang="zh-CN" altLang="en-US" smtClean="0"/>
              <a:t>‹#›</a:t>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A605CF2-D83E-4348-8058-12BB994E07FC}"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AD6179F-CEFD-4F10-A711-971AB8283D32}" type="slidenum">
              <a:rPr lang="zh-CN" altLang="en-US" smtClean="0"/>
              <a:t>‹#›</a:t>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A605CF2-D83E-4348-8058-12BB994E07FC}"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AD6179F-CEFD-4F10-A711-971AB8283D32}" type="slidenum">
              <a:rPr lang="zh-CN" altLang="en-US" smtClean="0"/>
              <a:t>‹#›</a:t>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605CF2-D83E-4348-8058-12BB994E07FC}"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D6179F-CEFD-4F10-A711-971AB8283D32}"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rcRect l="17586" t="14314" r="20255" b="27967"/>
          <a:stretch>
            <a:fillRect/>
          </a:stretch>
        </p:blipFill>
        <p:spPr>
          <a:xfrm>
            <a:off x="-971550" y="-13095"/>
            <a:ext cx="13163548" cy="7404496"/>
          </a:xfrm>
          <a:prstGeom prst="rect">
            <a:avLst/>
          </a:prstGeom>
        </p:spPr>
      </p:pic>
      <p:sp>
        <p:nvSpPr>
          <p:cNvPr id="2" name="矩形 1"/>
          <p:cNvSpPr/>
          <p:nvPr/>
        </p:nvSpPr>
        <p:spPr>
          <a:xfrm>
            <a:off x="-971550" y="-13095"/>
            <a:ext cx="13163550" cy="7404496"/>
          </a:xfrm>
          <a:prstGeom prst="rect">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1313457" y="2693644"/>
            <a:ext cx="9964143" cy="1200329"/>
          </a:xfrm>
          <a:prstGeom prst="rect">
            <a:avLst/>
          </a:prstGeom>
          <a:noFill/>
        </p:spPr>
        <p:txBody>
          <a:bodyPr wrap="square" rtlCol="0">
            <a:spAutoFit/>
          </a:bodyPr>
          <a:lstStyle/>
          <a:p>
            <a:pPr algn="ctr"/>
            <a:r>
              <a:rPr lang="zh-CN" altLang="en-US" sz="7200">
                <a:solidFill>
                  <a:srgbClr val="670B09"/>
                </a:solidFill>
                <a:latin typeface="方正粗宋简体" panose="03000509000000000000" pitchFamily="65" charset="-122"/>
                <a:ea typeface="方正粗宋简体" panose="03000509000000000000" pitchFamily="65" charset="-122"/>
              </a:rPr>
              <a:t>商务简约答辩汇报模板</a:t>
            </a:r>
          </a:p>
        </p:txBody>
      </p:sp>
      <p:sp>
        <p:nvSpPr>
          <p:cNvPr id="10" name="文本框 9"/>
          <p:cNvSpPr txBox="1"/>
          <p:nvPr/>
        </p:nvSpPr>
        <p:spPr>
          <a:xfrm>
            <a:off x="1699198" y="3773185"/>
            <a:ext cx="9192660" cy="523220"/>
          </a:xfrm>
          <a:prstGeom prst="rect">
            <a:avLst/>
          </a:prstGeom>
          <a:noFill/>
          <a:ln w="3175">
            <a:noFill/>
            <a:prstDash val="solid"/>
          </a:ln>
        </p:spPr>
        <p:txBody>
          <a:bodyPr wrap="square" rtlCol="0">
            <a:spAutoFit/>
          </a:bodyPr>
          <a:lstStyle>
            <a:defPPr>
              <a:defRPr lang="zh-CN"/>
            </a:defPPr>
            <a:lvl1pPr algn="ctr">
              <a:defRPr sz="6000" b="1">
                <a:blipFill dpi="0" rotWithShape="1">
                  <a:blip r:embed="rId3"/>
                  <a:stretch>
                    <a:fillRect/>
                  </a:stretch>
                </a:blipFill>
              </a:defRPr>
            </a:lvl1pPr>
          </a:lstStyle>
          <a:p>
            <a:r>
              <a:rPr lang="en-US" altLang="zh-CN" sz="2800">
                <a:solidFill>
                  <a:srgbClr val="670B09"/>
                </a:solidFill>
                <a:latin typeface="华文仿宋" panose="02010600040101010101" pitchFamily="2" charset="-122"/>
                <a:ea typeface="华文仿宋" panose="02010600040101010101" pitchFamily="2" charset="-122"/>
              </a:rPr>
              <a:t>Professional generation Graduation Report </a:t>
            </a:r>
            <a:r>
              <a:rPr lang="en-US" altLang="zh-CN" sz="2400">
                <a:solidFill>
                  <a:srgbClr val="670B09"/>
                </a:solidFill>
                <a:latin typeface="华文仿宋" panose="02010600040101010101" pitchFamily="2" charset="-122"/>
                <a:ea typeface="华文仿宋" panose="02010600040101010101" pitchFamily="2" charset="-122"/>
              </a:rPr>
              <a:t>PowerPoint</a:t>
            </a:r>
            <a:r>
              <a:rPr lang="en-US" altLang="zh-CN" sz="2800">
                <a:solidFill>
                  <a:srgbClr val="670B09"/>
                </a:solidFill>
                <a:latin typeface="华文仿宋" panose="02010600040101010101" pitchFamily="2" charset="-122"/>
                <a:ea typeface="华文仿宋" panose="02010600040101010101" pitchFamily="2" charset="-122"/>
              </a:rPr>
              <a:t> Template</a:t>
            </a:r>
            <a:endParaRPr lang="zh-CN" altLang="en-US" sz="2800">
              <a:solidFill>
                <a:srgbClr val="670B09"/>
              </a:solidFill>
              <a:latin typeface="华文仿宋" panose="02010600040101010101" pitchFamily="2" charset="-122"/>
              <a:ea typeface="华文仿宋" panose="02010600040101010101" pitchFamily="2" charset="-122"/>
            </a:endParaRPr>
          </a:p>
        </p:txBody>
      </p:sp>
      <p:sp>
        <p:nvSpPr>
          <p:cNvPr id="11" name="文本框 10"/>
          <p:cNvSpPr txBox="1"/>
          <p:nvPr/>
        </p:nvSpPr>
        <p:spPr>
          <a:xfrm>
            <a:off x="1511850" y="4605496"/>
            <a:ext cx="2919658" cy="460375"/>
          </a:xfrm>
          <a:prstGeom prst="rect">
            <a:avLst/>
          </a:prstGeom>
          <a:noFill/>
        </p:spPr>
        <p:txBody>
          <a:bodyPr wrap="square" rtlCol="0">
            <a:spAutoFit/>
          </a:bodyPr>
          <a:lstStyle/>
          <a:p>
            <a:pPr algn="ctr"/>
            <a:r>
              <a:rPr lang="zh-CN" altLang="en-US" sz="2400">
                <a:solidFill>
                  <a:srgbClr val="670B09"/>
                </a:solidFill>
                <a:latin typeface="方正粗宋简体" panose="03000509000000000000" pitchFamily="65" charset="-122"/>
                <a:ea typeface="方正粗宋简体" panose="03000509000000000000" pitchFamily="65" charset="-122"/>
              </a:rPr>
              <a:t>答辩人：</a:t>
            </a:r>
            <a:r>
              <a:rPr lang="en-US" altLang="zh-CN" sz="2400">
                <a:solidFill>
                  <a:srgbClr val="670B09"/>
                </a:solidFill>
                <a:latin typeface="方正粗宋简体" panose="03000509000000000000" pitchFamily="65" charset="-122"/>
                <a:ea typeface="方正粗宋简体" panose="03000509000000000000" pitchFamily="65" charset="-122"/>
              </a:rPr>
              <a:t>xiazaii</a:t>
            </a:r>
            <a:endParaRPr lang="zh-CN" altLang="en-US" sz="2400" dirty="0">
              <a:solidFill>
                <a:srgbClr val="670B09"/>
              </a:solidFill>
              <a:latin typeface="方正粗宋简体" panose="03000509000000000000" pitchFamily="65" charset="-122"/>
              <a:ea typeface="方正粗宋简体" panose="03000509000000000000" pitchFamily="65" charset="-122"/>
            </a:endParaRPr>
          </a:p>
        </p:txBody>
      </p:sp>
      <p:sp>
        <p:nvSpPr>
          <p:cNvPr id="12" name="文本框 11"/>
          <p:cNvSpPr txBox="1"/>
          <p:nvPr/>
        </p:nvSpPr>
        <p:spPr>
          <a:xfrm>
            <a:off x="4258314" y="4605496"/>
            <a:ext cx="2942585" cy="460375"/>
          </a:xfrm>
          <a:prstGeom prst="rect">
            <a:avLst/>
          </a:prstGeom>
          <a:noFill/>
        </p:spPr>
        <p:txBody>
          <a:bodyPr wrap="square" rtlCol="0">
            <a:spAutoFit/>
          </a:bodyPr>
          <a:lstStyle/>
          <a:p>
            <a:pPr algn="ctr"/>
            <a:r>
              <a:rPr lang="zh-CN" altLang="en-US" sz="2400">
                <a:solidFill>
                  <a:srgbClr val="670B09"/>
                </a:solidFill>
                <a:latin typeface="方正粗宋简体" panose="03000509000000000000" pitchFamily="65" charset="-122"/>
                <a:ea typeface="方正粗宋简体" panose="03000509000000000000" pitchFamily="65" charset="-122"/>
              </a:rPr>
              <a:t>指导老师：</a:t>
            </a:r>
            <a:r>
              <a:rPr lang="en-US" altLang="zh-CN" sz="2400">
                <a:solidFill>
                  <a:srgbClr val="670B09"/>
                </a:solidFill>
                <a:latin typeface="方正粗宋简体" panose="03000509000000000000" pitchFamily="65" charset="-122"/>
                <a:ea typeface="方正粗宋简体" panose="03000509000000000000" pitchFamily="65" charset="-122"/>
              </a:rPr>
              <a:t>xiazaii</a:t>
            </a:r>
            <a:endParaRPr lang="zh-CN" altLang="en-US" sz="2400">
              <a:solidFill>
                <a:srgbClr val="670B09"/>
              </a:solidFill>
              <a:latin typeface="方正粗宋简体" panose="03000509000000000000" pitchFamily="65" charset="-122"/>
              <a:ea typeface="方正粗宋简体" panose="03000509000000000000" pitchFamily="65" charset="-122"/>
            </a:endParaRPr>
          </a:p>
        </p:txBody>
      </p:sp>
      <p:sp>
        <p:nvSpPr>
          <p:cNvPr id="13" name="文本框 12"/>
          <p:cNvSpPr txBox="1"/>
          <p:nvPr/>
        </p:nvSpPr>
        <p:spPr>
          <a:xfrm>
            <a:off x="7382209" y="4605496"/>
            <a:ext cx="3681308" cy="461665"/>
          </a:xfrm>
          <a:prstGeom prst="rect">
            <a:avLst/>
          </a:prstGeom>
          <a:noFill/>
        </p:spPr>
        <p:txBody>
          <a:bodyPr wrap="square" rtlCol="0">
            <a:spAutoFit/>
          </a:bodyPr>
          <a:lstStyle/>
          <a:p>
            <a:pPr algn="ctr"/>
            <a:r>
              <a:rPr lang="zh-CN" altLang="en-US" sz="2400">
                <a:solidFill>
                  <a:srgbClr val="670B09"/>
                </a:solidFill>
                <a:latin typeface="方正粗宋简体" panose="03000509000000000000" pitchFamily="65" charset="-122"/>
                <a:ea typeface="方正粗宋简体" panose="03000509000000000000" pitchFamily="65" charset="-122"/>
              </a:rPr>
              <a:t>学院：哈佛大学商学院</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rcRect l="895" t="-141" r="211" b="8824"/>
          <a:stretch>
            <a:fillRect/>
          </a:stretch>
        </p:blipFill>
        <p:spPr>
          <a:xfrm>
            <a:off x="0" y="-13094"/>
            <a:ext cx="12192000" cy="6871094"/>
          </a:xfrm>
          <a:prstGeom prst="rect">
            <a:avLst/>
          </a:prstGeom>
        </p:spPr>
      </p:pic>
      <p:sp>
        <p:nvSpPr>
          <p:cNvPr id="7" name="矩形 6"/>
          <p:cNvSpPr/>
          <p:nvPr/>
        </p:nvSpPr>
        <p:spPr>
          <a:xfrm>
            <a:off x="0" y="-13094"/>
            <a:ext cx="12192000" cy="6871094"/>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511" y="190502"/>
            <a:ext cx="12193511" cy="47413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047750" y="0"/>
            <a:ext cx="8226861" cy="698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zh-CN" sz="3600">
                <a:solidFill>
                  <a:schemeClr val="bg1"/>
                </a:solidFill>
                <a:latin typeface="华文仿宋" panose="02010600040101010101" pitchFamily="2" charset="-122"/>
                <a:ea typeface="华文仿宋" panose="02010600040101010101" pitchFamily="2" charset="-122"/>
              </a:rPr>
              <a:t>Section two</a:t>
            </a:r>
            <a:r>
              <a:rPr lang="en-US" altLang="zh-CN" sz="3200">
                <a:solidFill>
                  <a:schemeClr val="bg1"/>
                </a:solidFill>
                <a:latin typeface="微软雅黑" panose="020B0503020204020204" pitchFamily="34" charset="-122"/>
                <a:ea typeface="微软雅黑" panose="020B0503020204020204" pitchFamily="34" charset="-122"/>
              </a:rPr>
              <a:t>    </a:t>
            </a:r>
            <a:r>
              <a:rPr lang="zh-CN" altLang="en-US" sz="2000">
                <a:solidFill>
                  <a:schemeClr val="bg1"/>
                </a:solidFill>
                <a:latin typeface="微软雅黑" panose="020B0503020204020204" pitchFamily="34" charset="-122"/>
                <a:ea typeface="微软雅黑" panose="020B0503020204020204" pitchFamily="34" charset="-122"/>
              </a:rPr>
              <a:t>单击文本框输入标题</a:t>
            </a:r>
            <a:endParaRPr lang="en-US" altLang="zh-CN" sz="2000">
              <a:solidFill>
                <a:schemeClr val="bg1"/>
              </a:solidFill>
              <a:latin typeface="微软雅黑" panose="020B0503020204020204" pitchFamily="34" charset="-122"/>
              <a:ea typeface="微软雅黑" panose="020B0503020204020204" pitchFamily="34" charset="-122"/>
            </a:endParaRPr>
          </a:p>
        </p:txBody>
      </p:sp>
      <p:sp>
        <p:nvSpPr>
          <p:cNvPr id="11" name="平行四边形 10"/>
          <p:cNvSpPr/>
          <p:nvPr/>
        </p:nvSpPr>
        <p:spPr>
          <a:xfrm rot="21297028">
            <a:off x="10197381" y="190502"/>
            <a:ext cx="376344" cy="474132"/>
          </a:xfrm>
          <a:prstGeom prst="parallelogram">
            <a:avLst>
              <a:gd name="adj" fmla="val 6595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平行四边形 11"/>
          <p:cNvSpPr/>
          <p:nvPr/>
        </p:nvSpPr>
        <p:spPr>
          <a:xfrm>
            <a:off x="9573596" y="190502"/>
            <a:ext cx="640721" cy="474132"/>
          </a:xfrm>
          <a:prstGeom prst="parallelogram">
            <a:avLst>
              <a:gd name="adj" fmla="val 421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38"/>
          <p:cNvSpPr txBox="1"/>
          <p:nvPr/>
        </p:nvSpPr>
        <p:spPr>
          <a:xfrm>
            <a:off x="672346" y="796669"/>
            <a:ext cx="9233654" cy="184666"/>
          </a:xfrm>
          <a:prstGeom prst="rect">
            <a:avLst/>
          </a:prstGeom>
          <a:noFill/>
        </p:spPr>
        <p:txBody>
          <a:bodyPr wrap="square" lIns="0" tIns="0" rIns="0" bIns="0" rtlCol="0">
            <a:spAutoFit/>
          </a:bodyPr>
          <a:lstStyle/>
          <a:p>
            <a:pPr algn="just"/>
            <a:r>
              <a:rPr lang="en-US" sz="1200">
                <a:solidFill>
                  <a:schemeClr val="tx1">
                    <a:lumMod val="75000"/>
                    <a:lumOff val="25000"/>
                  </a:schemeClr>
                </a:solidFill>
              </a:rPr>
              <a:t>PowerPoint offers word processing, outlining, drawing, graphing, and presentation management tools all designed to be easy to use and learn.</a:t>
            </a:r>
          </a:p>
        </p:txBody>
      </p:sp>
      <p:sp>
        <p:nvSpPr>
          <p:cNvPr id="15" name="矩形 14"/>
          <p:cNvSpPr/>
          <p:nvPr/>
        </p:nvSpPr>
        <p:spPr>
          <a:xfrm>
            <a:off x="0" y="6733309"/>
            <a:ext cx="12193511" cy="12469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1122161" y="2006600"/>
            <a:ext cx="9981016" cy="2497138"/>
            <a:chOff x="566737" y="1715239"/>
            <a:chExt cx="11091864" cy="2775060"/>
          </a:xfrm>
        </p:grpSpPr>
        <p:sp>
          <p:nvSpPr>
            <p:cNvPr id="47" name="Rectangle 6"/>
            <p:cNvSpPr/>
            <p:nvPr/>
          </p:nvSpPr>
          <p:spPr>
            <a:xfrm>
              <a:off x="566737" y="1715239"/>
              <a:ext cx="2775061" cy="277506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48" name="Rectangle 11"/>
            <p:cNvSpPr/>
            <p:nvPr/>
          </p:nvSpPr>
          <p:spPr>
            <a:xfrm>
              <a:off x="3334859" y="1715239"/>
              <a:ext cx="2776501" cy="277506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49" name="Rectangle 12"/>
            <p:cNvSpPr/>
            <p:nvPr/>
          </p:nvSpPr>
          <p:spPr>
            <a:xfrm>
              <a:off x="6107040" y="1715239"/>
              <a:ext cx="2775060" cy="277506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50" name="Rectangle 13"/>
            <p:cNvSpPr/>
            <p:nvPr/>
          </p:nvSpPr>
          <p:spPr>
            <a:xfrm>
              <a:off x="8883541" y="1715239"/>
              <a:ext cx="2775060" cy="277506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60" name="Freeform 27"/>
            <p:cNvSpPr>
              <a:spLocks noChangeAspect="1" noEditPoints="1"/>
            </p:cNvSpPr>
            <p:nvPr/>
          </p:nvSpPr>
          <p:spPr bwMode="auto">
            <a:xfrm>
              <a:off x="4185955" y="2239433"/>
              <a:ext cx="1039748" cy="743088"/>
            </a:xfrm>
            <a:custGeom>
              <a:avLst/>
              <a:gdLst>
                <a:gd name="T0" fmla="*/ 392 w 392"/>
                <a:gd name="T1" fmla="*/ 40 h 280"/>
                <a:gd name="T2" fmla="*/ 392 w 392"/>
                <a:gd name="T3" fmla="*/ 16 h 280"/>
                <a:gd name="T4" fmla="*/ 376 w 392"/>
                <a:gd name="T5" fmla="*/ 0 h 280"/>
                <a:gd name="T6" fmla="*/ 16 w 392"/>
                <a:gd name="T7" fmla="*/ 0 h 280"/>
                <a:gd name="T8" fmla="*/ 0 w 392"/>
                <a:gd name="T9" fmla="*/ 16 h 280"/>
                <a:gd name="T10" fmla="*/ 0 w 392"/>
                <a:gd name="T11" fmla="*/ 40 h 280"/>
                <a:gd name="T12" fmla="*/ 40 w 392"/>
                <a:gd name="T13" fmla="*/ 40 h 280"/>
                <a:gd name="T14" fmla="*/ 40 w 392"/>
                <a:gd name="T15" fmla="*/ 80 h 280"/>
                <a:gd name="T16" fmla="*/ 0 w 392"/>
                <a:gd name="T17" fmla="*/ 80 h 280"/>
                <a:gd name="T18" fmla="*/ 0 w 392"/>
                <a:gd name="T19" fmla="*/ 120 h 280"/>
                <a:gd name="T20" fmla="*/ 40 w 392"/>
                <a:gd name="T21" fmla="*/ 120 h 280"/>
                <a:gd name="T22" fmla="*/ 40 w 392"/>
                <a:gd name="T23" fmla="*/ 160 h 280"/>
                <a:gd name="T24" fmla="*/ 0 w 392"/>
                <a:gd name="T25" fmla="*/ 160 h 280"/>
                <a:gd name="T26" fmla="*/ 0 w 392"/>
                <a:gd name="T27" fmla="*/ 200 h 280"/>
                <a:gd name="T28" fmla="*/ 40 w 392"/>
                <a:gd name="T29" fmla="*/ 200 h 280"/>
                <a:gd name="T30" fmla="*/ 40 w 392"/>
                <a:gd name="T31" fmla="*/ 240 h 280"/>
                <a:gd name="T32" fmla="*/ 0 w 392"/>
                <a:gd name="T33" fmla="*/ 240 h 280"/>
                <a:gd name="T34" fmla="*/ 0 w 392"/>
                <a:gd name="T35" fmla="*/ 264 h 280"/>
                <a:gd name="T36" fmla="*/ 16 w 392"/>
                <a:gd name="T37" fmla="*/ 280 h 280"/>
                <a:gd name="T38" fmla="*/ 376 w 392"/>
                <a:gd name="T39" fmla="*/ 280 h 280"/>
                <a:gd name="T40" fmla="*/ 392 w 392"/>
                <a:gd name="T41" fmla="*/ 264 h 280"/>
                <a:gd name="T42" fmla="*/ 392 w 392"/>
                <a:gd name="T43" fmla="*/ 240 h 280"/>
                <a:gd name="T44" fmla="*/ 352 w 392"/>
                <a:gd name="T45" fmla="*/ 240 h 280"/>
                <a:gd name="T46" fmla="*/ 352 w 392"/>
                <a:gd name="T47" fmla="*/ 200 h 280"/>
                <a:gd name="T48" fmla="*/ 392 w 392"/>
                <a:gd name="T49" fmla="*/ 200 h 280"/>
                <a:gd name="T50" fmla="*/ 392 w 392"/>
                <a:gd name="T51" fmla="*/ 160 h 280"/>
                <a:gd name="T52" fmla="*/ 352 w 392"/>
                <a:gd name="T53" fmla="*/ 160 h 280"/>
                <a:gd name="T54" fmla="*/ 352 w 392"/>
                <a:gd name="T55" fmla="*/ 120 h 280"/>
                <a:gd name="T56" fmla="*/ 392 w 392"/>
                <a:gd name="T57" fmla="*/ 120 h 280"/>
                <a:gd name="T58" fmla="*/ 392 w 392"/>
                <a:gd name="T59" fmla="*/ 80 h 280"/>
                <a:gd name="T60" fmla="*/ 352 w 392"/>
                <a:gd name="T61" fmla="*/ 80 h 280"/>
                <a:gd name="T62" fmla="*/ 352 w 392"/>
                <a:gd name="T63" fmla="*/ 40 h 280"/>
                <a:gd name="T64" fmla="*/ 392 w 392"/>
                <a:gd name="T65" fmla="*/ 40 h 280"/>
                <a:gd name="T66" fmla="*/ 152 w 392"/>
                <a:gd name="T67" fmla="*/ 200 h 280"/>
                <a:gd name="T68" fmla="*/ 152 w 392"/>
                <a:gd name="T69" fmla="*/ 80 h 280"/>
                <a:gd name="T70" fmla="*/ 252 w 392"/>
                <a:gd name="T71" fmla="*/ 140 h 280"/>
                <a:gd name="T72" fmla="*/ 152 w 392"/>
                <a:gd name="T73" fmla="*/ 20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2" h="280">
                  <a:moveTo>
                    <a:pt x="392" y="40"/>
                  </a:moveTo>
                  <a:cubicBezTo>
                    <a:pt x="392" y="16"/>
                    <a:pt x="392" y="16"/>
                    <a:pt x="392" y="16"/>
                  </a:cubicBezTo>
                  <a:cubicBezTo>
                    <a:pt x="392" y="7"/>
                    <a:pt x="385" y="0"/>
                    <a:pt x="376" y="0"/>
                  </a:cubicBezTo>
                  <a:cubicBezTo>
                    <a:pt x="16" y="0"/>
                    <a:pt x="16" y="0"/>
                    <a:pt x="16" y="0"/>
                  </a:cubicBezTo>
                  <a:cubicBezTo>
                    <a:pt x="7" y="0"/>
                    <a:pt x="0" y="7"/>
                    <a:pt x="0" y="16"/>
                  </a:cubicBezTo>
                  <a:cubicBezTo>
                    <a:pt x="0" y="40"/>
                    <a:pt x="0" y="40"/>
                    <a:pt x="0" y="40"/>
                  </a:cubicBezTo>
                  <a:cubicBezTo>
                    <a:pt x="40" y="40"/>
                    <a:pt x="40" y="40"/>
                    <a:pt x="40" y="40"/>
                  </a:cubicBezTo>
                  <a:cubicBezTo>
                    <a:pt x="40" y="80"/>
                    <a:pt x="40" y="80"/>
                    <a:pt x="40" y="80"/>
                  </a:cubicBezTo>
                  <a:cubicBezTo>
                    <a:pt x="0" y="80"/>
                    <a:pt x="0" y="80"/>
                    <a:pt x="0" y="80"/>
                  </a:cubicBezTo>
                  <a:cubicBezTo>
                    <a:pt x="0" y="120"/>
                    <a:pt x="0" y="120"/>
                    <a:pt x="0" y="120"/>
                  </a:cubicBezTo>
                  <a:cubicBezTo>
                    <a:pt x="40" y="120"/>
                    <a:pt x="40" y="120"/>
                    <a:pt x="40" y="120"/>
                  </a:cubicBezTo>
                  <a:cubicBezTo>
                    <a:pt x="40" y="160"/>
                    <a:pt x="40" y="160"/>
                    <a:pt x="40" y="160"/>
                  </a:cubicBezTo>
                  <a:cubicBezTo>
                    <a:pt x="0" y="160"/>
                    <a:pt x="0" y="160"/>
                    <a:pt x="0" y="160"/>
                  </a:cubicBezTo>
                  <a:cubicBezTo>
                    <a:pt x="0" y="200"/>
                    <a:pt x="0" y="200"/>
                    <a:pt x="0" y="200"/>
                  </a:cubicBezTo>
                  <a:cubicBezTo>
                    <a:pt x="40" y="200"/>
                    <a:pt x="40" y="200"/>
                    <a:pt x="40" y="200"/>
                  </a:cubicBezTo>
                  <a:cubicBezTo>
                    <a:pt x="40" y="240"/>
                    <a:pt x="40" y="240"/>
                    <a:pt x="40" y="240"/>
                  </a:cubicBezTo>
                  <a:cubicBezTo>
                    <a:pt x="0" y="240"/>
                    <a:pt x="0" y="240"/>
                    <a:pt x="0" y="240"/>
                  </a:cubicBezTo>
                  <a:cubicBezTo>
                    <a:pt x="0" y="264"/>
                    <a:pt x="0" y="264"/>
                    <a:pt x="0" y="264"/>
                  </a:cubicBezTo>
                  <a:cubicBezTo>
                    <a:pt x="0" y="273"/>
                    <a:pt x="7" y="280"/>
                    <a:pt x="16" y="280"/>
                  </a:cubicBezTo>
                  <a:cubicBezTo>
                    <a:pt x="376" y="280"/>
                    <a:pt x="376" y="280"/>
                    <a:pt x="376" y="280"/>
                  </a:cubicBezTo>
                  <a:cubicBezTo>
                    <a:pt x="385" y="280"/>
                    <a:pt x="392" y="273"/>
                    <a:pt x="392" y="264"/>
                  </a:cubicBezTo>
                  <a:cubicBezTo>
                    <a:pt x="392" y="240"/>
                    <a:pt x="392" y="240"/>
                    <a:pt x="392" y="240"/>
                  </a:cubicBezTo>
                  <a:cubicBezTo>
                    <a:pt x="352" y="240"/>
                    <a:pt x="352" y="240"/>
                    <a:pt x="352" y="240"/>
                  </a:cubicBezTo>
                  <a:cubicBezTo>
                    <a:pt x="352" y="200"/>
                    <a:pt x="352" y="200"/>
                    <a:pt x="352" y="200"/>
                  </a:cubicBezTo>
                  <a:cubicBezTo>
                    <a:pt x="392" y="200"/>
                    <a:pt x="392" y="200"/>
                    <a:pt x="392" y="200"/>
                  </a:cubicBezTo>
                  <a:cubicBezTo>
                    <a:pt x="392" y="160"/>
                    <a:pt x="392" y="160"/>
                    <a:pt x="392" y="160"/>
                  </a:cubicBezTo>
                  <a:cubicBezTo>
                    <a:pt x="352" y="160"/>
                    <a:pt x="352" y="160"/>
                    <a:pt x="352" y="160"/>
                  </a:cubicBezTo>
                  <a:cubicBezTo>
                    <a:pt x="352" y="120"/>
                    <a:pt x="352" y="120"/>
                    <a:pt x="352" y="120"/>
                  </a:cubicBezTo>
                  <a:cubicBezTo>
                    <a:pt x="392" y="120"/>
                    <a:pt x="392" y="120"/>
                    <a:pt x="392" y="120"/>
                  </a:cubicBezTo>
                  <a:cubicBezTo>
                    <a:pt x="392" y="80"/>
                    <a:pt x="392" y="80"/>
                    <a:pt x="392" y="80"/>
                  </a:cubicBezTo>
                  <a:cubicBezTo>
                    <a:pt x="352" y="80"/>
                    <a:pt x="352" y="80"/>
                    <a:pt x="352" y="80"/>
                  </a:cubicBezTo>
                  <a:cubicBezTo>
                    <a:pt x="352" y="40"/>
                    <a:pt x="352" y="40"/>
                    <a:pt x="352" y="40"/>
                  </a:cubicBezTo>
                  <a:lnTo>
                    <a:pt x="392" y="40"/>
                  </a:lnTo>
                  <a:close/>
                  <a:moveTo>
                    <a:pt x="152" y="200"/>
                  </a:moveTo>
                  <a:cubicBezTo>
                    <a:pt x="152" y="80"/>
                    <a:pt x="152" y="80"/>
                    <a:pt x="152" y="80"/>
                  </a:cubicBezTo>
                  <a:cubicBezTo>
                    <a:pt x="252" y="140"/>
                    <a:pt x="252" y="140"/>
                    <a:pt x="252" y="140"/>
                  </a:cubicBezTo>
                  <a:lnTo>
                    <a:pt x="152" y="200"/>
                  </a:lnTo>
                  <a:close/>
                </a:path>
              </a:pathLst>
            </a:custGeom>
            <a:solidFill>
              <a:schemeClr val="bg1"/>
            </a:solidFill>
            <a:ln>
              <a:noFill/>
            </a:ln>
          </p:spPr>
          <p:txBody>
            <a:bodyPr/>
            <a:lstStyle/>
            <a:p>
              <a:pPr eaLnBrk="1" fontAlgn="auto" hangingPunct="1">
                <a:spcBef>
                  <a:spcPct val="0"/>
                </a:spcBef>
                <a:spcAft>
                  <a:spcPct val="0"/>
                </a:spcAft>
                <a:defRPr/>
              </a:pPr>
              <a:endParaRPr lang="en-US">
                <a:solidFill>
                  <a:schemeClr val="tx1">
                    <a:alpha val="75000"/>
                  </a:schemeClr>
                </a:solidFill>
                <a:latin typeface="+mn-lt"/>
              </a:endParaRPr>
            </a:p>
          </p:txBody>
        </p:sp>
        <p:sp>
          <p:nvSpPr>
            <p:cNvPr id="62" name="Freeform 24"/>
            <p:cNvSpPr>
              <a:spLocks noChangeAspect="1" noEditPoints="1"/>
            </p:cNvSpPr>
            <p:nvPr/>
          </p:nvSpPr>
          <p:spPr bwMode="auto">
            <a:xfrm>
              <a:off x="9613668" y="2309997"/>
              <a:ext cx="1362329" cy="627881"/>
            </a:xfrm>
            <a:custGeom>
              <a:avLst/>
              <a:gdLst>
                <a:gd name="T0" fmla="*/ 308 w 400"/>
                <a:gd name="T1" fmla="*/ 0 h 184"/>
                <a:gd name="T2" fmla="*/ 216 w 400"/>
                <a:gd name="T3" fmla="*/ 92 h 184"/>
                <a:gd name="T4" fmla="*/ 232 w 400"/>
                <a:gd name="T5" fmla="*/ 144 h 184"/>
                <a:gd name="T6" fmla="*/ 168 w 400"/>
                <a:gd name="T7" fmla="*/ 144 h 184"/>
                <a:gd name="T8" fmla="*/ 184 w 400"/>
                <a:gd name="T9" fmla="*/ 92 h 184"/>
                <a:gd name="T10" fmla="*/ 92 w 400"/>
                <a:gd name="T11" fmla="*/ 0 h 184"/>
                <a:gd name="T12" fmla="*/ 0 w 400"/>
                <a:gd name="T13" fmla="*/ 92 h 184"/>
                <a:gd name="T14" fmla="*/ 92 w 400"/>
                <a:gd name="T15" fmla="*/ 184 h 184"/>
                <a:gd name="T16" fmla="*/ 308 w 400"/>
                <a:gd name="T17" fmla="*/ 184 h 184"/>
                <a:gd name="T18" fmla="*/ 400 w 400"/>
                <a:gd name="T19" fmla="*/ 92 h 184"/>
                <a:gd name="T20" fmla="*/ 308 w 400"/>
                <a:gd name="T21" fmla="*/ 0 h 184"/>
                <a:gd name="T22" fmla="*/ 40 w 400"/>
                <a:gd name="T23" fmla="*/ 92 h 184"/>
                <a:gd name="T24" fmla="*/ 92 w 400"/>
                <a:gd name="T25" fmla="*/ 40 h 184"/>
                <a:gd name="T26" fmla="*/ 144 w 400"/>
                <a:gd name="T27" fmla="*/ 92 h 184"/>
                <a:gd name="T28" fmla="*/ 92 w 400"/>
                <a:gd name="T29" fmla="*/ 144 h 184"/>
                <a:gd name="T30" fmla="*/ 40 w 400"/>
                <a:gd name="T31" fmla="*/ 92 h 184"/>
                <a:gd name="T32" fmla="*/ 308 w 400"/>
                <a:gd name="T33" fmla="*/ 144 h 184"/>
                <a:gd name="T34" fmla="*/ 256 w 400"/>
                <a:gd name="T35" fmla="*/ 92 h 184"/>
                <a:gd name="T36" fmla="*/ 308 w 400"/>
                <a:gd name="T37" fmla="*/ 40 h 184"/>
                <a:gd name="T38" fmla="*/ 360 w 400"/>
                <a:gd name="T39" fmla="*/ 92 h 184"/>
                <a:gd name="T40" fmla="*/ 308 w 400"/>
                <a:gd name="T41" fmla="*/ 14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0" h="184">
                  <a:moveTo>
                    <a:pt x="308" y="0"/>
                  </a:moveTo>
                  <a:cubicBezTo>
                    <a:pt x="257" y="0"/>
                    <a:pt x="216" y="41"/>
                    <a:pt x="216" y="92"/>
                  </a:cubicBezTo>
                  <a:cubicBezTo>
                    <a:pt x="216" y="111"/>
                    <a:pt x="222" y="129"/>
                    <a:pt x="232" y="144"/>
                  </a:cubicBezTo>
                  <a:cubicBezTo>
                    <a:pt x="168" y="144"/>
                    <a:pt x="168" y="144"/>
                    <a:pt x="168" y="144"/>
                  </a:cubicBezTo>
                  <a:cubicBezTo>
                    <a:pt x="178" y="129"/>
                    <a:pt x="184" y="111"/>
                    <a:pt x="184" y="92"/>
                  </a:cubicBezTo>
                  <a:cubicBezTo>
                    <a:pt x="184" y="41"/>
                    <a:pt x="143" y="0"/>
                    <a:pt x="92" y="0"/>
                  </a:cubicBezTo>
                  <a:cubicBezTo>
                    <a:pt x="41" y="0"/>
                    <a:pt x="0" y="41"/>
                    <a:pt x="0" y="92"/>
                  </a:cubicBezTo>
                  <a:cubicBezTo>
                    <a:pt x="0" y="143"/>
                    <a:pt x="41" y="184"/>
                    <a:pt x="92" y="184"/>
                  </a:cubicBezTo>
                  <a:cubicBezTo>
                    <a:pt x="308" y="184"/>
                    <a:pt x="308" y="184"/>
                    <a:pt x="308" y="184"/>
                  </a:cubicBezTo>
                  <a:cubicBezTo>
                    <a:pt x="359" y="184"/>
                    <a:pt x="400" y="143"/>
                    <a:pt x="400" y="92"/>
                  </a:cubicBezTo>
                  <a:cubicBezTo>
                    <a:pt x="400" y="41"/>
                    <a:pt x="359" y="0"/>
                    <a:pt x="308" y="0"/>
                  </a:cubicBezTo>
                  <a:close/>
                  <a:moveTo>
                    <a:pt x="40" y="92"/>
                  </a:moveTo>
                  <a:cubicBezTo>
                    <a:pt x="40" y="63"/>
                    <a:pt x="63" y="40"/>
                    <a:pt x="92" y="40"/>
                  </a:cubicBezTo>
                  <a:cubicBezTo>
                    <a:pt x="120" y="40"/>
                    <a:pt x="144" y="63"/>
                    <a:pt x="144" y="92"/>
                  </a:cubicBezTo>
                  <a:cubicBezTo>
                    <a:pt x="144" y="121"/>
                    <a:pt x="120" y="144"/>
                    <a:pt x="92" y="144"/>
                  </a:cubicBezTo>
                  <a:cubicBezTo>
                    <a:pt x="63" y="144"/>
                    <a:pt x="40" y="121"/>
                    <a:pt x="40" y="92"/>
                  </a:cubicBezTo>
                  <a:close/>
                  <a:moveTo>
                    <a:pt x="308" y="144"/>
                  </a:moveTo>
                  <a:cubicBezTo>
                    <a:pt x="279" y="144"/>
                    <a:pt x="256" y="121"/>
                    <a:pt x="256" y="92"/>
                  </a:cubicBezTo>
                  <a:cubicBezTo>
                    <a:pt x="256" y="63"/>
                    <a:pt x="279" y="40"/>
                    <a:pt x="308" y="40"/>
                  </a:cubicBezTo>
                  <a:cubicBezTo>
                    <a:pt x="336" y="40"/>
                    <a:pt x="360" y="63"/>
                    <a:pt x="360" y="92"/>
                  </a:cubicBezTo>
                  <a:cubicBezTo>
                    <a:pt x="360" y="121"/>
                    <a:pt x="336" y="144"/>
                    <a:pt x="308" y="144"/>
                  </a:cubicBezTo>
                  <a:close/>
                </a:path>
              </a:pathLst>
            </a:custGeom>
            <a:solidFill>
              <a:schemeClr val="bg1"/>
            </a:solidFill>
            <a:ln>
              <a:noFill/>
            </a:ln>
          </p:spPr>
          <p:txBody>
            <a:bodyPr/>
            <a:lstStyle/>
            <a:p>
              <a:pPr eaLnBrk="1" fontAlgn="auto" hangingPunct="1">
                <a:spcBef>
                  <a:spcPct val="0"/>
                </a:spcBef>
                <a:spcAft>
                  <a:spcPct val="0"/>
                </a:spcAft>
                <a:defRPr/>
              </a:pPr>
              <a:endParaRPr lang="en-US">
                <a:solidFill>
                  <a:schemeClr val="accent1">
                    <a:lumMod val="60000"/>
                    <a:lumOff val="40000"/>
                  </a:schemeClr>
                </a:solidFill>
                <a:latin typeface="+mn-lt"/>
              </a:endParaRPr>
            </a:p>
          </p:txBody>
        </p:sp>
        <p:grpSp>
          <p:nvGrpSpPr>
            <p:cNvPr id="63" name="Group 16"/>
            <p:cNvGrpSpPr>
              <a:grpSpLocks noChangeAspect="1"/>
            </p:cNvGrpSpPr>
            <p:nvPr/>
          </p:nvGrpSpPr>
          <p:grpSpPr>
            <a:xfrm>
              <a:off x="1524433" y="2249710"/>
              <a:ext cx="816076" cy="718459"/>
              <a:chOff x="6040049" y="4182118"/>
              <a:chExt cx="521619" cy="459224"/>
            </a:xfrm>
            <a:solidFill>
              <a:schemeClr val="bg1"/>
            </a:solidFill>
          </p:grpSpPr>
          <p:sp>
            <p:nvSpPr>
              <p:cNvPr id="64" name="Freeform 84"/>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5">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ct val="0"/>
                  </a:spcBef>
                  <a:spcAft>
                    <a:spcPct val="0"/>
                  </a:spcAft>
                  <a:defRPr/>
                </a:pPr>
                <a:endParaRPr lang="en-US">
                  <a:latin typeface="+mn-lt"/>
                </a:endParaRPr>
              </a:p>
            </p:txBody>
          </p:sp>
          <p:sp>
            <p:nvSpPr>
              <p:cNvPr id="65" name="Freeform 85"/>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ct val="0"/>
                  </a:spcBef>
                  <a:spcAft>
                    <a:spcPct val="0"/>
                  </a:spcAft>
                  <a:defRPr/>
                </a:pPr>
                <a:endParaRPr lang="en-US">
                  <a:latin typeface="+mn-lt"/>
                </a:endParaRPr>
              </a:p>
            </p:txBody>
          </p:sp>
          <p:sp>
            <p:nvSpPr>
              <p:cNvPr id="66" name="Freeform 86"/>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ct val="0"/>
                  </a:spcBef>
                  <a:spcAft>
                    <a:spcPct val="0"/>
                  </a:spcAft>
                  <a:defRPr/>
                </a:pPr>
                <a:endParaRPr lang="en-US">
                  <a:latin typeface="+mn-lt"/>
                </a:endParaRPr>
              </a:p>
            </p:txBody>
          </p:sp>
          <p:sp>
            <p:nvSpPr>
              <p:cNvPr id="67" name="Freeform 87"/>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ct val="0"/>
                  </a:spcBef>
                  <a:spcAft>
                    <a:spcPct val="0"/>
                  </a:spcAft>
                  <a:defRPr/>
                </a:pPr>
                <a:endParaRPr lang="en-US">
                  <a:latin typeface="+mn-lt"/>
                </a:endParaRPr>
              </a:p>
            </p:txBody>
          </p:sp>
          <p:sp>
            <p:nvSpPr>
              <p:cNvPr id="68" name="Freeform 88"/>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ct val="0"/>
                  </a:spcBef>
                  <a:spcAft>
                    <a:spcPct val="0"/>
                  </a:spcAft>
                  <a:defRPr/>
                </a:pPr>
                <a:endParaRPr lang="en-US">
                  <a:latin typeface="+mn-lt"/>
                </a:endParaRPr>
              </a:p>
            </p:txBody>
          </p:sp>
        </p:grpSp>
        <p:grpSp>
          <p:nvGrpSpPr>
            <p:cNvPr id="69" name="Group 22"/>
            <p:cNvGrpSpPr/>
            <p:nvPr/>
          </p:nvGrpSpPr>
          <p:grpSpPr>
            <a:xfrm>
              <a:off x="6940825" y="2213349"/>
              <a:ext cx="1071911" cy="797024"/>
              <a:chOff x="5838825" y="2538413"/>
              <a:chExt cx="490538" cy="396874"/>
            </a:xfrm>
            <a:solidFill>
              <a:schemeClr val="bg1"/>
            </a:solidFill>
          </p:grpSpPr>
          <p:sp>
            <p:nvSpPr>
              <p:cNvPr id="70" name="Freeform 23"/>
              <p:cNvSpPr>
                <a:spLocks noEditPoints="1"/>
              </p:cNvSpPr>
              <p:nvPr/>
            </p:nvSpPr>
            <p:spPr bwMode="auto">
              <a:xfrm>
                <a:off x="5838825" y="2587625"/>
                <a:ext cx="490538" cy="347662"/>
              </a:xfrm>
              <a:custGeom>
                <a:avLst/>
                <a:gdLst>
                  <a:gd name="T0" fmla="*/ 121 w 130"/>
                  <a:gd name="T1" fmla="*/ 0 h 92"/>
                  <a:gd name="T2" fmla="*/ 9 w 130"/>
                  <a:gd name="T3" fmla="*/ 0 h 92"/>
                  <a:gd name="T4" fmla="*/ 0 w 130"/>
                  <a:gd name="T5" fmla="*/ 9 h 92"/>
                  <a:gd name="T6" fmla="*/ 0 w 130"/>
                  <a:gd name="T7" fmla="*/ 83 h 92"/>
                  <a:gd name="T8" fmla="*/ 9 w 130"/>
                  <a:gd name="T9" fmla="*/ 92 h 92"/>
                  <a:gd name="T10" fmla="*/ 121 w 130"/>
                  <a:gd name="T11" fmla="*/ 92 h 92"/>
                  <a:gd name="T12" fmla="*/ 130 w 130"/>
                  <a:gd name="T13" fmla="*/ 83 h 92"/>
                  <a:gd name="T14" fmla="*/ 130 w 130"/>
                  <a:gd name="T15" fmla="*/ 9 h 92"/>
                  <a:gd name="T16" fmla="*/ 121 w 130"/>
                  <a:gd name="T17" fmla="*/ 0 h 92"/>
                  <a:gd name="T18" fmla="*/ 47 w 130"/>
                  <a:gd name="T19" fmla="*/ 81 h 92"/>
                  <a:gd name="T20" fmla="*/ 12 w 130"/>
                  <a:gd name="T21" fmla="*/ 46 h 92"/>
                  <a:gd name="T22" fmla="*/ 47 w 130"/>
                  <a:gd name="T23" fmla="*/ 11 h 92"/>
                  <a:gd name="T24" fmla="*/ 82 w 130"/>
                  <a:gd name="T25" fmla="*/ 46 h 92"/>
                  <a:gd name="T26" fmla="*/ 47 w 130"/>
                  <a:gd name="T27" fmla="*/ 81 h 92"/>
                  <a:gd name="T28" fmla="*/ 116 w 130"/>
                  <a:gd name="T29" fmla="*/ 19 h 92"/>
                  <a:gd name="T30" fmla="*/ 105 w 130"/>
                  <a:gd name="T31" fmla="*/ 19 h 92"/>
                  <a:gd name="T32" fmla="*/ 99 w 130"/>
                  <a:gd name="T33" fmla="*/ 13 h 92"/>
                  <a:gd name="T34" fmla="*/ 105 w 130"/>
                  <a:gd name="T35" fmla="*/ 7 h 92"/>
                  <a:gd name="T36" fmla="*/ 116 w 130"/>
                  <a:gd name="T37" fmla="*/ 7 h 92"/>
                  <a:gd name="T38" fmla="*/ 122 w 130"/>
                  <a:gd name="T39" fmla="*/ 13 h 92"/>
                  <a:gd name="T40" fmla="*/ 116 w 130"/>
                  <a:gd name="T41" fmla="*/ 1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0" h="92">
                    <a:moveTo>
                      <a:pt x="121" y="0"/>
                    </a:moveTo>
                    <a:cubicBezTo>
                      <a:pt x="9" y="0"/>
                      <a:pt x="9" y="0"/>
                      <a:pt x="9" y="0"/>
                    </a:cubicBezTo>
                    <a:cubicBezTo>
                      <a:pt x="4" y="0"/>
                      <a:pt x="0" y="4"/>
                      <a:pt x="0" y="9"/>
                    </a:cubicBezTo>
                    <a:cubicBezTo>
                      <a:pt x="0" y="83"/>
                      <a:pt x="0" y="83"/>
                      <a:pt x="0" y="83"/>
                    </a:cubicBezTo>
                    <a:cubicBezTo>
                      <a:pt x="0" y="88"/>
                      <a:pt x="4" y="92"/>
                      <a:pt x="9" y="92"/>
                    </a:cubicBezTo>
                    <a:cubicBezTo>
                      <a:pt x="121" y="92"/>
                      <a:pt x="121" y="92"/>
                      <a:pt x="121" y="92"/>
                    </a:cubicBezTo>
                    <a:cubicBezTo>
                      <a:pt x="126" y="92"/>
                      <a:pt x="130" y="88"/>
                      <a:pt x="130" y="83"/>
                    </a:cubicBezTo>
                    <a:cubicBezTo>
                      <a:pt x="130" y="9"/>
                      <a:pt x="130" y="9"/>
                      <a:pt x="130" y="9"/>
                    </a:cubicBezTo>
                    <a:cubicBezTo>
                      <a:pt x="130" y="4"/>
                      <a:pt x="126" y="0"/>
                      <a:pt x="121" y="0"/>
                    </a:cubicBezTo>
                    <a:close/>
                    <a:moveTo>
                      <a:pt x="47" y="81"/>
                    </a:moveTo>
                    <a:cubicBezTo>
                      <a:pt x="28" y="81"/>
                      <a:pt x="12" y="66"/>
                      <a:pt x="12" y="46"/>
                    </a:cubicBezTo>
                    <a:cubicBezTo>
                      <a:pt x="12" y="27"/>
                      <a:pt x="28" y="11"/>
                      <a:pt x="47" y="11"/>
                    </a:cubicBezTo>
                    <a:cubicBezTo>
                      <a:pt x="67" y="11"/>
                      <a:pt x="82" y="27"/>
                      <a:pt x="82" y="46"/>
                    </a:cubicBezTo>
                    <a:cubicBezTo>
                      <a:pt x="82" y="66"/>
                      <a:pt x="67" y="81"/>
                      <a:pt x="47" y="81"/>
                    </a:cubicBezTo>
                    <a:close/>
                    <a:moveTo>
                      <a:pt x="116" y="19"/>
                    </a:moveTo>
                    <a:cubicBezTo>
                      <a:pt x="105" y="19"/>
                      <a:pt x="105" y="19"/>
                      <a:pt x="105" y="19"/>
                    </a:cubicBezTo>
                    <a:cubicBezTo>
                      <a:pt x="101" y="19"/>
                      <a:pt x="99" y="17"/>
                      <a:pt x="99" y="13"/>
                    </a:cubicBezTo>
                    <a:cubicBezTo>
                      <a:pt x="99" y="10"/>
                      <a:pt x="101" y="7"/>
                      <a:pt x="105" y="7"/>
                    </a:cubicBezTo>
                    <a:cubicBezTo>
                      <a:pt x="116" y="7"/>
                      <a:pt x="116" y="7"/>
                      <a:pt x="116" y="7"/>
                    </a:cubicBezTo>
                    <a:cubicBezTo>
                      <a:pt x="119" y="7"/>
                      <a:pt x="122" y="10"/>
                      <a:pt x="122" y="13"/>
                    </a:cubicBezTo>
                    <a:cubicBezTo>
                      <a:pt x="122" y="17"/>
                      <a:pt x="119" y="19"/>
                      <a:pt x="116"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ct val="0"/>
                  </a:spcBef>
                  <a:spcAft>
                    <a:spcPct val="0"/>
                  </a:spcAft>
                  <a:defRPr/>
                </a:pPr>
                <a:endParaRPr lang="en-US">
                  <a:latin typeface="+mn-lt"/>
                </a:endParaRPr>
              </a:p>
            </p:txBody>
          </p:sp>
          <p:sp>
            <p:nvSpPr>
              <p:cNvPr id="71" name="Rectangle 36"/>
              <p:cNvSpPr>
                <a:spLocks noChangeArrowheads="1"/>
              </p:cNvSpPr>
              <p:nvPr/>
            </p:nvSpPr>
            <p:spPr bwMode="auto">
              <a:xfrm>
                <a:off x="5888038" y="2538413"/>
                <a:ext cx="101600"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ct val="0"/>
                  </a:spcBef>
                  <a:spcAft>
                    <a:spcPct val="0"/>
                  </a:spcAft>
                  <a:defRPr/>
                </a:pPr>
                <a:endParaRPr lang="en-US">
                  <a:latin typeface="+mn-lt"/>
                </a:endParaRPr>
              </a:p>
            </p:txBody>
          </p:sp>
          <p:sp>
            <p:nvSpPr>
              <p:cNvPr id="72" name="Oval 37"/>
              <p:cNvSpPr>
                <a:spLocks noChangeArrowheads="1"/>
              </p:cNvSpPr>
              <p:nvPr/>
            </p:nvSpPr>
            <p:spPr bwMode="auto">
              <a:xfrm>
                <a:off x="5951538" y="2697163"/>
                <a:ext cx="128588" cy="1285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ct val="0"/>
                  </a:spcBef>
                  <a:spcAft>
                    <a:spcPct val="0"/>
                  </a:spcAft>
                  <a:defRPr/>
                </a:pPr>
                <a:endParaRPr lang="en-US">
                  <a:latin typeface="+mn-lt"/>
                </a:endParaRPr>
              </a:p>
            </p:txBody>
          </p:sp>
        </p:grpSp>
        <p:sp>
          <p:nvSpPr>
            <p:cNvPr id="81" name="文本框 80"/>
            <p:cNvSpPr txBox="1"/>
            <p:nvPr/>
          </p:nvSpPr>
          <p:spPr>
            <a:xfrm>
              <a:off x="990865" y="3433121"/>
              <a:ext cx="1973016" cy="830997"/>
            </a:xfrm>
            <a:prstGeom prst="rect">
              <a:avLst/>
            </a:prstGeom>
            <a:noFill/>
          </p:spPr>
          <p:txBody>
            <a:bodyPr wrap="square" rtlCol="0">
              <a:spAutoFit/>
            </a:bodyPr>
            <a:lstStyle/>
            <a:p>
              <a:pPr algn="just"/>
              <a:r>
                <a:rPr lang="zh-CN" altLang="en-US" sz="120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82" name="文本框 81"/>
            <p:cNvSpPr txBox="1"/>
            <p:nvPr/>
          </p:nvSpPr>
          <p:spPr>
            <a:xfrm>
              <a:off x="1260352" y="3116336"/>
              <a:ext cx="1434042" cy="369332"/>
            </a:xfrm>
            <a:prstGeom prst="rect">
              <a:avLst/>
            </a:prstGeom>
            <a:noFill/>
          </p:spPr>
          <p:txBody>
            <a:bodyPr wrap="square" rtlCol="0">
              <a:spAutoFit/>
            </a:bodyPr>
            <a:lstStyle/>
            <a:p>
              <a:pPr algn="ctr"/>
              <a:r>
                <a:rPr lang="zh-CN" altLang="en-US">
                  <a:solidFill>
                    <a:schemeClr val="bg1"/>
                  </a:solidFill>
                  <a:latin typeface="微软雅黑" panose="020B0503020204020204" pitchFamily="34" charset="-122"/>
                  <a:ea typeface="微软雅黑" panose="020B0503020204020204" pitchFamily="34" charset="-122"/>
                </a:rPr>
                <a:t>编辑标题</a:t>
              </a:r>
            </a:p>
          </p:txBody>
        </p:sp>
        <p:sp>
          <p:nvSpPr>
            <p:cNvPr id="85" name="文本框 84"/>
            <p:cNvSpPr txBox="1"/>
            <p:nvPr/>
          </p:nvSpPr>
          <p:spPr>
            <a:xfrm>
              <a:off x="3742144" y="3433121"/>
              <a:ext cx="1973016" cy="830997"/>
            </a:xfrm>
            <a:prstGeom prst="rect">
              <a:avLst/>
            </a:prstGeom>
            <a:noFill/>
          </p:spPr>
          <p:txBody>
            <a:bodyPr wrap="square" rtlCol="0">
              <a:spAutoFit/>
            </a:bodyPr>
            <a:lstStyle/>
            <a:p>
              <a:pPr algn="just"/>
              <a:r>
                <a:rPr lang="zh-CN" altLang="en-US" sz="120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86" name="文本框 85"/>
            <p:cNvSpPr txBox="1"/>
            <p:nvPr/>
          </p:nvSpPr>
          <p:spPr>
            <a:xfrm>
              <a:off x="4011631" y="3116336"/>
              <a:ext cx="1434042" cy="369332"/>
            </a:xfrm>
            <a:prstGeom prst="rect">
              <a:avLst/>
            </a:prstGeom>
            <a:noFill/>
          </p:spPr>
          <p:txBody>
            <a:bodyPr wrap="square" rtlCol="0">
              <a:spAutoFit/>
            </a:bodyPr>
            <a:lstStyle/>
            <a:p>
              <a:pPr algn="ctr"/>
              <a:r>
                <a:rPr lang="zh-CN" altLang="en-US">
                  <a:solidFill>
                    <a:schemeClr val="bg1"/>
                  </a:solidFill>
                  <a:latin typeface="微软雅黑" panose="020B0503020204020204" pitchFamily="34" charset="-122"/>
                  <a:ea typeface="微软雅黑" panose="020B0503020204020204" pitchFamily="34" charset="-122"/>
                </a:rPr>
                <a:t>编辑标题</a:t>
              </a:r>
            </a:p>
          </p:txBody>
        </p:sp>
        <p:sp>
          <p:nvSpPr>
            <p:cNvPr id="87" name="文本框 86"/>
            <p:cNvSpPr txBox="1"/>
            <p:nvPr/>
          </p:nvSpPr>
          <p:spPr>
            <a:xfrm>
              <a:off x="6493423" y="3433121"/>
              <a:ext cx="1973016" cy="830997"/>
            </a:xfrm>
            <a:prstGeom prst="rect">
              <a:avLst/>
            </a:prstGeom>
            <a:noFill/>
          </p:spPr>
          <p:txBody>
            <a:bodyPr wrap="square" rtlCol="0">
              <a:spAutoFit/>
            </a:bodyPr>
            <a:lstStyle/>
            <a:p>
              <a:pPr algn="just"/>
              <a:r>
                <a:rPr lang="zh-CN" altLang="en-US" sz="120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88" name="文本框 87"/>
            <p:cNvSpPr txBox="1"/>
            <p:nvPr/>
          </p:nvSpPr>
          <p:spPr>
            <a:xfrm>
              <a:off x="6762910" y="3116336"/>
              <a:ext cx="1434042" cy="369332"/>
            </a:xfrm>
            <a:prstGeom prst="rect">
              <a:avLst/>
            </a:prstGeom>
            <a:noFill/>
          </p:spPr>
          <p:txBody>
            <a:bodyPr wrap="square" rtlCol="0">
              <a:spAutoFit/>
            </a:bodyPr>
            <a:lstStyle/>
            <a:p>
              <a:pPr algn="ctr"/>
              <a:r>
                <a:rPr lang="zh-CN" altLang="en-US">
                  <a:solidFill>
                    <a:schemeClr val="bg1"/>
                  </a:solidFill>
                  <a:latin typeface="微软雅黑" panose="020B0503020204020204" pitchFamily="34" charset="-122"/>
                  <a:ea typeface="微软雅黑" panose="020B0503020204020204" pitchFamily="34" charset="-122"/>
                </a:rPr>
                <a:t>编辑标题</a:t>
              </a:r>
            </a:p>
          </p:txBody>
        </p:sp>
        <p:sp>
          <p:nvSpPr>
            <p:cNvPr id="89" name="文本框 88"/>
            <p:cNvSpPr txBox="1"/>
            <p:nvPr/>
          </p:nvSpPr>
          <p:spPr>
            <a:xfrm>
              <a:off x="9244702" y="3433121"/>
              <a:ext cx="1973016" cy="830997"/>
            </a:xfrm>
            <a:prstGeom prst="rect">
              <a:avLst/>
            </a:prstGeom>
            <a:noFill/>
          </p:spPr>
          <p:txBody>
            <a:bodyPr wrap="square" rtlCol="0">
              <a:spAutoFit/>
            </a:bodyPr>
            <a:lstStyle/>
            <a:p>
              <a:pPr algn="just"/>
              <a:r>
                <a:rPr lang="zh-CN" altLang="en-US" sz="120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90" name="文本框 89"/>
            <p:cNvSpPr txBox="1"/>
            <p:nvPr/>
          </p:nvSpPr>
          <p:spPr>
            <a:xfrm>
              <a:off x="9514189" y="3116336"/>
              <a:ext cx="1434042" cy="369332"/>
            </a:xfrm>
            <a:prstGeom prst="rect">
              <a:avLst/>
            </a:prstGeom>
            <a:noFill/>
          </p:spPr>
          <p:txBody>
            <a:bodyPr wrap="square" rtlCol="0">
              <a:spAutoFit/>
            </a:bodyPr>
            <a:lstStyle/>
            <a:p>
              <a:pPr algn="ctr"/>
              <a:r>
                <a:rPr lang="zh-CN" altLang="en-US">
                  <a:solidFill>
                    <a:schemeClr val="bg1"/>
                  </a:solidFill>
                  <a:latin typeface="微软雅黑" panose="020B0503020204020204" pitchFamily="34" charset="-122"/>
                  <a:ea typeface="微软雅黑" panose="020B0503020204020204" pitchFamily="34" charset="-122"/>
                </a:rPr>
                <a:t>编辑标题</a:t>
              </a:r>
            </a:p>
          </p:txBody>
        </p:sp>
      </p:grpSp>
      <p:sp>
        <p:nvSpPr>
          <p:cNvPr id="91" name="文本框 90"/>
          <p:cNvSpPr txBox="1"/>
          <p:nvPr/>
        </p:nvSpPr>
        <p:spPr>
          <a:xfrm>
            <a:off x="1088825" y="4990676"/>
            <a:ext cx="10014352" cy="1015663"/>
          </a:xfrm>
          <a:prstGeom prst="rect">
            <a:avLst/>
          </a:prstGeom>
          <a:noFill/>
        </p:spPr>
        <p:txBody>
          <a:bodyPr wrap="square" rtlCol="0">
            <a:spAutoFit/>
          </a:bodyPr>
          <a:lstStyle/>
          <a:p>
            <a:pPr algn="just">
              <a:lnSpc>
                <a:spcPct val="125000"/>
              </a:lnSpc>
            </a:pPr>
            <a:r>
              <a:rPr lang="zh-CN" altLang="en-US" sz="1200">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点击文本框即可进行编辑输入相关内容点击文本框即可进行编辑输入相关内容点击文本框即可进行编辑输入相关内容点击文本框即可进行编辑输入相关内容点击文本框即可进行编辑输入相关内容点击文本框即可进行编辑输入相关内容点击文本框即可进行编辑输入相关内容点击文本框即可进行编辑输入相关内容点击文本框即可进行编辑输入相关内容点击文本框即可进行编辑输入相关内容</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rcRect l="9127" t="20089" r="33265" b="28014"/>
          <a:stretch>
            <a:fillRect/>
          </a:stretch>
        </p:blipFill>
        <p:spPr>
          <a:xfrm>
            <a:off x="1" y="0"/>
            <a:ext cx="12192000" cy="6858000"/>
          </a:xfrm>
          <a:prstGeom prst="rect">
            <a:avLst/>
          </a:prstGeom>
        </p:spPr>
      </p:pic>
      <p:sp>
        <p:nvSpPr>
          <p:cNvPr id="21" name="矩形 20"/>
          <p:cNvSpPr/>
          <p:nvPr/>
        </p:nvSpPr>
        <p:spPr>
          <a:xfrm>
            <a:off x="0" y="-13094"/>
            <a:ext cx="12191999" cy="6871094"/>
          </a:xfrm>
          <a:prstGeom prst="rect">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5314949" y="2473762"/>
            <a:ext cx="6496051" cy="1569660"/>
          </a:xfrm>
          <a:prstGeom prst="rect">
            <a:avLst/>
          </a:prstGeom>
          <a:noFill/>
        </p:spPr>
        <p:txBody>
          <a:bodyPr wrap="square" rtlCol="0">
            <a:spAutoFit/>
          </a:bodyPr>
          <a:lstStyle/>
          <a:p>
            <a:pPr algn="ctr"/>
            <a:r>
              <a:rPr lang="en-US" altLang="zh-CN" sz="9600" b="1">
                <a:solidFill>
                  <a:schemeClr val="tx1">
                    <a:lumMod val="75000"/>
                    <a:lumOff val="25000"/>
                  </a:schemeClr>
                </a:solidFill>
                <a:latin typeface="华文仿宋" panose="02010600040101010101" pitchFamily="2" charset="-122"/>
                <a:ea typeface="华文仿宋" panose="02010600040101010101" pitchFamily="2" charset="-122"/>
              </a:rPr>
              <a:t>Section three</a:t>
            </a:r>
            <a:endParaRPr lang="zh-CN" altLang="en-US" sz="9600" b="1">
              <a:solidFill>
                <a:schemeClr val="tx1">
                  <a:lumMod val="75000"/>
                  <a:lumOff val="25000"/>
                </a:schemeClr>
              </a:solidFill>
              <a:latin typeface="华文仿宋" panose="02010600040101010101" pitchFamily="2" charset="-122"/>
              <a:ea typeface="华文仿宋" panose="02010600040101010101" pitchFamily="2" charset="-122"/>
            </a:endParaRPr>
          </a:p>
        </p:txBody>
      </p:sp>
      <p:sp>
        <p:nvSpPr>
          <p:cNvPr id="23" name="矩形 22"/>
          <p:cNvSpPr/>
          <p:nvPr/>
        </p:nvSpPr>
        <p:spPr>
          <a:xfrm>
            <a:off x="7279495" y="3899551"/>
            <a:ext cx="2262158" cy="458908"/>
          </a:xfrm>
          <a:prstGeom prst="rect">
            <a:avLst/>
          </a:prstGeom>
        </p:spPr>
        <p:txBody>
          <a:bodyPr wrap="none">
            <a:spAutoFit/>
          </a:bodyPr>
          <a:lstStyle/>
          <a:p>
            <a:pPr>
              <a:lnSpc>
                <a:spcPct val="150000"/>
              </a:lnSpc>
            </a:pPr>
            <a:r>
              <a:rPr lang="zh-CN" altLang="en-US" b="1">
                <a:solidFill>
                  <a:schemeClr val="tx1">
                    <a:lumMod val="75000"/>
                    <a:lumOff val="25000"/>
                  </a:schemeClr>
                </a:solidFill>
                <a:latin typeface="微软雅黑" panose="020B0503020204020204" pitchFamily="34" charset="-122"/>
                <a:ea typeface="微软雅黑" panose="020B0503020204020204" pitchFamily="34" charset="-122"/>
              </a:rPr>
              <a:t>单击文本框输入标题</a:t>
            </a:r>
            <a:endParaRPr lang="en-US" altLang="zh-CN"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6288881" y="4322951"/>
            <a:ext cx="4243386" cy="400110"/>
          </a:xfrm>
          <a:prstGeom prst="rect">
            <a:avLst/>
          </a:prstGeom>
          <a:noFill/>
        </p:spPr>
        <p:txBody>
          <a:bodyPr wrap="square" rtlCol="0">
            <a:spAutoFit/>
          </a:bodyPr>
          <a:lstStyle>
            <a:defPPr>
              <a:defRPr lang="zh-CN"/>
            </a:defPPr>
            <a:lvl1pPr algn="ctr">
              <a:defRPr sz="6000" b="1">
                <a:blipFill dpi="0" rotWithShape="1">
                  <a:blip r:embed="rId3"/>
                  <a:stretch>
                    <a:fillRect/>
                  </a:stretch>
                </a:blipFill>
              </a:defRPr>
            </a:lvl1pPr>
          </a:lstStyle>
          <a:p>
            <a:r>
              <a:rPr lang="en-US" altLang="zh-CN" sz="2000">
                <a:solidFill>
                  <a:schemeClr val="tx1">
                    <a:lumMod val="75000"/>
                    <a:lumOff val="25000"/>
                  </a:schemeClr>
                </a:solidFill>
                <a:latin typeface="华文仿宋" panose="02010600040101010101" pitchFamily="2" charset="-122"/>
                <a:ea typeface="华文仿宋" panose="02010600040101010101" pitchFamily="2" charset="-122"/>
              </a:rPr>
              <a:t>Professional generation PowerPoint</a:t>
            </a:r>
            <a:endParaRPr lang="zh-CN" altLang="en-US" sz="2000">
              <a:solidFill>
                <a:schemeClr val="tx1">
                  <a:lumMod val="75000"/>
                  <a:lumOff val="25000"/>
                </a:schemeClr>
              </a:solidFill>
              <a:latin typeface="华文仿宋" panose="02010600040101010101" pitchFamily="2" charset="-122"/>
              <a:ea typeface="华文仿宋" panose="02010600040101010101" pitchFamily="2" charset="-122"/>
            </a:endParaRPr>
          </a:p>
        </p:txBody>
      </p:sp>
      <p:sp>
        <p:nvSpPr>
          <p:cNvPr id="25" name="TextBox 38"/>
          <p:cNvSpPr txBox="1"/>
          <p:nvPr/>
        </p:nvSpPr>
        <p:spPr>
          <a:xfrm>
            <a:off x="6394274" y="4833892"/>
            <a:ext cx="4032599" cy="553998"/>
          </a:xfrm>
          <a:prstGeom prst="rect">
            <a:avLst/>
          </a:prstGeom>
          <a:noFill/>
        </p:spPr>
        <p:txBody>
          <a:bodyPr wrap="square" lIns="0" tIns="0" rIns="0" bIns="0" rtlCol="0">
            <a:spAutoFit/>
          </a:bodyPr>
          <a:lstStyle/>
          <a:p>
            <a:pPr algn="just"/>
            <a:r>
              <a:rPr lang="en-US" sz="1200">
                <a:solidFill>
                  <a:schemeClr val="tx1">
                    <a:lumMod val="75000"/>
                    <a:lumOff val="25000"/>
                  </a:schemeClr>
                </a:solidFill>
              </a:rPr>
              <a:t>PowerPoint offers word processing, outlining, drawing, graphing, and presentation management tools all designed to be easy to use and learn.</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rcRect l="895" t="-141" r="211" b="8824"/>
          <a:stretch>
            <a:fillRect/>
          </a:stretch>
        </p:blipFill>
        <p:spPr>
          <a:xfrm>
            <a:off x="0" y="-13094"/>
            <a:ext cx="12192000" cy="6871094"/>
          </a:xfrm>
          <a:prstGeom prst="rect">
            <a:avLst/>
          </a:prstGeom>
        </p:spPr>
      </p:pic>
      <p:sp>
        <p:nvSpPr>
          <p:cNvPr id="7" name="矩形 6"/>
          <p:cNvSpPr/>
          <p:nvPr/>
        </p:nvSpPr>
        <p:spPr>
          <a:xfrm>
            <a:off x="0" y="-13094"/>
            <a:ext cx="12192000" cy="6871094"/>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511" y="190502"/>
            <a:ext cx="12193511" cy="47413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047750" y="0"/>
            <a:ext cx="8226861" cy="698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zh-CN" sz="3600">
                <a:solidFill>
                  <a:schemeClr val="bg1"/>
                </a:solidFill>
                <a:latin typeface="华文仿宋" panose="02010600040101010101" pitchFamily="2" charset="-122"/>
                <a:ea typeface="华文仿宋" panose="02010600040101010101" pitchFamily="2" charset="-122"/>
              </a:rPr>
              <a:t>Section three</a:t>
            </a:r>
            <a:r>
              <a:rPr lang="en-US" altLang="zh-CN" sz="3200">
                <a:solidFill>
                  <a:schemeClr val="bg1"/>
                </a:solidFill>
                <a:latin typeface="微软雅黑" panose="020B0503020204020204" pitchFamily="34" charset="-122"/>
                <a:ea typeface="微软雅黑" panose="020B0503020204020204" pitchFamily="34" charset="-122"/>
              </a:rPr>
              <a:t>    </a:t>
            </a:r>
            <a:r>
              <a:rPr lang="zh-CN" altLang="en-US" sz="2000">
                <a:solidFill>
                  <a:schemeClr val="bg1"/>
                </a:solidFill>
                <a:latin typeface="微软雅黑" panose="020B0503020204020204" pitchFamily="34" charset="-122"/>
                <a:ea typeface="微软雅黑" panose="020B0503020204020204" pitchFamily="34" charset="-122"/>
              </a:rPr>
              <a:t>单击文本框输入标题</a:t>
            </a:r>
            <a:endParaRPr lang="en-US" altLang="zh-CN" sz="2000">
              <a:solidFill>
                <a:schemeClr val="bg1"/>
              </a:solidFill>
              <a:latin typeface="微软雅黑" panose="020B0503020204020204" pitchFamily="34" charset="-122"/>
              <a:ea typeface="微软雅黑" panose="020B0503020204020204" pitchFamily="34" charset="-122"/>
            </a:endParaRPr>
          </a:p>
        </p:txBody>
      </p:sp>
      <p:sp>
        <p:nvSpPr>
          <p:cNvPr id="11" name="平行四边形 10"/>
          <p:cNvSpPr/>
          <p:nvPr/>
        </p:nvSpPr>
        <p:spPr>
          <a:xfrm rot="21297028">
            <a:off x="10197381" y="190502"/>
            <a:ext cx="376344" cy="474132"/>
          </a:xfrm>
          <a:prstGeom prst="parallelogram">
            <a:avLst>
              <a:gd name="adj" fmla="val 6595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平行四边形 11"/>
          <p:cNvSpPr/>
          <p:nvPr/>
        </p:nvSpPr>
        <p:spPr>
          <a:xfrm>
            <a:off x="9573596" y="190502"/>
            <a:ext cx="640721" cy="474132"/>
          </a:xfrm>
          <a:prstGeom prst="parallelogram">
            <a:avLst>
              <a:gd name="adj" fmla="val 421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38"/>
          <p:cNvSpPr txBox="1"/>
          <p:nvPr/>
        </p:nvSpPr>
        <p:spPr>
          <a:xfrm>
            <a:off x="672346" y="796669"/>
            <a:ext cx="9233654" cy="184666"/>
          </a:xfrm>
          <a:prstGeom prst="rect">
            <a:avLst/>
          </a:prstGeom>
          <a:noFill/>
        </p:spPr>
        <p:txBody>
          <a:bodyPr wrap="square" lIns="0" tIns="0" rIns="0" bIns="0" rtlCol="0">
            <a:spAutoFit/>
          </a:bodyPr>
          <a:lstStyle/>
          <a:p>
            <a:pPr algn="just"/>
            <a:r>
              <a:rPr lang="en-US" sz="1200">
                <a:solidFill>
                  <a:schemeClr val="tx1">
                    <a:lumMod val="75000"/>
                    <a:lumOff val="25000"/>
                  </a:schemeClr>
                </a:solidFill>
              </a:rPr>
              <a:t>PowerPoint offers word processing, outlining, drawing, graphing, and presentation management tools all designed to be easy to use and learn.</a:t>
            </a:r>
          </a:p>
        </p:txBody>
      </p:sp>
      <p:sp>
        <p:nvSpPr>
          <p:cNvPr id="15" name="矩形 14"/>
          <p:cNvSpPr/>
          <p:nvPr/>
        </p:nvSpPr>
        <p:spPr>
          <a:xfrm>
            <a:off x="0" y="6733309"/>
            <a:ext cx="12193511" cy="12469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Rectangle 6"/>
          <p:cNvSpPr/>
          <p:nvPr/>
        </p:nvSpPr>
        <p:spPr>
          <a:xfrm>
            <a:off x="919163" y="3429000"/>
            <a:ext cx="2051050" cy="10795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zh-CN" sz="1200">
              <a:solidFill>
                <a:srgbClr val="FFFFFF"/>
              </a:solidFill>
              <a:latin typeface="Roboto" pitchFamily="2" charset="0"/>
              <a:ea typeface="Roboto" pitchFamily="2" charset="0"/>
              <a:cs typeface="Helvetica Neue"/>
            </a:endParaRPr>
          </a:p>
        </p:txBody>
      </p:sp>
      <p:sp>
        <p:nvSpPr>
          <p:cNvPr id="37" name="Rectangle 7"/>
          <p:cNvSpPr/>
          <p:nvPr/>
        </p:nvSpPr>
        <p:spPr>
          <a:xfrm>
            <a:off x="2986088" y="3429000"/>
            <a:ext cx="2051050" cy="10795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zh-CN" sz="1200">
              <a:solidFill>
                <a:srgbClr val="FFFFFF"/>
              </a:solidFill>
              <a:latin typeface="Roboto" pitchFamily="2" charset="0"/>
              <a:ea typeface="Roboto" pitchFamily="2" charset="0"/>
              <a:cs typeface="Helvetica Neue"/>
            </a:endParaRPr>
          </a:p>
        </p:txBody>
      </p:sp>
      <p:sp>
        <p:nvSpPr>
          <p:cNvPr id="38" name="Rectangle 8"/>
          <p:cNvSpPr/>
          <p:nvPr/>
        </p:nvSpPr>
        <p:spPr>
          <a:xfrm>
            <a:off x="5051425" y="3429000"/>
            <a:ext cx="2052638" cy="10795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zh-CN" sz="1200">
              <a:solidFill>
                <a:srgbClr val="FFFFFF"/>
              </a:solidFill>
              <a:latin typeface="Roboto" pitchFamily="2" charset="0"/>
              <a:ea typeface="Roboto" pitchFamily="2" charset="0"/>
              <a:cs typeface="Helvetica Neue"/>
            </a:endParaRPr>
          </a:p>
        </p:txBody>
      </p:sp>
      <p:sp>
        <p:nvSpPr>
          <p:cNvPr id="39" name="Rectangle 9"/>
          <p:cNvSpPr/>
          <p:nvPr/>
        </p:nvSpPr>
        <p:spPr>
          <a:xfrm>
            <a:off x="7118350" y="3429000"/>
            <a:ext cx="2052638" cy="10795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zh-CN" sz="1200">
              <a:solidFill>
                <a:srgbClr val="FFFFFF"/>
              </a:solidFill>
              <a:latin typeface="Roboto" pitchFamily="2" charset="0"/>
              <a:ea typeface="Roboto" pitchFamily="2" charset="0"/>
              <a:cs typeface="Helvetica Neue"/>
            </a:endParaRPr>
          </a:p>
        </p:txBody>
      </p:sp>
      <p:sp>
        <p:nvSpPr>
          <p:cNvPr id="40" name="Rectangle 10"/>
          <p:cNvSpPr/>
          <p:nvPr/>
        </p:nvSpPr>
        <p:spPr>
          <a:xfrm>
            <a:off x="9185275" y="3429000"/>
            <a:ext cx="2052638" cy="10795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zh-CN" sz="1200">
              <a:solidFill>
                <a:srgbClr val="FFFFFF"/>
              </a:solidFill>
              <a:latin typeface="Roboto" pitchFamily="2" charset="0"/>
              <a:ea typeface="Roboto" pitchFamily="2" charset="0"/>
              <a:cs typeface="Helvetica Neue"/>
            </a:endParaRPr>
          </a:p>
        </p:txBody>
      </p:sp>
      <p:sp>
        <p:nvSpPr>
          <p:cNvPr id="41" name="TextBox 11"/>
          <p:cNvSpPr txBox="1"/>
          <p:nvPr/>
        </p:nvSpPr>
        <p:spPr>
          <a:xfrm>
            <a:off x="1243013" y="3676650"/>
            <a:ext cx="1627187" cy="1363663"/>
          </a:xfrm>
          <a:prstGeom prst="rect">
            <a:avLst/>
          </a:prstGeom>
          <a:noFill/>
        </p:spPr>
        <p:txBody>
          <a:bodyPr lIns="0" tIns="0" rIns="9142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zh-CN" sz="4000" b="1">
                <a:solidFill>
                  <a:schemeClr val="tx1">
                    <a:lumMod val="75000"/>
                    <a:lumOff val="25000"/>
                  </a:schemeClr>
                </a:solidFill>
                <a:latin typeface="Roboto" pitchFamily="2" charset="0"/>
                <a:ea typeface="Roboto" pitchFamily="2" charset="0"/>
                <a:cs typeface="Helvetica Neue"/>
              </a:rPr>
              <a:t>01</a:t>
            </a:r>
            <a:r>
              <a:rPr lang="en-US" altLang="zh-CN" sz="4000">
                <a:solidFill>
                  <a:schemeClr val="tx1">
                    <a:lumMod val="75000"/>
                    <a:lumOff val="25000"/>
                  </a:schemeClr>
                </a:solidFill>
                <a:latin typeface="Roboto" pitchFamily="2" charset="0"/>
                <a:ea typeface="Roboto" pitchFamily="2" charset="0"/>
                <a:cs typeface="Helvetica Neue"/>
              </a:rPr>
              <a:t> </a:t>
            </a:r>
            <a:endParaRPr lang="id-ID" altLang="zh-CN" sz="4000">
              <a:solidFill>
                <a:schemeClr val="tx1">
                  <a:lumMod val="75000"/>
                  <a:lumOff val="25000"/>
                </a:schemeClr>
              </a:solidFill>
              <a:latin typeface="Roboto" pitchFamily="2" charset="0"/>
              <a:ea typeface="Roboto" pitchFamily="2" charset="0"/>
              <a:cs typeface="Helvetica Neue"/>
            </a:endParaRPr>
          </a:p>
          <a:p>
            <a:pPr eaLnBrk="1" hangingPunct="1"/>
            <a:r>
              <a:rPr lang="id-ID" altLang="zh-CN" sz="1000">
                <a:solidFill>
                  <a:schemeClr val="tx1">
                    <a:lumMod val="75000"/>
                    <a:lumOff val="25000"/>
                  </a:schemeClr>
                </a:solidFill>
                <a:latin typeface="Roboto" pitchFamily="2" charset="0"/>
                <a:ea typeface="Roboto" pitchFamily="2" charset="0"/>
                <a:cs typeface="Roboto" pitchFamily="2" charset="0"/>
              </a:rPr>
              <a:t>.</a:t>
            </a:r>
          </a:p>
        </p:txBody>
      </p:sp>
      <p:sp>
        <p:nvSpPr>
          <p:cNvPr id="42" name="TextBox 12"/>
          <p:cNvSpPr txBox="1"/>
          <p:nvPr/>
        </p:nvSpPr>
        <p:spPr>
          <a:xfrm>
            <a:off x="3306763" y="3676650"/>
            <a:ext cx="1630362" cy="1363663"/>
          </a:xfrm>
          <a:prstGeom prst="rect">
            <a:avLst/>
          </a:prstGeom>
          <a:noFill/>
        </p:spPr>
        <p:txBody>
          <a:bodyPr lIns="0" tIns="0" rIns="9142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zh-CN" sz="4000" b="1">
                <a:solidFill>
                  <a:schemeClr val="tx1">
                    <a:lumMod val="75000"/>
                    <a:lumOff val="25000"/>
                  </a:schemeClr>
                </a:solidFill>
                <a:latin typeface="Roboto" pitchFamily="2" charset="0"/>
                <a:ea typeface="Roboto" pitchFamily="2" charset="0"/>
                <a:cs typeface="Helvetica Neue"/>
              </a:rPr>
              <a:t>02</a:t>
            </a:r>
            <a:r>
              <a:rPr lang="en-US" altLang="zh-CN" sz="4000">
                <a:solidFill>
                  <a:schemeClr val="tx1">
                    <a:lumMod val="75000"/>
                    <a:lumOff val="25000"/>
                  </a:schemeClr>
                </a:solidFill>
                <a:latin typeface="Roboto" pitchFamily="2" charset="0"/>
                <a:ea typeface="Roboto" pitchFamily="2" charset="0"/>
                <a:cs typeface="Helvetica Neue"/>
              </a:rPr>
              <a:t> </a:t>
            </a:r>
          </a:p>
        </p:txBody>
      </p:sp>
      <p:sp>
        <p:nvSpPr>
          <p:cNvPr id="43" name="TextBox 13"/>
          <p:cNvSpPr txBox="1"/>
          <p:nvPr/>
        </p:nvSpPr>
        <p:spPr>
          <a:xfrm>
            <a:off x="5357813" y="3676650"/>
            <a:ext cx="1631950" cy="1363663"/>
          </a:xfrm>
          <a:prstGeom prst="rect">
            <a:avLst/>
          </a:prstGeom>
          <a:noFill/>
        </p:spPr>
        <p:txBody>
          <a:bodyPr lIns="0" tIns="0" rIns="9142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zh-CN" sz="4000" b="1">
                <a:solidFill>
                  <a:schemeClr val="tx1">
                    <a:lumMod val="75000"/>
                    <a:lumOff val="25000"/>
                  </a:schemeClr>
                </a:solidFill>
                <a:latin typeface="Roboto" pitchFamily="2" charset="0"/>
                <a:ea typeface="Roboto" pitchFamily="2" charset="0"/>
                <a:cs typeface="Helvetica Neue"/>
              </a:rPr>
              <a:t>03</a:t>
            </a:r>
            <a:r>
              <a:rPr lang="en-US" altLang="zh-CN" sz="4000">
                <a:solidFill>
                  <a:schemeClr val="tx1">
                    <a:lumMod val="75000"/>
                    <a:lumOff val="25000"/>
                  </a:schemeClr>
                </a:solidFill>
                <a:latin typeface="Roboto" pitchFamily="2" charset="0"/>
                <a:ea typeface="Roboto" pitchFamily="2" charset="0"/>
                <a:cs typeface="Helvetica Neue"/>
              </a:rPr>
              <a:t> </a:t>
            </a:r>
          </a:p>
        </p:txBody>
      </p:sp>
      <p:sp>
        <p:nvSpPr>
          <p:cNvPr id="44" name="TextBox 14"/>
          <p:cNvSpPr txBox="1"/>
          <p:nvPr/>
        </p:nvSpPr>
        <p:spPr>
          <a:xfrm>
            <a:off x="7435850" y="3670300"/>
            <a:ext cx="1646238" cy="1370013"/>
          </a:xfrm>
          <a:prstGeom prst="rect">
            <a:avLst/>
          </a:prstGeom>
          <a:noFill/>
        </p:spPr>
        <p:txBody>
          <a:bodyPr lIns="0" tIns="0" rIns="9142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zh-CN" sz="4000" b="1">
                <a:solidFill>
                  <a:schemeClr val="tx1">
                    <a:lumMod val="75000"/>
                    <a:lumOff val="25000"/>
                  </a:schemeClr>
                </a:solidFill>
                <a:latin typeface="Roboto" pitchFamily="2" charset="0"/>
                <a:ea typeface="Roboto" pitchFamily="2" charset="0"/>
                <a:cs typeface="Helvetica Neue"/>
              </a:rPr>
              <a:t>04</a:t>
            </a:r>
            <a:r>
              <a:rPr lang="en-US" altLang="zh-CN" sz="4000">
                <a:solidFill>
                  <a:schemeClr val="tx1">
                    <a:lumMod val="75000"/>
                    <a:lumOff val="25000"/>
                  </a:schemeClr>
                </a:solidFill>
                <a:latin typeface="Roboto" pitchFamily="2" charset="0"/>
                <a:ea typeface="Roboto" pitchFamily="2" charset="0"/>
                <a:cs typeface="Helvetica Neue"/>
              </a:rPr>
              <a:t> </a:t>
            </a:r>
          </a:p>
        </p:txBody>
      </p:sp>
      <p:sp>
        <p:nvSpPr>
          <p:cNvPr id="45" name="TextBox 15"/>
          <p:cNvSpPr txBox="1"/>
          <p:nvPr/>
        </p:nvSpPr>
        <p:spPr>
          <a:xfrm>
            <a:off x="9502775" y="3676650"/>
            <a:ext cx="1635125" cy="1363663"/>
          </a:xfrm>
          <a:prstGeom prst="rect">
            <a:avLst/>
          </a:prstGeom>
          <a:noFill/>
        </p:spPr>
        <p:txBody>
          <a:bodyPr lIns="0" tIns="0" rIns="9142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zh-CN" sz="4000" b="1">
                <a:solidFill>
                  <a:schemeClr val="tx1">
                    <a:lumMod val="75000"/>
                    <a:lumOff val="25000"/>
                  </a:schemeClr>
                </a:solidFill>
                <a:latin typeface="Roboto" pitchFamily="2" charset="0"/>
                <a:ea typeface="Roboto" pitchFamily="2" charset="0"/>
                <a:cs typeface="Helvetica Neue"/>
              </a:rPr>
              <a:t>05</a:t>
            </a:r>
            <a:r>
              <a:rPr lang="en-US" altLang="zh-CN" sz="4000">
                <a:solidFill>
                  <a:schemeClr val="tx1">
                    <a:lumMod val="75000"/>
                    <a:lumOff val="25000"/>
                  </a:schemeClr>
                </a:solidFill>
                <a:latin typeface="Roboto" pitchFamily="2" charset="0"/>
                <a:ea typeface="Roboto" pitchFamily="2" charset="0"/>
                <a:cs typeface="Helvetica Neue"/>
              </a:rPr>
              <a:t> </a:t>
            </a:r>
          </a:p>
        </p:txBody>
      </p:sp>
      <p:sp>
        <p:nvSpPr>
          <p:cNvPr id="51" name="Teardrop 17"/>
          <p:cNvSpPr/>
          <p:nvPr/>
        </p:nvSpPr>
        <p:spPr bwMode="auto">
          <a:xfrm rot="8100000">
            <a:off x="1096963" y="2395538"/>
            <a:ext cx="649287" cy="647700"/>
          </a:xfrm>
          <a:prstGeom prst="teardrop">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solidFill>
                <a:schemeClr val="bg2">
                  <a:lumMod val="75000"/>
                </a:schemeClr>
              </a:solidFill>
            </a:endParaRPr>
          </a:p>
        </p:txBody>
      </p:sp>
      <p:sp>
        <p:nvSpPr>
          <p:cNvPr id="52" name="Freeform 6"/>
          <p:cNvSpPr>
            <a:spLocks noEditPoints="1"/>
          </p:cNvSpPr>
          <p:nvPr/>
        </p:nvSpPr>
        <p:spPr bwMode="auto">
          <a:xfrm>
            <a:off x="1266826" y="2528887"/>
            <a:ext cx="325438" cy="357187"/>
          </a:xfrm>
          <a:custGeom>
            <a:avLst/>
            <a:gdLst>
              <a:gd name="T0" fmla="*/ 347 w 376"/>
              <a:gd name="T1" fmla="*/ 284 h 376"/>
              <a:gd name="T2" fmla="*/ 347 w 376"/>
              <a:gd name="T3" fmla="*/ 238 h 376"/>
              <a:gd name="T4" fmla="*/ 278 w 376"/>
              <a:gd name="T5" fmla="*/ 169 h 376"/>
              <a:gd name="T6" fmla="*/ 238 w 376"/>
              <a:gd name="T7" fmla="*/ 169 h 376"/>
              <a:gd name="T8" fmla="*/ 207 w 376"/>
              <a:gd name="T9" fmla="*/ 148 h 376"/>
              <a:gd name="T10" fmla="*/ 207 w 376"/>
              <a:gd name="T11" fmla="*/ 92 h 376"/>
              <a:gd name="T12" fmla="*/ 236 w 376"/>
              <a:gd name="T13" fmla="*/ 48 h 376"/>
              <a:gd name="T14" fmla="*/ 188 w 376"/>
              <a:gd name="T15" fmla="*/ 0 h 376"/>
              <a:gd name="T16" fmla="*/ 140 w 376"/>
              <a:gd name="T17" fmla="*/ 48 h 376"/>
              <a:gd name="T18" fmla="*/ 169 w 376"/>
              <a:gd name="T19" fmla="*/ 92 h 376"/>
              <a:gd name="T20" fmla="*/ 169 w 376"/>
              <a:gd name="T21" fmla="*/ 148 h 376"/>
              <a:gd name="T22" fmla="*/ 138 w 376"/>
              <a:gd name="T23" fmla="*/ 169 h 376"/>
              <a:gd name="T24" fmla="*/ 98 w 376"/>
              <a:gd name="T25" fmla="*/ 169 h 376"/>
              <a:gd name="T26" fmla="*/ 29 w 376"/>
              <a:gd name="T27" fmla="*/ 238 h 376"/>
              <a:gd name="T28" fmla="*/ 29 w 376"/>
              <a:gd name="T29" fmla="*/ 284 h 376"/>
              <a:gd name="T30" fmla="*/ 0 w 376"/>
              <a:gd name="T31" fmla="*/ 328 h 376"/>
              <a:gd name="T32" fmla="*/ 48 w 376"/>
              <a:gd name="T33" fmla="*/ 376 h 376"/>
              <a:gd name="T34" fmla="*/ 96 w 376"/>
              <a:gd name="T35" fmla="*/ 328 h 376"/>
              <a:gd name="T36" fmla="*/ 67 w 376"/>
              <a:gd name="T37" fmla="*/ 284 h 376"/>
              <a:gd name="T38" fmla="*/ 67 w 376"/>
              <a:gd name="T39" fmla="*/ 238 h 376"/>
              <a:gd name="T40" fmla="*/ 98 w 376"/>
              <a:gd name="T41" fmla="*/ 207 h 376"/>
              <a:gd name="T42" fmla="*/ 138 w 376"/>
              <a:gd name="T43" fmla="*/ 207 h 376"/>
              <a:gd name="T44" fmla="*/ 169 w 376"/>
              <a:gd name="T45" fmla="*/ 202 h 376"/>
              <a:gd name="T46" fmla="*/ 169 w 376"/>
              <a:gd name="T47" fmla="*/ 284 h 376"/>
              <a:gd name="T48" fmla="*/ 140 w 376"/>
              <a:gd name="T49" fmla="*/ 328 h 376"/>
              <a:gd name="T50" fmla="*/ 188 w 376"/>
              <a:gd name="T51" fmla="*/ 376 h 376"/>
              <a:gd name="T52" fmla="*/ 236 w 376"/>
              <a:gd name="T53" fmla="*/ 328 h 376"/>
              <a:gd name="T54" fmla="*/ 207 w 376"/>
              <a:gd name="T55" fmla="*/ 284 h 376"/>
              <a:gd name="T56" fmla="*/ 207 w 376"/>
              <a:gd name="T57" fmla="*/ 202 h 376"/>
              <a:gd name="T58" fmla="*/ 238 w 376"/>
              <a:gd name="T59" fmla="*/ 207 h 376"/>
              <a:gd name="T60" fmla="*/ 278 w 376"/>
              <a:gd name="T61" fmla="*/ 207 h 376"/>
              <a:gd name="T62" fmla="*/ 309 w 376"/>
              <a:gd name="T63" fmla="*/ 238 h 376"/>
              <a:gd name="T64" fmla="*/ 309 w 376"/>
              <a:gd name="T65" fmla="*/ 284 h 376"/>
              <a:gd name="T66" fmla="*/ 280 w 376"/>
              <a:gd name="T67" fmla="*/ 328 h 376"/>
              <a:gd name="T68" fmla="*/ 328 w 376"/>
              <a:gd name="T69" fmla="*/ 376 h 376"/>
              <a:gd name="T70" fmla="*/ 376 w 376"/>
              <a:gd name="T71" fmla="*/ 328 h 376"/>
              <a:gd name="T72" fmla="*/ 347 w 376"/>
              <a:gd name="T73" fmla="*/ 284 h 376"/>
              <a:gd name="T74" fmla="*/ 75 w 376"/>
              <a:gd name="T75" fmla="*/ 328 h 376"/>
              <a:gd name="T76" fmla="*/ 48 w 376"/>
              <a:gd name="T77" fmla="*/ 356 h 376"/>
              <a:gd name="T78" fmla="*/ 20 w 376"/>
              <a:gd name="T79" fmla="*/ 328 h 376"/>
              <a:gd name="T80" fmla="*/ 48 w 376"/>
              <a:gd name="T81" fmla="*/ 300 h 376"/>
              <a:gd name="T82" fmla="*/ 75 w 376"/>
              <a:gd name="T83" fmla="*/ 328 h 376"/>
              <a:gd name="T84" fmla="*/ 160 w 376"/>
              <a:gd name="T85" fmla="*/ 48 h 376"/>
              <a:gd name="T86" fmla="*/ 188 w 376"/>
              <a:gd name="T87" fmla="*/ 20 h 376"/>
              <a:gd name="T88" fmla="*/ 215 w 376"/>
              <a:gd name="T89" fmla="*/ 48 h 376"/>
              <a:gd name="T90" fmla="*/ 188 w 376"/>
              <a:gd name="T91" fmla="*/ 76 h 376"/>
              <a:gd name="T92" fmla="*/ 160 w 376"/>
              <a:gd name="T93" fmla="*/ 48 h 376"/>
              <a:gd name="T94" fmla="*/ 215 w 376"/>
              <a:gd name="T95" fmla="*/ 328 h 376"/>
              <a:gd name="T96" fmla="*/ 188 w 376"/>
              <a:gd name="T97" fmla="*/ 356 h 376"/>
              <a:gd name="T98" fmla="*/ 160 w 376"/>
              <a:gd name="T99" fmla="*/ 328 h 376"/>
              <a:gd name="T100" fmla="*/ 188 w 376"/>
              <a:gd name="T101" fmla="*/ 300 h 376"/>
              <a:gd name="T102" fmla="*/ 215 w 376"/>
              <a:gd name="T103" fmla="*/ 328 h 376"/>
              <a:gd name="T104" fmla="*/ 328 w 376"/>
              <a:gd name="T105" fmla="*/ 356 h 376"/>
              <a:gd name="T106" fmla="*/ 300 w 376"/>
              <a:gd name="T107" fmla="*/ 328 h 376"/>
              <a:gd name="T108" fmla="*/ 328 w 376"/>
              <a:gd name="T109" fmla="*/ 300 h 376"/>
              <a:gd name="T110" fmla="*/ 355 w 376"/>
              <a:gd name="T111" fmla="*/ 328 h 376"/>
              <a:gd name="T112" fmla="*/ 328 w 376"/>
              <a:gd name="T113" fmla="*/ 356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6" h="376">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path>
            </a:pathLst>
          </a:custGeom>
          <a:solidFill>
            <a:schemeClr val="bg1"/>
          </a:solidFill>
          <a:ln>
            <a:noFill/>
          </a:ln>
        </p:spPr>
        <p:txBody>
          <a:bodyPr/>
          <a:lstStyle/>
          <a:p>
            <a:pPr algn="ctr" eaLnBrk="1" fontAlgn="auto" hangingPunct="1">
              <a:spcBef>
                <a:spcPct val="0"/>
              </a:spcBef>
              <a:spcAft>
                <a:spcPct val="0"/>
              </a:spcAft>
              <a:defRPr/>
            </a:pPr>
            <a:endParaRPr lang="en-US">
              <a:solidFill>
                <a:schemeClr val="bg2">
                  <a:lumMod val="75000"/>
                </a:schemeClr>
              </a:solidFill>
              <a:latin typeface="+mn-lt"/>
            </a:endParaRPr>
          </a:p>
        </p:txBody>
      </p:sp>
      <p:sp>
        <p:nvSpPr>
          <p:cNvPr id="54" name="Teardrop 20"/>
          <p:cNvSpPr/>
          <p:nvPr/>
        </p:nvSpPr>
        <p:spPr bwMode="auto">
          <a:xfrm rot="8100000">
            <a:off x="5229225" y="2395538"/>
            <a:ext cx="647700" cy="647700"/>
          </a:xfrm>
          <a:prstGeom prst="teardrop">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solidFill>
                <a:schemeClr val="bg2">
                  <a:lumMod val="75000"/>
                </a:schemeClr>
              </a:solidFill>
            </a:endParaRPr>
          </a:p>
        </p:txBody>
      </p:sp>
      <p:sp>
        <p:nvSpPr>
          <p:cNvPr id="55" name="Freeform 11"/>
          <p:cNvSpPr/>
          <p:nvPr/>
        </p:nvSpPr>
        <p:spPr bwMode="auto">
          <a:xfrm>
            <a:off x="5351462" y="2601912"/>
            <a:ext cx="401637" cy="260350"/>
          </a:xfrm>
          <a:custGeom>
            <a:avLst/>
            <a:gdLst>
              <a:gd name="T0" fmla="*/ 304 w 400"/>
              <a:gd name="T1" fmla="*/ 73 h 260"/>
              <a:gd name="T2" fmla="*/ 288 w 400"/>
              <a:gd name="T3" fmla="*/ 74 h 260"/>
              <a:gd name="T4" fmla="*/ 186 w 400"/>
              <a:gd name="T5" fmla="*/ 0 h 260"/>
              <a:gd name="T6" fmla="*/ 80 w 400"/>
              <a:gd name="T7" fmla="*/ 104 h 260"/>
              <a:gd name="T8" fmla="*/ 81 w 400"/>
              <a:gd name="T9" fmla="*/ 119 h 260"/>
              <a:gd name="T10" fmla="*/ 72 w 400"/>
              <a:gd name="T11" fmla="*/ 118 h 260"/>
              <a:gd name="T12" fmla="*/ 0 w 400"/>
              <a:gd name="T13" fmla="*/ 189 h 260"/>
              <a:gd name="T14" fmla="*/ 72 w 400"/>
              <a:gd name="T15" fmla="*/ 260 h 260"/>
              <a:gd name="T16" fmla="*/ 172 w 400"/>
              <a:gd name="T17" fmla="*/ 260 h 260"/>
              <a:gd name="T18" fmla="*/ 172 w 400"/>
              <a:gd name="T19" fmla="*/ 184 h 260"/>
              <a:gd name="T20" fmla="*/ 130 w 400"/>
              <a:gd name="T21" fmla="*/ 184 h 260"/>
              <a:gd name="T22" fmla="*/ 200 w 400"/>
              <a:gd name="T23" fmla="*/ 92 h 260"/>
              <a:gd name="T24" fmla="*/ 270 w 400"/>
              <a:gd name="T25" fmla="*/ 184 h 260"/>
              <a:gd name="T26" fmla="*/ 228 w 400"/>
              <a:gd name="T27" fmla="*/ 184 h 260"/>
              <a:gd name="T28" fmla="*/ 228 w 400"/>
              <a:gd name="T29" fmla="*/ 260 h 260"/>
              <a:gd name="T30" fmla="*/ 304 w 400"/>
              <a:gd name="T31" fmla="*/ 260 h 260"/>
              <a:gd name="T32" fmla="*/ 400 w 400"/>
              <a:gd name="T33" fmla="*/ 166 h 260"/>
              <a:gd name="T34" fmla="*/ 304 w 400"/>
              <a:gd name="T35" fmla="*/ 73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0" h="260">
                <a:moveTo>
                  <a:pt x="304" y="73"/>
                </a:moveTo>
                <a:cubicBezTo>
                  <a:pt x="298" y="73"/>
                  <a:pt x="293" y="73"/>
                  <a:pt x="288" y="74"/>
                </a:cubicBezTo>
                <a:cubicBezTo>
                  <a:pt x="275" y="31"/>
                  <a:pt x="234" y="0"/>
                  <a:pt x="186" y="0"/>
                </a:cubicBezTo>
                <a:cubicBezTo>
                  <a:pt x="127" y="0"/>
                  <a:pt x="80" y="46"/>
                  <a:pt x="80" y="104"/>
                </a:cubicBezTo>
                <a:cubicBezTo>
                  <a:pt x="80" y="109"/>
                  <a:pt x="80" y="114"/>
                  <a:pt x="81" y="119"/>
                </a:cubicBezTo>
                <a:cubicBezTo>
                  <a:pt x="78" y="119"/>
                  <a:pt x="75" y="118"/>
                  <a:pt x="72" y="118"/>
                </a:cubicBezTo>
                <a:cubicBezTo>
                  <a:pt x="32" y="118"/>
                  <a:pt x="0" y="150"/>
                  <a:pt x="0" y="189"/>
                </a:cubicBezTo>
                <a:cubicBezTo>
                  <a:pt x="0" y="228"/>
                  <a:pt x="32" y="260"/>
                  <a:pt x="72" y="260"/>
                </a:cubicBezTo>
                <a:cubicBezTo>
                  <a:pt x="172" y="260"/>
                  <a:pt x="172" y="260"/>
                  <a:pt x="172" y="260"/>
                </a:cubicBezTo>
                <a:cubicBezTo>
                  <a:pt x="172" y="184"/>
                  <a:pt x="172" y="184"/>
                  <a:pt x="172" y="184"/>
                </a:cubicBezTo>
                <a:cubicBezTo>
                  <a:pt x="130" y="184"/>
                  <a:pt x="130" y="184"/>
                  <a:pt x="130" y="184"/>
                </a:cubicBezTo>
                <a:cubicBezTo>
                  <a:pt x="200" y="92"/>
                  <a:pt x="200" y="92"/>
                  <a:pt x="200" y="92"/>
                </a:cubicBezTo>
                <a:cubicBezTo>
                  <a:pt x="270" y="184"/>
                  <a:pt x="270" y="184"/>
                  <a:pt x="270" y="184"/>
                </a:cubicBezTo>
                <a:cubicBezTo>
                  <a:pt x="228" y="184"/>
                  <a:pt x="228" y="184"/>
                  <a:pt x="228" y="184"/>
                </a:cubicBezTo>
                <a:cubicBezTo>
                  <a:pt x="228" y="260"/>
                  <a:pt x="228" y="260"/>
                  <a:pt x="228" y="260"/>
                </a:cubicBezTo>
                <a:cubicBezTo>
                  <a:pt x="304" y="260"/>
                  <a:pt x="304" y="260"/>
                  <a:pt x="304" y="260"/>
                </a:cubicBezTo>
                <a:cubicBezTo>
                  <a:pt x="357" y="260"/>
                  <a:pt x="400" y="218"/>
                  <a:pt x="400" y="166"/>
                </a:cubicBezTo>
                <a:cubicBezTo>
                  <a:pt x="400" y="115"/>
                  <a:pt x="357" y="73"/>
                  <a:pt x="304" y="73"/>
                </a:cubicBezTo>
                <a:close/>
              </a:path>
            </a:pathLst>
          </a:custGeom>
          <a:solidFill>
            <a:schemeClr val="bg1"/>
          </a:solidFill>
          <a:ln>
            <a:noFill/>
          </a:ln>
        </p:spPr>
        <p:txBody>
          <a:bodyPr/>
          <a:lstStyle/>
          <a:p>
            <a:pPr algn="ctr" eaLnBrk="1" fontAlgn="auto" hangingPunct="1">
              <a:spcBef>
                <a:spcPct val="0"/>
              </a:spcBef>
              <a:spcAft>
                <a:spcPct val="0"/>
              </a:spcAft>
              <a:defRPr/>
            </a:pPr>
            <a:endParaRPr lang="en-US">
              <a:solidFill>
                <a:schemeClr val="bg2">
                  <a:lumMod val="75000"/>
                </a:schemeClr>
              </a:solidFill>
              <a:latin typeface="+mn-lt"/>
            </a:endParaRPr>
          </a:p>
        </p:txBody>
      </p:sp>
      <p:sp>
        <p:nvSpPr>
          <p:cNvPr id="57" name="Teardrop 23"/>
          <p:cNvSpPr/>
          <p:nvPr/>
        </p:nvSpPr>
        <p:spPr bwMode="auto">
          <a:xfrm rot="8100000">
            <a:off x="3171825" y="2395538"/>
            <a:ext cx="647700" cy="647700"/>
          </a:xfrm>
          <a:prstGeom prst="teardrop">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solidFill>
                <a:schemeClr val="bg2">
                  <a:lumMod val="75000"/>
                </a:schemeClr>
              </a:solidFill>
            </a:endParaRPr>
          </a:p>
        </p:txBody>
      </p:sp>
      <p:sp>
        <p:nvSpPr>
          <p:cNvPr id="58" name="Freeform 16"/>
          <p:cNvSpPr>
            <a:spLocks noEditPoints="1"/>
          </p:cNvSpPr>
          <p:nvPr/>
        </p:nvSpPr>
        <p:spPr bwMode="auto">
          <a:xfrm>
            <a:off x="3308350" y="2547938"/>
            <a:ext cx="369888" cy="369886"/>
          </a:xfrm>
          <a:custGeom>
            <a:avLst/>
            <a:gdLst>
              <a:gd name="T0" fmla="*/ 183 w 371"/>
              <a:gd name="T1" fmla="*/ 1 h 370"/>
              <a:gd name="T2" fmla="*/ 2 w 371"/>
              <a:gd name="T3" fmla="*/ 187 h 370"/>
              <a:gd name="T4" fmla="*/ 188 w 371"/>
              <a:gd name="T5" fmla="*/ 369 h 370"/>
              <a:gd name="T6" fmla="*/ 370 w 371"/>
              <a:gd name="T7" fmla="*/ 182 h 370"/>
              <a:gd name="T8" fmla="*/ 183 w 371"/>
              <a:gd name="T9" fmla="*/ 1 h 370"/>
              <a:gd name="T10" fmla="*/ 184 w 371"/>
              <a:gd name="T11" fmla="*/ 25 h 370"/>
              <a:gd name="T12" fmla="*/ 260 w 371"/>
              <a:gd name="T13" fmla="*/ 43 h 370"/>
              <a:gd name="T14" fmla="*/ 235 w 371"/>
              <a:gd name="T15" fmla="*/ 84 h 370"/>
              <a:gd name="T16" fmla="*/ 186 w 371"/>
              <a:gd name="T17" fmla="*/ 73 h 370"/>
              <a:gd name="T18" fmla="*/ 137 w 371"/>
              <a:gd name="T19" fmla="*/ 84 h 370"/>
              <a:gd name="T20" fmla="*/ 112 w 371"/>
              <a:gd name="T21" fmla="*/ 43 h 370"/>
              <a:gd name="T22" fmla="*/ 184 w 371"/>
              <a:gd name="T23" fmla="*/ 25 h 370"/>
              <a:gd name="T24" fmla="*/ 85 w 371"/>
              <a:gd name="T25" fmla="*/ 234 h 370"/>
              <a:gd name="T26" fmla="*/ 44 w 371"/>
              <a:gd name="T27" fmla="*/ 259 h 370"/>
              <a:gd name="T28" fmla="*/ 26 w 371"/>
              <a:gd name="T29" fmla="*/ 187 h 370"/>
              <a:gd name="T30" fmla="*/ 44 w 371"/>
              <a:gd name="T31" fmla="*/ 111 h 370"/>
              <a:gd name="T32" fmla="*/ 85 w 371"/>
              <a:gd name="T33" fmla="*/ 136 h 370"/>
              <a:gd name="T34" fmla="*/ 74 w 371"/>
              <a:gd name="T35" fmla="*/ 185 h 370"/>
              <a:gd name="T36" fmla="*/ 85 w 371"/>
              <a:gd name="T37" fmla="*/ 234 h 370"/>
              <a:gd name="T38" fmla="*/ 188 w 371"/>
              <a:gd name="T39" fmla="*/ 345 h 370"/>
              <a:gd name="T40" fmla="*/ 112 w 371"/>
              <a:gd name="T41" fmla="*/ 327 h 370"/>
              <a:gd name="T42" fmla="*/ 137 w 371"/>
              <a:gd name="T43" fmla="*/ 286 h 370"/>
              <a:gd name="T44" fmla="*/ 186 w 371"/>
              <a:gd name="T45" fmla="*/ 297 h 370"/>
              <a:gd name="T46" fmla="*/ 235 w 371"/>
              <a:gd name="T47" fmla="*/ 286 h 370"/>
              <a:gd name="T48" fmla="*/ 260 w 371"/>
              <a:gd name="T49" fmla="*/ 327 h 370"/>
              <a:gd name="T50" fmla="*/ 188 w 371"/>
              <a:gd name="T51" fmla="*/ 345 h 370"/>
              <a:gd name="T52" fmla="*/ 186 w 371"/>
              <a:gd name="T53" fmla="*/ 273 h 370"/>
              <a:gd name="T54" fmla="*/ 98 w 371"/>
              <a:gd name="T55" fmla="*/ 185 h 370"/>
              <a:gd name="T56" fmla="*/ 186 w 371"/>
              <a:gd name="T57" fmla="*/ 97 h 370"/>
              <a:gd name="T58" fmla="*/ 274 w 371"/>
              <a:gd name="T59" fmla="*/ 185 h 370"/>
              <a:gd name="T60" fmla="*/ 186 w 371"/>
              <a:gd name="T61" fmla="*/ 273 h 370"/>
              <a:gd name="T62" fmla="*/ 286 w 371"/>
              <a:gd name="T63" fmla="*/ 234 h 370"/>
              <a:gd name="T64" fmla="*/ 298 w 371"/>
              <a:gd name="T65" fmla="*/ 185 h 370"/>
              <a:gd name="T66" fmla="*/ 286 w 371"/>
              <a:gd name="T67" fmla="*/ 136 h 370"/>
              <a:gd name="T68" fmla="*/ 328 w 371"/>
              <a:gd name="T69" fmla="*/ 111 h 370"/>
              <a:gd name="T70" fmla="*/ 346 w 371"/>
              <a:gd name="T71" fmla="*/ 183 h 370"/>
              <a:gd name="T72" fmla="*/ 328 w 371"/>
              <a:gd name="T73" fmla="*/ 259 h 370"/>
              <a:gd name="T74" fmla="*/ 286 w 371"/>
              <a:gd name="T75" fmla="*/ 234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1" h="370">
                <a:moveTo>
                  <a:pt x="183" y="1"/>
                </a:moveTo>
                <a:cubicBezTo>
                  <a:pt x="82" y="2"/>
                  <a:pt x="0" y="86"/>
                  <a:pt x="2" y="187"/>
                </a:cubicBezTo>
                <a:cubicBezTo>
                  <a:pt x="3" y="289"/>
                  <a:pt x="87" y="370"/>
                  <a:pt x="188" y="369"/>
                </a:cubicBezTo>
                <a:cubicBezTo>
                  <a:pt x="290" y="368"/>
                  <a:pt x="371" y="284"/>
                  <a:pt x="370" y="182"/>
                </a:cubicBezTo>
                <a:cubicBezTo>
                  <a:pt x="368" y="81"/>
                  <a:pt x="285" y="0"/>
                  <a:pt x="183" y="1"/>
                </a:cubicBezTo>
                <a:close/>
                <a:moveTo>
                  <a:pt x="184" y="25"/>
                </a:moveTo>
                <a:cubicBezTo>
                  <a:pt x="211" y="25"/>
                  <a:pt x="237" y="31"/>
                  <a:pt x="260" y="43"/>
                </a:cubicBezTo>
                <a:cubicBezTo>
                  <a:pt x="235" y="84"/>
                  <a:pt x="235" y="84"/>
                  <a:pt x="235" y="84"/>
                </a:cubicBezTo>
                <a:cubicBezTo>
                  <a:pt x="220" y="77"/>
                  <a:pt x="203" y="73"/>
                  <a:pt x="186" y="73"/>
                </a:cubicBezTo>
                <a:cubicBezTo>
                  <a:pt x="168" y="73"/>
                  <a:pt x="151" y="77"/>
                  <a:pt x="137" y="84"/>
                </a:cubicBezTo>
                <a:cubicBezTo>
                  <a:pt x="112" y="43"/>
                  <a:pt x="112" y="43"/>
                  <a:pt x="112" y="43"/>
                </a:cubicBezTo>
                <a:cubicBezTo>
                  <a:pt x="133" y="32"/>
                  <a:pt x="158" y="25"/>
                  <a:pt x="184" y="25"/>
                </a:cubicBezTo>
                <a:close/>
                <a:moveTo>
                  <a:pt x="85" y="234"/>
                </a:moveTo>
                <a:cubicBezTo>
                  <a:pt x="44" y="259"/>
                  <a:pt x="44" y="259"/>
                  <a:pt x="44" y="259"/>
                </a:cubicBezTo>
                <a:cubicBezTo>
                  <a:pt x="33" y="237"/>
                  <a:pt x="26" y="213"/>
                  <a:pt x="26" y="187"/>
                </a:cubicBezTo>
                <a:cubicBezTo>
                  <a:pt x="25" y="160"/>
                  <a:pt x="32" y="134"/>
                  <a:pt x="44" y="111"/>
                </a:cubicBezTo>
                <a:cubicBezTo>
                  <a:pt x="85" y="136"/>
                  <a:pt x="85" y="136"/>
                  <a:pt x="85" y="136"/>
                </a:cubicBezTo>
                <a:cubicBezTo>
                  <a:pt x="78" y="151"/>
                  <a:pt x="74" y="167"/>
                  <a:pt x="74" y="185"/>
                </a:cubicBezTo>
                <a:cubicBezTo>
                  <a:pt x="74" y="203"/>
                  <a:pt x="78" y="219"/>
                  <a:pt x="85" y="234"/>
                </a:cubicBezTo>
                <a:close/>
                <a:moveTo>
                  <a:pt x="188" y="345"/>
                </a:moveTo>
                <a:cubicBezTo>
                  <a:pt x="161" y="345"/>
                  <a:pt x="135" y="339"/>
                  <a:pt x="112" y="327"/>
                </a:cubicBezTo>
                <a:cubicBezTo>
                  <a:pt x="137" y="286"/>
                  <a:pt x="137" y="286"/>
                  <a:pt x="137" y="286"/>
                </a:cubicBezTo>
                <a:cubicBezTo>
                  <a:pt x="151" y="293"/>
                  <a:pt x="168" y="297"/>
                  <a:pt x="186" y="297"/>
                </a:cubicBezTo>
                <a:cubicBezTo>
                  <a:pt x="203" y="297"/>
                  <a:pt x="220" y="293"/>
                  <a:pt x="235" y="286"/>
                </a:cubicBezTo>
                <a:cubicBezTo>
                  <a:pt x="260" y="327"/>
                  <a:pt x="260" y="327"/>
                  <a:pt x="260" y="327"/>
                </a:cubicBezTo>
                <a:cubicBezTo>
                  <a:pt x="238" y="338"/>
                  <a:pt x="214" y="345"/>
                  <a:pt x="188" y="345"/>
                </a:cubicBezTo>
                <a:close/>
                <a:moveTo>
                  <a:pt x="186" y="273"/>
                </a:moveTo>
                <a:cubicBezTo>
                  <a:pt x="137" y="273"/>
                  <a:pt x="98" y="233"/>
                  <a:pt x="98" y="185"/>
                </a:cubicBezTo>
                <a:cubicBezTo>
                  <a:pt x="98" y="136"/>
                  <a:pt x="137" y="97"/>
                  <a:pt x="186" y="97"/>
                </a:cubicBezTo>
                <a:cubicBezTo>
                  <a:pt x="234" y="97"/>
                  <a:pt x="274" y="136"/>
                  <a:pt x="274" y="185"/>
                </a:cubicBezTo>
                <a:cubicBezTo>
                  <a:pt x="274" y="233"/>
                  <a:pt x="234" y="273"/>
                  <a:pt x="186" y="273"/>
                </a:cubicBezTo>
                <a:close/>
                <a:moveTo>
                  <a:pt x="286" y="234"/>
                </a:moveTo>
                <a:cubicBezTo>
                  <a:pt x="294" y="219"/>
                  <a:pt x="298" y="203"/>
                  <a:pt x="298" y="185"/>
                </a:cubicBezTo>
                <a:cubicBezTo>
                  <a:pt x="298" y="167"/>
                  <a:pt x="294" y="151"/>
                  <a:pt x="286" y="136"/>
                </a:cubicBezTo>
                <a:cubicBezTo>
                  <a:pt x="328" y="111"/>
                  <a:pt x="328" y="111"/>
                  <a:pt x="328" y="111"/>
                </a:cubicBezTo>
                <a:cubicBezTo>
                  <a:pt x="339" y="133"/>
                  <a:pt x="345" y="157"/>
                  <a:pt x="346" y="183"/>
                </a:cubicBezTo>
                <a:cubicBezTo>
                  <a:pt x="346" y="210"/>
                  <a:pt x="340" y="236"/>
                  <a:pt x="328" y="259"/>
                </a:cubicBezTo>
                <a:lnTo>
                  <a:pt x="286" y="234"/>
                </a:lnTo>
                <a:close/>
              </a:path>
            </a:pathLst>
          </a:custGeom>
          <a:solidFill>
            <a:schemeClr val="bg1"/>
          </a:solidFill>
          <a:ln>
            <a:noFill/>
          </a:ln>
        </p:spPr>
        <p:txBody>
          <a:bodyPr/>
          <a:lstStyle/>
          <a:p>
            <a:pPr algn="ctr" eaLnBrk="1" fontAlgn="auto" hangingPunct="1">
              <a:spcBef>
                <a:spcPct val="0"/>
              </a:spcBef>
              <a:spcAft>
                <a:spcPct val="0"/>
              </a:spcAft>
              <a:defRPr/>
            </a:pPr>
            <a:endParaRPr lang="en-US">
              <a:solidFill>
                <a:schemeClr val="bg2">
                  <a:lumMod val="75000"/>
                </a:schemeClr>
              </a:solidFill>
              <a:latin typeface="+mn-lt"/>
            </a:endParaRPr>
          </a:p>
        </p:txBody>
      </p:sp>
      <p:sp>
        <p:nvSpPr>
          <p:cNvPr id="61" name="Teardrop 27"/>
          <p:cNvSpPr/>
          <p:nvPr/>
        </p:nvSpPr>
        <p:spPr bwMode="auto">
          <a:xfrm rot="8100000">
            <a:off x="9372600" y="2395538"/>
            <a:ext cx="647700" cy="647700"/>
          </a:xfrm>
          <a:prstGeom prst="teardrop">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solidFill>
                <a:schemeClr val="bg2">
                  <a:lumMod val="75000"/>
                </a:schemeClr>
              </a:solidFill>
            </a:endParaRPr>
          </a:p>
        </p:txBody>
      </p:sp>
      <p:sp>
        <p:nvSpPr>
          <p:cNvPr id="73" name="Freeform 21"/>
          <p:cNvSpPr>
            <a:spLocks noEditPoints="1"/>
          </p:cNvSpPr>
          <p:nvPr/>
        </p:nvSpPr>
        <p:spPr bwMode="auto">
          <a:xfrm>
            <a:off x="9521824" y="2586039"/>
            <a:ext cx="368299" cy="328612"/>
          </a:xfrm>
          <a:custGeom>
            <a:avLst/>
            <a:gdLst>
              <a:gd name="T0" fmla="*/ 62 w 401"/>
              <a:gd name="T1" fmla="*/ 116 h 357"/>
              <a:gd name="T2" fmla="*/ 117 w 401"/>
              <a:gd name="T3" fmla="*/ 135 h 357"/>
              <a:gd name="T4" fmla="*/ 124 w 401"/>
              <a:gd name="T5" fmla="*/ 133 h 357"/>
              <a:gd name="T6" fmla="*/ 155 w 401"/>
              <a:gd name="T7" fmla="*/ 106 h 357"/>
              <a:gd name="T8" fmla="*/ 156 w 401"/>
              <a:gd name="T9" fmla="*/ 100 h 357"/>
              <a:gd name="T10" fmla="*/ 141 w 401"/>
              <a:gd name="T11" fmla="*/ 81 h 357"/>
              <a:gd name="T12" fmla="*/ 219 w 401"/>
              <a:gd name="T13" fmla="*/ 1 h 357"/>
              <a:gd name="T14" fmla="*/ 160 w 401"/>
              <a:gd name="T15" fmla="*/ 1 h 357"/>
              <a:gd name="T16" fmla="*/ 86 w 401"/>
              <a:gd name="T17" fmla="*/ 39 h 357"/>
              <a:gd name="T18" fmla="*/ 55 w 401"/>
              <a:gd name="T19" fmla="*/ 63 h 357"/>
              <a:gd name="T20" fmla="*/ 43 w 401"/>
              <a:gd name="T21" fmla="*/ 90 h 357"/>
              <a:gd name="T22" fmla="*/ 18 w 401"/>
              <a:gd name="T23" fmla="*/ 98 h 357"/>
              <a:gd name="T24" fmla="*/ 3 w 401"/>
              <a:gd name="T25" fmla="*/ 110 h 357"/>
              <a:gd name="T26" fmla="*/ 2 w 401"/>
              <a:gd name="T27" fmla="*/ 120 h 357"/>
              <a:gd name="T28" fmla="*/ 30 w 401"/>
              <a:gd name="T29" fmla="*/ 150 h 357"/>
              <a:gd name="T30" fmla="*/ 41 w 401"/>
              <a:gd name="T31" fmla="*/ 152 h 357"/>
              <a:gd name="T32" fmla="*/ 55 w 401"/>
              <a:gd name="T33" fmla="*/ 139 h 357"/>
              <a:gd name="T34" fmla="*/ 62 w 401"/>
              <a:gd name="T35" fmla="*/ 116 h 357"/>
              <a:gd name="T36" fmla="*/ 177 w 401"/>
              <a:gd name="T37" fmla="*/ 126 h 357"/>
              <a:gd name="T38" fmla="*/ 169 w 401"/>
              <a:gd name="T39" fmla="*/ 125 h 357"/>
              <a:gd name="T40" fmla="*/ 140 w 401"/>
              <a:gd name="T41" fmla="*/ 150 h 357"/>
              <a:gd name="T42" fmla="*/ 139 w 401"/>
              <a:gd name="T43" fmla="*/ 158 h 357"/>
              <a:gd name="T44" fmla="*/ 305 w 401"/>
              <a:gd name="T45" fmla="*/ 347 h 357"/>
              <a:gd name="T46" fmla="*/ 320 w 401"/>
              <a:gd name="T47" fmla="*/ 348 h 357"/>
              <a:gd name="T48" fmla="*/ 340 w 401"/>
              <a:gd name="T49" fmla="*/ 332 h 357"/>
              <a:gd name="T50" fmla="*/ 341 w 401"/>
              <a:gd name="T51" fmla="*/ 317 h 357"/>
              <a:gd name="T52" fmla="*/ 177 w 401"/>
              <a:gd name="T53" fmla="*/ 126 h 357"/>
              <a:gd name="T54" fmla="*/ 398 w 401"/>
              <a:gd name="T55" fmla="*/ 46 h 357"/>
              <a:gd name="T56" fmla="*/ 389 w 401"/>
              <a:gd name="T57" fmla="*/ 42 h 357"/>
              <a:gd name="T58" fmla="*/ 369 w 401"/>
              <a:gd name="T59" fmla="*/ 72 h 357"/>
              <a:gd name="T60" fmla="*/ 331 w 401"/>
              <a:gd name="T61" fmla="*/ 80 h 357"/>
              <a:gd name="T62" fmla="*/ 320 w 401"/>
              <a:gd name="T63" fmla="*/ 45 h 357"/>
              <a:gd name="T64" fmla="*/ 338 w 401"/>
              <a:gd name="T65" fmla="*/ 13 h 357"/>
              <a:gd name="T66" fmla="*/ 330 w 401"/>
              <a:gd name="T67" fmla="*/ 6 h 357"/>
              <a:gd name="T68" fmla="*/ 274 w 401"/>
              <a:gd name="T69" fmla="*/ 51 h 357"/>
              <a:gd name="T70" fmla="*/ 257 w 401"/>
              <a:gd name="T71" fmla="*/ 121 h 357"/>
              <a:gd name="T72" fmla="*/ 230 w 401"/>
              <a:gd name="T73" fmla="*/ 149 h 357"/>
              <a:gd name="T74" fmla="*/ 257 w 401"/>
              <a:gd name="T75" fmla="*/ 181 h 357"/>
              <a:gd name="T76" fmla="*/ 290 w 401"/>
              <a:gd name="T77" fmla="*/ 149 h 357"/>
              <a:gd name="T78" fmla="*/ 330 w 401"/>
              <a:gd name="T79" fmla="*/ 137 h 357"/>
              <a:gd name="T80" fmla="*/ 391 w 401"/>
              <a:gd name="T81" fmla="*/ 112 h 357"/>
              <a:gd name="T82" fmla="*/ 398 w 401"/>
              <a:gd name="T83" fmla="*/ 46 h 357"/>
              <a:gd name="T84" fmla="*/ 55 w 401"/>
              <a:gd name="T85" fmla="*/ 319 h 357"/>
              <a:gd name="T86" fmla="*/ 55 w 401"/>
              <a:gd name="T87" fmla="*/ 334 h 357"/>
              <a:gd name="T88" fmla="*/ 74 w 401"/>
              <a:gd name="T89" fmla="*/ 353 h 357"/>
              <a:gd name="T90" fmla="*/ 89 w 401"/>
              <a:gd name="T91" fmla="*/ 351 h 357"/>
              <a:gd name="T92" fmla="*/ 187 w 401"/>
              <a:gd name="T93" fmla="*/ 254 h 357"/>
              <a:gd name="T94" fmla="*/ 157 w 401"/>
              <a:gd name="T95" fmla="*/ 220 h 357"/>
              <a:gd name="T96" fmla="*/ 55 w 401"/>
              <a:gd name="T97" fmla="*/ 319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1" h="357">
                <a:moveTo>
                  <a:pt x="62" y="116"/>
                </a:moveTo>
                <a:cubicBezTo>
                  <a:pt x="81" y="101"/>
                  <a:pt x="97" y="111"/>
                  <a:pt x="117" y="135"/>
                </a:cubicBezTo>
                <a:cubicBezTo>
                  <a:pt x="120" y="138"/>
                  <a:pt x="123" y="135"/>
                  <a:pt x="124" y="133"/>
                </a:cubicBezTo>
                <a:cubicBezTo>
                  <a:pt x="126" y="132"/>
                  <a:pt x="154" y="107"/>
                  <a:pt x="155" y="106"/>
                </a:cubicBezTo>
                <a:cubicBezTo>
                  <a:pt x="156" y="105"/>
                  <a:pt x="158" y="102"/>
                  <a:pt x="156" y="100"/>
                </a:cubicBezTo>
                <a:cubicBezTo>
                  <a:pt x="154" y="98"/>
                  <a:pt x="146" y="88"/>
                  <a:pt x="141" y="81"/>
                </a:cubicBezTo>
                <a:cubicBezTo>
                  <a:pt x="105" y="34"/>
                  <a:pt x="240" y="2"/>
                  <a:pt x="219" y="1"/>
                </a:cubicBezTo>
                <a:cubicBezTo>
                  <a:pt x="208" y="1"/>
                  <a:pt x="166" y="0"/>
                  <a:pt x="160" y="1"/>
                </a:cubicBezTo>
                <a:cubicBezTo>
                  <a:pt x="134" y="4"/>
                  <a:pt x="102" y="28"/>
                  <a:pt x="86" y="39"/>
                </a:cubicBezTo>
                <a:cubicBezTo>
                  <a:pt x="64" y="53"/>
                  <a:pt x="57" y="62"/>
                  <a:pt x="55" y="63"/>
                </a:cubicBezTo>
                <a:cubicBezTo>
                  <a:pt x="49" y="68"/>
                  <a:pt x="54" y="80"/>
                  <a:pt x="43" y="90"/>
                </a:cubicBezTo>
                <a:cubicBezTo>
                  <a:pt x="32" y="100"/>
                  <a:pt x="25" y="92"/>
                  <a:pt x="18" y="98"/>
                </a:cubicBezTo>
                <a:cubicBezTo>
                  <a:pt x="15" y="101"/>
                  <a:pt x="5" y="108"/>
                  <a:pt x="3" y="110"/>
                </a:cubicBezTo>
                <a:cubicBezTo>
                  <a:pt x="0" y="113"/>
                  <a:pt x="0" y="117"/>
                  <a:pt x="2" y="120"/>
                </a:cubicBezTo>
                <a:cubicBezTo>
                  <a:pt x="2" y="120"/>
                  <a:pt x="28" y="148"/>
                  <a:pt x="30" y="150"/>
                </a:cubicBezTo>
                <a:cubicBezTo>
                  <a:pt x="32" y="153"/>
                  <a:pt x="38" y="155"/>
                  <a:pt x="41" y="152"/>
                </a:cubicBezTo>
                <a:cubicBezTo>
                  <a:pt x="45" y="149"/>
                  <a:pt x="54" y="141"/>
                  <a:pt x="55" y="139"/>
                </a:cubicBezTo>
                <a:cubicBezTo>
                  <a:pt x="57" y="138"/>
                  <a:pt x="54" y="122"/>
                  <a:pt x="62" y="116"/>
                </a:cubicBezTo>
                <a:close/>
                <a:moveTo>
                  <a:pt x="177" y="126"/>
                </a:moveTo>
                <a:cubicBezTo>
                  <a:pt x="174" y="123"/>
                  <a:pt x="171" y="123"/>
                  <a:pt x="169" y="125"/>
                </a:cubicBezTo>
                <a:cubicBezTo>
                  <a:pt x="140" y="150"/>
                  <a:pt x="140" y="150"/>
                  <a:pt x="140" y="150"/>
                </a:cubicBezTo>
                <a:cubicBezTo>
                  <a:pt x="138" y="152"/>
                  <a:pt x="137" y="156"/>
                  <a:pt x="139" y="158"/>
                </a:cubicBezTo>
                <a:cubicBezTo>
                  <a:pt x="305" y="347"/>
                  <a:pt x="305" y="347"/>
                  <a:pt x="305" y="347"/>
                </a:cubicBezTo>
                <a:cubicBezTo>
                  <a:pt x="309" y="352"/>
                  <a:pt x="316" y="352"/>
                  <a:pt x="320" y="348"/>
                </a:cubicBezTo>
                <a:cubicBezTo>
                  <a:pt x="340" y="332"/>
                  <a:pt x="340" y="332"/>
                  <a:pt x="340" y="332"/>
                </a:cubicBezTo>
                <a:cubicBezTo>
                  <a:pt x="344" y="328"/>
                  <a:pt x="345" y="321"/>
                  <a:pt x="341" y="317"/>
                </a:cubicBezTo>
                <a:lnTo>
                  <a:pt x="177" y="126"/>
                </a:lnTo>
                <a:close/>
                <a:moveTo>
                  <a:pt x="398" y="46"/>
                </a:moveTo>
                <a:cubicBezTo>
                  <a:pt x="396" y="36"/>
                  <a:pt x="391" y="38"/>
                  <a:pt x="389" y="42"/>
                </a:cubicBezTo>
                <a:cubicBezTo>
                  <a:pt x="386" y="46"/>
                  <a:pt x="374" y="64"/>
                  <a:pt x="369" y="72"/>
                </a:cubicBezTo>
                <a:cubicBezTo>
                  <a:pt x="364" y="80"/>
                  <a:pt x="353" y="96"/>
                  <a:pt x="331" y="80"/>
                </a:cubicBezTo>
                <a:cubicBezTo>
                  <a:pt x="308" y="64"/>
                  <a:pt x="316" y="53"/>
                  <a:pt x="320" y="45"/>
                </a:cubicBezTo>
                <a:cubicBezTo>
                  <a:pt x="324" y="38"/>
                  <a:pt x="336" y="16"/>
                  <a:pt x="338" y="13"/>
                </a:cubicBezTo>
                <a:cubicBezTo>
                  <a:pt x="340" y="11"/>
                  <a:pt x="338" y="3"/>
                  <a:pt x="330" y="6"/>
                </a:cubicBezTo>
                <a:cubicBezTo>
                  <a:pt x="323" y="9"/>
                  <a:pt x="280" y="27"/>
                  <a:pt x="274" y="51"/>
                </a:cubicBezTo>
                <a:cubicBezTo>
                  <a:pt x="268" y="76"/>
                  <a:pt x="279" y="99"/>
                  <a:pt x="257" y="121"/>
                </a:cubicBezTo>
                <a:cubicBezTo>
                  <a:pt x="230" y="149"/>
                  <a:pt x="230" y="149"/>
                  <a:pt x="230" y="149"/>
                </a:cubicBezTo>
                <a:cubicBezTo>
                  <a:pt x="257" y="181"/>
                  <a:pt x="257" y="181"/>
                  <a:pt x="257" y="181"/>
                </a:cubicBezTo>
                <a:cubicBezTo>
                  <a:pt x="290" y="149"/>
                  <a:pt x="290" y="149"/>
                  <a:pt x="290" y="149"/>
                </a:cubicBezTo>
                <a:cubicBezTo>
                  <a:pt x="298" y="141"/>
                  <a:pt x="315" y="134"/>
                  <a:pt x="330" y="137"/>
                </a:cubicBezTo>
                <a:cubicBezTo>
                  <a:pt x="363" y="144"/>
                  <a:pt x="381" y="132"/>
                  <a:pt x="391" y="112"/>
                </a:cubicBezTo>
                <a:cubicBezTo>
                  <a:pt x="401" y="94"/>
                  <a:pt x="399" y="56"/>
                  <a:pt x="398" y="46"/>
                </a:cubicBezTo>
                <a:close/>
                <a:moveTo>
                  <a:pt x="55" y="319"/>
                </a:moveTo>
                <a:cubicBezTo>
                  <a:pt x="50" y="323"/>
                  <a:pt x="50" y="330"/>
                  <a:pt x="55" y="334"/>
                </a:cubicBezTo>
                <a:cubicBezTo>
                  <a:pt x="74" y="353"/>
                  <a:pt x="74" y="353"/>
                  <a:pt x="74" y="353"/>
                </a:cubicBezTo>
                <a:cubicBezTo>
                  <a:pt x="78" y="357"/>
                  <a:pt x="84" y="355"/>
                  <a:pt x="89" y="351"/>
                </a:cubicBezTo>
                <a:cubicBezTo>
                  <a:pt x="187" y="254"/>
                  <a:pt x="187" y="254"/>
                  <a:pt x="187" y="254"/>
                </a:cubicBezTo>
                <a:cubicBezTo>
                  <a:pt x="157" y="220"/>
                  <a:pt x="157" y="220"/>
                  <a:pt x="157" y="220"/>
                </a:cubicBezTo>
                <a:lnTo>
                  <a:pt x="55" y="319"/>
                </a:lnTo>
                <a:close/>
              </a:path>
            </a:pathLst>
          </a:custGeom>
          <a:solidFill>
            <a:schemeClr val="bg1"/>
          </a:solidFill>
          <a:ln>
            <a:noFill/>
          </a:ln>
        </p:spPr>
        <p:txBody>
          <a:bodyPr/>
          <a:lstStyle/>
          <a:p>
            <a:pPr algn="ctr" eaLnBrk="1" fontAlgn="auto" hangingPunct="1">
              <a:spcBef>
                <a:spcPct val="0"/>
              </a:spcBef>
              <a:spcAft>
                <a:spcPct val="0"/>
              </a:spcAft>
              <a:defRPr/>
            </a:pPr>
            <a:endParaRPr lang="en-US">
              <a:solidFill>
                <a:schemeClr val="bg2">
                  <a:lumMod val="75000"/>
                </a:schemeClr>
              </a:solidFill>
              <a:latin typeface="+mn-lt"/>
            </a:endParaRPr>
          </a:p>
        </p:txBody>
      </p:sp>
      <p:sp>
        <p:nvSpPr>
          <p:cNvPr id="75" name="Teardrop 30"/>
          <p:cNvSpPr/>
          <p:nvPr/>
        </p:nvSpPr>
        <p:spPr bwMode="auto">
          <a:xfrm rot="8100000">
            <a:off x="7300913" y="2395538"/>
            <a:ext cx="647700" cy="647700"/>
          </a:xfrm>
          <a:prstGeom prst="teardrop">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solidFill>
                <a:schemeClr val="bg2">
                  <a:lumMod val="75000"/>
                </a:schemeClr>
              </a:solidFill>
            </a:endParaRPr>
          </a:p>
        </p:txBody>
      </p:sp>
      <p:sp>
        <p:nvSpPr>
          <p:cNvPr id="76" name="Freeform 26"/>
          <p:cNvSpPr>
            <a:spLocks noEditPoints="1"/>
          </p:cNvSpPr>
          <p:nvPr/>
        </p:nvSpPr>
        <p:spPr bwMode="auto">
          <a:xfrm>
            <a:off x="7500938" y="2562225"/>
            <a:ext cx="271462" cy="341312"/>
          </a:xfrm>
          <a:custGeom>
            <a:avLst/>
            <a:gdLst>
              <a:gd name="T0" fmla="*/ 311 w 321"/>
              <a:gd name="T1" fmla="*/ 99 h 402"/>
              <a:gd name="T2" fmla="*/ 189 w 321"/>
              <a:gd name="T3" fmla="*/ 11 h 402"/>
              <a:gd name="T4" fmla="*/ 94 w 321"/>
              <a:gd name="T5" fmla="*/ 126 h 402"/>
              <a:gd name="T6" fmla="*/ 109 w 321"/>
              <a:gd name="T7" fmla="*/ 174 h 402"/>
              <a:gd name="T8" fmla="*/ 6 w 321"/>
              <a:gd name="T9" fmla="*/ 328 h 402"/>
              <a:gd name="T10" fmla="*/ 1 w 321"/>
              <a:gd name="T11" fmla="*/ 351 h 402"/>
              <a:gd name="T12" fmla="*/ 8 w 321"/>
              <a:gd name="T13" fmla="*/ 390 h 402"/>
              <a:gd name="T14" fmla="*/ 22 w 321"/>
              <a:gd name="T15" fmla="*/ 401 h 402"/>
              <a:gd name="T16" fmla="*/ 52 w 321"/>
              <a:gd name="T17" fmla="*/ 395 h 402"/>
              <a:gd name="T18" fmla="*/ 71 w 321"/>
              <a:gd name="T19" fmla="*/ 382 h 402"/>
              <a:gd name="T20" fmla="*/ 111 w 321"/>
              <a:gd name="T21" fmla="*/ 316 h 402"/>
              <a:gd name="T22" fmla="*/ 112 w 321"/>
              <a:gd name="T23" fmla="*/ 316 h 402"/>
              <a:gd name="T24" fmla="*/ 140 w 321"/>
              <a:gd name="T25" fmla="*/ 311 h 402"/>
              <a:gd name="T26" fmla="*/ 187 w 321"/>
              <a:gd name="T27" fmla="*/ 233 h 402"/>
              <a:gd name="T28" fmla="*/ 239 w 321"/>
              <a:gd name="T29" fmla="*/ 232 h 402"/>
              <a:gd name="T30" fmla="*/ 311 w 321"/>
              <a:gd name="T31" fmla="*/ 99 h 402"/>
              <a:gd name="T32" fmla="*/ 260 w 321"/>
              <a:gd name="T33" fmla="*/ 130 h 402"/>
              <a:gd name="T34" fmla="*/ 206 w 321"/>
              <a:gd name="T35" fmla="*/ 120 h 402"/>
              <a:gd name="T36" fmla="*/ 179 w 321"/>
              <a:gd name="T37" fmla="*/ 71 h 402"/>
              <a:gd name="T38" fmla="*/ 248 w 321"/>
              <a:gd name="T39" fmla="*/ 58 h 402"/>
              <a:gd name="T40" fmla="*/ 260 w 321"/>
              <a:gd name="T41" fmla="*/ 13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1" h="402">
                <a:moveTo>
                  <a:pt x="311" y="99"/>
                </a:moveTo>
                <a:cubicBezTo>
                  <a:pt x="301" y="40"/>
                  <a:pt x="246" y="0"/>
                  <a:pt x="189" y="11"/>
                </a:cubicBezTo>
                <a:cubicBezTo>
                  <a:pt x="132" y="21"/>
                  <a:pt x="84" y="67"/>
                  <a:pt x="94" y="126"/>
                </a:cubicBezTo>
                <a:cubicBezTo>
                  <a:pt x="96" y="139"/>
                  <a:pt x="102" y="159"/>
                  <a:pt x="109" y="174"/>
                </a:cubicBezTo>
                <a:cubicBezTo>
                  <a:pt x="6" y="328"/>
                  <a:pt x="6" y="328"/>
                  <a:pt x="6" y="328"/>
                </a:cubicBezTo>
                <a:cubicBezTo>
                  <a:pt x="2" y="334"/>
                  <a:pt x="0" y="344"/>
                  <a:pt x="1" y="351"/>
                </a:cubicBezTo>
                <a:cubicBezTo>
                  <a:pt x="8" y="390"/>
                  <a:pt x="8" y="390"/>
                  <a:pt x="8" y="390"/>
                </a:cubicBezTo>
                <a:cubicBezTo>
                  <a:pt x="9" y="397"/>
                  <a:pt x="15" y="402"/>
                  <a:pt x="22" y="401"/>
                </a:cubicBezTo>
                <a:cubicBezTo>
                  <a:pt x="52" y="395"/>
                  <a:pt x="52" y="395"/>
                  <a:pt x="52" y="395"/>
                </a:cubicBezTo>
                <a:cubicBezTo>
                  <a:pt x="59" y="394"/>
                  <a:pt x="67" y="388"/>
                  <a:pt x="71" y="382"/>
                </a:cubicBezTo>
                <a:cubicBezTo>
                  <a:pt x="111" y="316"/>
                  <a:pt x="111" y="316"/>
                  <a:pt x="111" y="316"/>
                </a:cubicBezTo>
                <a:cubicBezTo>
                  <a:pt x="112" y="316"/>
                  <a:pt x="112" y="316"/>
                  <a:pt x="112" y="316"/>
                </a:cubicBezTo>
                <a:cubicBezTo>
                  <a:pt x="140" y="311"/>
                  <a:pt x="140" y="311"/>
                  <a:pt x="140" y="311"/>
                </a:cubicBezTo>
                <a:cubicBezTo>
                  <a:pt x="187" y="233"/>
                  <a:pt x="187" y="233"/>
                  <a:pt x="187" y="233"/>
                </a:cubicBezTo>
                <a:cubicBezTo>
                  <a:pt x="203" y="236"/>
                  <a:pt x="226" y="235"/>
                  <a:pt x="239" y="232"/>
                </a:cubicBezTo>
                <a:cubicBezTo>
                  <a:pt x="296" y="222"/>
                  <a:pt x="321" y="159"/>
                  <a:pt x="311" y="99"/>
                </a:cubicBezTo>
                <a:close/>
                <a:moveTo>
                  <a:pt x="260" y="130"/>
                </a:moveTo>
                <a:cubicBezTo>
                  <a:pt x="244" y="153"/>
                  <a:pt x="228" y="137"/>
                  <a:pt x="206" y="120"/>
                </a:cubicBezTo>
                <a:cubicBezTo>
                  <a:pt x="184" y="104"/>
                  <a:pt x="163" y="94"/>
                  <a:pt x="179" y="71"/>
                </a:cubicBezTo>
                <a:cubicBezTo>
                  <a:pt x="195" y="47"/>
                  <a:pt x="226" y="42"/>
                  <a:pt x="248" y="58"/>
                </a:cubicBezTo>
                <a:cubicBezTo>
                  <a:pt x="270" y="74"/>
                  <a:pt x="276" y="107"/>
                  <a:pt x="260" y="130"/>
                </a:cubicBezTo>
                <a:close/>
              </a:path>
            </a:pathLst>
          </a:custGeom>
          <a:solidFill>
            <a:schemeClr val="bg1"/>
          </a:solidFill>
          <a:ln>
            <a:noFill/>
          </a:ln>
        </p:spPr>
        <p:txBody>
          <a:bodyPr/>
          <a:lstStyle/>
          <a:p>
            <a:pPr algn="ctr" eaLnBrk="1" fontAlgn="auto" hangingPunct="1">
              <a:spcBef>
                <a:spcPct val="0"/>
              </a:spcBef>
              <a:spcAft>
                <a:spcPct val="0"/>
              </a:spcAft>
              <a:defRPr/>
            </a:pPr>
            <a:endParaRPr lang="en-US">
              <a:solidFill>
                <a:schemeClr val="bg2">
                  <a:lumMod val="75000"/>
                </a:schemeClr>
              </a:solidFill>
              <a:latin typeface="+mn-lt"/>
            </a:endParaRPr>
          </a:p>
        </p:txBody>
      </p:sp>
      <p:sp>
        <p:nvSpPr>
          <p:cNvPr id="77" name="文本框 76"/>
          <p:cNvSpPr txBox="1"/>
          <p:nvPr/>
        </p:nvSpPr>
        <p:spPr>
          <a:xfrm>
            <a:off x="861504" y="4410349"/>
            <a:ext cx="1973016" cy="1384995"/>
          </a:xfrm>
          <a:prstGeom prst="rect">
            <a:avLst/>
          </a:prstGeom>
          <a:noFill/>
        </p:spPr>
        <p:txBody>
          <a:bodyPr wrap="square" rtlCol="0">
            <a:spAutoFit/>
          </a:bodyPr>
          <a:lstStyle/>
          <a:p>
            <a:pPr algn="just"/>
            <a:r>
              <a:rPr lang="zh-CN" altLang="en-US" sz="1200">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p>
        </p:txBody>
      </p:sp>
      <p:sp>
        <p:nvSpPr>
          <p:cNvPr id="78" name="文本框 77"/>
          <p:cNvSpPr txBox="1"/>
          <p:nvPr/>
        </p:nvSpPr>
        <p:spPr>
          <a:xfrm>
            <a:off x="1130991" y="4093564"/>
            <a:ext cx="1434042" cy="363877"/>
          </a:xfrm>
          <a:prstGeom prst="rect">
            <a:avLst/>
          </a:prstGeom>
          <a:noFill/>
        </p:spPr>
        <p:txBody>
          <a:bodyPr wrap="square" rtlCol="0">
            <a:spAutoFit/>
          </a:bodyPr>
          <a:lstStyle/>
          <a:p>
            <a:pPr algn="ctr"/>
            <a:r>
              <a:rPr lang="zh-CN" altLang="en-US">
                <a:latin typeface="微软雅黑" panose="020B0503020204020204" pitchFamily="34" charset="-122"/>
                <a:ea typeface="微软雅黑" panose="020B0503020204020204" pitchFamily="34" charset="-122"/>
              </a:rPr>
              <a:t>编辑标题</a:t>
            </a:r>
          </a:p>
        </p:txBody>
      </p:sp>
      <p:sp>
        <p:nvSpPr>
          <p:cNvPr id="79" name="文本框 78"/>
          <p:cNvSpPr txBox="1"/>
          <p:nvPr/>
        </p:nvSpPr>
        <p:spPr>
          <a:xfrm>
            <a:off x="2982222" y="4410349"/>
            <a:ext cx="1973016" cy="1384995"/>
          </a:xfrm>
          <a:prstGeom prst="rect">
            <a:avLst/>
          </a:prstGeom>
          <a:noFill/>
        </p:spPr>
        <p:txBody>
          <a:bodyPr wrap="square" rtlCol="0">
            <a:spAutoFit/>
          </a:bodyPr>
          <a:lstStyle/>
          <a:p>
            <a:pPr algn="just"/>
            <a:r>
              <a:rPr lang="zh-CN" altLang="en-US" sz="1200">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p>
        </p:txBody>
      </p:sp>
      <p:sp>
        <p:nvSpPr>
          <p:cNvPr id="80" name="文本框 79"/>
          <p:cNvSpPr txBox="1"/>
          <p:nvPr/>
        </p:nvSpPr>
        <p:spPr>
          <a:xfrm>
            <a:off x="3251709" y="4093564"/>
            <a:ext cx="1434042" cy="363877"/>
          </a:xfrm>
          <a:prstGeom prst="rect">
            <a:avLst/>
          </a:prstGeom>
          <a:noFill/>
        </p:spPr>
        <p:txBody>
          <a:bodyPr wrap="square" rtlCol="0">
            <a:spAutoFit/>
          </a:bodyPr>
          <a:lstStyle/>
          <a:p>
            <a:pPr algn="ctr"/>
            <a:r>
              <a:rPr lang="zh-CN" altLang="en-US">
                <a:latin typeface="微软雅黑" panose="020B0503020204020204" pitchFamily="34" charset="-122"/>
                <a:ea typeface="微软雅黑" panose="020B0503020204020204" pitchFamily="34" charset="-122"/>
              </a:rPr>
              <a:t>编辑标题</a:t>
            </a:r>
          </a:p>
        </p:txBody>
      </p:sp>
      <p:sp>
        <p:nvSpPr>
          <p:cNvPr id="83" name="文本框 82"/>
          <p:cNvSpPr txBox="1"/>
          <p:nvPr/>
        </p:nvSpPr>
        <p:spPr>
          <a:xfrm>
            <a:off x="5053381" y="4410349"/>
            <a:ext cx="1973016" cy="1384995"/>
          </a:xfrm>
          <a:prstGeom prst="rect">
            <a:avLst/>
          </a:prstGeom>
          <a:noFill/>
        </p:spPr>
        <p:txBody>
          <a:bodyPr wrap="square" rtlCol="0">
            <a:spAutoFit/>
          </a:bodyPr>
          <a:lstStyle/>
          <a:p>
            <a:pPr algn="just"/>
            <a:r>
              <a:rPr lang="zh-CN" altLang="en-US" sz="1200">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p>
        </p:txBody>
      </p:sp>
      <p:sp>
        <p:nvSpPr>
          <p:cNvPr id="84" name="文本框 83"/>
          <p:cNvSpPr txBox="1"/>
          <p:nvPr/>
        </p:nvSpPr>
        <p:spPr>
          <a:xfrm>
            <a:off x="5322868" y="4093564"/>
            <a:ext cx="1434042" cy="363877"/>
          </a:xfrm>
          <a:prstGeom prst="rect">
            <a:avLst/>
          </a:prstGeom>
          <a:noFill/>
        </p:spPr>
        <p:txBody>
          <a:bodyPr wrap="square" rtlCol="0">
            <a:spAutoFit/>
          </a:bodyPr>
          <a:lstStyle/>
          <a:p>
            <a:pPr algn="ctr"/>
            <a:r>
              <a:rPr lang="zh-CN" altLang="en-US">
                <a:latin typeface="微软雅黑" panose="020B0503020204020204" pitchFamily="34" charset="-122"/>
                <a:ea typeface="微软雅黑" panose="020B0503020204020204" pitchFamily="34" charset="-122"/>
              </a:rPr>
              <a:t>编辑标题</a:t>
            </a:r>
          </a:p>
        </p:txBody>
      </p:sp>
      <p:sp>
        <p:nvSpPr>
          <p:cNvPr id="92" name="文本框 91"/>
          <p:cNvSpPr txBox="1"/>
          <p:nvPr/>
        </p:nvSpPr>
        <p:spPr>
          <a:xfrm>
            <a:off x="7102363" y="4410349"/>
            <a:ext cx="1973016" cy="1384995"/>
          </a:xfrm>
          <a:prstGeom prst="rect">
            <a:avLst/>
          </a:prstGeom>
          <a:noFill/>
        </p:spPr>
        <p:txBody>
          <a:bodyPr wrap="square" rtlCol="0">
            <a:spAutoFit/>
          </a:bodyPr>
          <a:lstStyle/>
          <a:p>
            <a:pPr algn="just"/>
            <a:r>
              <a:rPr lang="zh-CN" altLang="en-US" sz="1200">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p>
        </p:txBody>
      </p:sp>
      <p:sp>
        <p:nvSpPr>
          <p:cNvPr id="93" name="文本框 92"/>
          <p:cNvSpPr txBox="1"/>
          <p:nvPr/>
        </p:nvSpPr>
        <p:spPr>
          <a:xfrm>
            <a:off x="7371850" y="4093564"/>
            <a:ext cx="1434042" cy="363877"/>
          </a:xfrm>
          <a:prstGeom prst="rect">
            <a:avLst/>
          </a:prstGeom>
          <a:noFill/>
        </p:spPr>
        <p:txBody>
          <a:bodyPr wrap="square" rtlCol="0">
            <a:spAutoFit/>
          </a:bodyPr>
          <a:lstStyle/>
          <a:p>
            <a:pPr algn="ctr"/>
            <a:r>
              <a:rPr lang="zh-CN" altLang="en-US">
                <a:latin typeface="微软雅黑" panose="020B0503020204020204" pitchFamily="34" charset="-122"/>
                <a:ea typeface="微软雅黑" panose="020B0503020204020204" pitchFamily="34" charset="-122"/>
              </a:rPr>
              <a:t>编辑标题</a:t>
            </a:r>
          </a:p>
        </p:txBody>
      </p:sp>
      <p:sp>
        <p:nvSpPr>
          <p:cNvPr id="94" name="文本框 93"/>
          <p:cNvSpPr txBox="1"/>
          <p:nvPr/>
        </p:nvSpPr>
        <p:spPr>
          <a:xfrm>
            <a:off x="9194251" y="4410349"/>
            <a:ext cx="1973016" cy="1384995"/>
          </a:xfrm>
          <a:prstGeom prst="rect">
            <a:avLst/>
          </a:prstGeom>
          <a:noFill/>
        </p:spPr>
        <p:txBody>
          <a:bodyPr wrap="square" rtlCol="0">
            <a:spAutoFit/>
          </a:bodyPr>
          <a:lstStyle/>
          <a:p>
            <a:pPr algn="just"/>
            <a:r>
              <a:rPr lang="zh-CN" altLang="en-US" sz="1200">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p>
        </p:txBody>
      </p:sp>
      <p:sp>
        <p:nvSpPr>
          <p:cNvPr id="95" name="文本框 94"/>
          <p:cNvSpPr txBox="1"/>
          <p:nvPr/>
        </p:nvSpPr>
        <p:spPr>
          <a:xfrm>
            <a:off x="9463738" y="4093564"/>
            <a:ext cx="1434042" cy="363877"/>
          </a:xfrm>
          <a:prstGeom prst="rect">
            <a:avLst/>
          </a:prstGeom>
          <a:noFill/>
        </p:spPr>
        <p:txBody>
          <a:bodyPr wrap="square" rtlCol="0">
            <a:spAutoFit/>
          </a:bodyPr>
          <a:lstStyle/>
          <a:p>
            <a:pPr algn="ctr"/>
            <a:r>
              <a:rPr lang="zh-CN" altLang="en-US">
                <a:latin typeface="微软雅黑" panose="020B0503020204020204" pitchFamily="34" charset="-122"/>
                <a:ea typeface="微软雅黑" panose="020B0503020204020204" pitchFamily="34" charset="-122"/>
              </a:rPr>
              <a:t>编辑标题</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rcRect l="895" t="-141" r="211" b="8824"/>
          <a:stretch>
            <a:fillRect/>
          </a:stretch>
        </p:blipFill>
        <p:spPr>
          <a:xfrm>
            <a:off x="0" y="-13094"/>
            <a:ext cx="12192000" cy="6871094"/>
          </a:xfrm>
          <a:prstGeom prst="rect">
            <a:avLst/>
          </a:prstGeom>
        </p:spPr>
      </p:pic>
      <p:sp>
        <p:nvSpPr>
          <p:cNvPr id="7" name="矩形 6"/>
          <p:cNvSpPr/>
          <p:nvPr/>
        </p:nvSpPr>
        <p:spPr>
          <a:xfrm>
            <a:off x="0" y="-13094"/>
            <a:ext cx="12192000" cy="6871094"/>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511" y="190502"/>
            <a:ext cx="12193511" cy="47413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047750" y="0"/>
            <a:ext cx="8226861" cy="698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zh-CN" sz="3600">
                <a:solidFill>
                  <a:schemeClr val="bg1"/>
                </a:solidFill>
                <a:latin typeface="华文仿宋" panose="02010600040101010101" pitchFamily="2" charset="-122"/>
                <a:ea typeface="华文仿宋" panose="02010600040101010101" pitchFamily="2" charset="-122"/>
              </a:rPr>
              <a:t>Section three</a:t>
            </a:r>
            <a:r>
              <a:rPr lang="en-US" altLang="zh-CN" sz="3200">
                <a:solidFill>
                  <a:schemeClr val="bg1"/>
                </a:solidFill>
                <a:latin typeface="微软雅黑" panose="020B0503020204020204" pitchFamily="34" charset="-122"/>
                <a:ea typeface="微软雅黑" panose="020B0503020204020204" pitchFamily="34" charset="-122"/>
              </a:rPr>
              <a:t>    </a:t>
            </a:r>
            <a:r>
              <a:rPr lang="zh-CN" altLang="en-US" sz="2000">
                <a:solidFill>
                  <a:schemeClr val="bg1"/>
                </a:solidFill>
                <a:latin typeface="微软雅黑" panose="020B0503020204020204" pitchFamily="34" charset="-122"/>
                <a:ea typeface="微软雅黑" panose="020B0503020204020204" pitchFamily="34" charset="-122"/>
              </a:rPr>
              <a:t>单击文本框输入标题</a:t>
            </a:r>
            <a:endParaRPr lang="en-US" altLang="zh-CN" sz="2000">
              <a:solidFill>
                <a:schemeClr val="bg1"/>
              </a:solidFill>
              <a:latin typeface="微软雅黑" panose="020B0503020204020204" pitchFamily="34" charset="-122"/>
              <a:ea typeface="微软雅黑" panose="020B0503020204020204" pitchFamily="34" charset="-122"/>
            </a:endParaRPr>
          </a:p>
        </p:txBody>
      </p:sp>
      <p:sp>
        <p:nvSpPr>
          <p:cNvPr id="11" name="平行四边形 10"/>
          <p:cNvSpPr/>
          <p:nvPr/>
        </p:nvSpPr>
        <p:spPr>
          <a:xfrm rot="21297028">
            <a:off x="10197381" y="190502"/>
            <a:ext cx="376344" cy="474132"/>
          </a:xfrm>
          <a:prstGeom prst="parallelogram">
            <a:avLst>
              <a:gd name="adj" fmla="val 6595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平行四边形 11"/>
          <p:cNvSpPr/>
          <p:nvPr/>
        </p:nvSpPr>
        <p:spPr>
          <a:xfrm>
            <a:off x="9573596" y="190502"/>
            <a:ext cx="640721" cy="474132"/>
          </a:xfrm>
          <a:prstGeom prst="parallelogram">
            <a:avLst>
              <a:gd name="adj" fmla="val 421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38"/>
          <p:cNvSpPr txBox="1"/>
          <p:nvPr/>
        </p:nvSpPr>
        <p:spPr>
          <a:xfrm>
            <a:off x="672346" y="796669"/>
            <a:ext cx="9233654" cy="184666"/>
          </a:xfrm>
          <a:prstGeom prst="rect">
            <a:avLst/>
          </a:prstGeom>
          <a:noFill/>
        </p:spPr>
        <p:txBody>
          <a:bodyPr wrap="square" lIns="0" tIns="0" rIns="0" bIns="0" rtlCol="0">
            <a:spAutoFit/>
          </a:bodyPr>
          <a:lstStyle/>
          <a:p>
            <a:pPr algn="just"/>
            <a:r>
              <a:rPr lang="en-US" sz="1200">
                <a:solidFill>
                  <a:schemeClr val="tx1">
                    <a:lumMod val="75000"/>
                    <a:lumOff val="25000"/>
                  </a:schemeClr>
                </a:solidFill>
              </a:rPr>
              <a:t>PowerPoint offers word processing, outlining, drawing, graphing, and presentation management tools all designed to be easy to use and learn.</a:t>
            </a:r>
          </a:p>
        </p:txBody>
      </p:sp>
      <p:sp>
        <p:nvSpPr>
          <p:cNvPr id="15" name="矩形 14"/>
          <p:cNvSpPr/>
          <p:nvPr/>
        </p:nvSpPr>
        <p:spPr>
          <a:xfrm>
            <a:off x="0" y="6733309"/>
            <a:ext cx="12193511" cy="12469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0" name="Gruppe 52"/>
          <p:cNvGrpSpPr/>
          <p:nvPr/>
        </p:nvGrpSpPr>
        <p:grpSpPr>
          <a:xfrm>
            <a:off x="4325938" y="1572499"/>
            <a:ext cx="1156059" cy="3128807"/>
            <a:chOff x="3612263" y="3839478"/>
            <a:chExt cx="823514" cy="2228684"/>
          </a:xfrm>
          <a:solidFill>
            <a:schemeClr val="bg1">
              <a:lumMod val="65000"/>
            </a:schemeClr>
          </a:solidFill>
        </p:grpSpPr>
        <p:sp>
          <p:nvSpPr>
            <p:cNvPr id="64" name="Freeform 137"/>
            <p:cNvSpPr>
              <a:spLocks noEditPoints="1"/>
            </p:cNvSpPr>
            <p:nvPr/>
          </p:nvSpPr>
          <p:spPr bwMode="auto">
            <a:xfrm>
              <a:off x="3804323" y="4157631"/>
              <a:ext cx="588073" cy="1305483"/>
            </a:xfrm>
            <a:custGeom>
              <a:avLst/>
              <a:gdLst>
                <a:gd name="T0" fmla="*/ 811490228 w 350"/>
                <a:gd name="T1" fmla="*/ 413305594 h 774"/>
                <a:gd name="T2" fmla="*/ 756046810 w 350"/>
                <a:gd name="T3" fmla="*/ 257055956 h 774"/>
                <a:gd name="T4" fmla="*/ 756046810 w 350"/>
                <a:gd name="T5" fmla="*/ 221773779 h 774"/>
                <a:gd name="T6" fmla="*/ 740925878 w 350"/>
                <a:gd name="T7" fmla="*/ 181451242 h 774"/>
                <a:gd name="T8" fmla="*/ 725804945 w 350"/>
                <a:gd name="T9" fmla="*/ 115927201 h 774"/>
                <a:gd name="T10" fmla="*/ 705643702 w 350"/>
                <a:gd name="T11" fmla="*/ 90725621 h 774"/>
                <a:gd name="T12" fmla="*/ 650200284 w 350"/>
                <a:gd name="T13" fmla="*/ 65524067 h 774"/>
                <a:gd name="T14" fmla="*/ 569555312 w 350"/>
                <a:gd name="T15" fmla="*/ 45362811 h 774"/>
                <a:gd name="T16" fmla="*/ 302418744 w 350"/>
                <a:gd name="T17" fmla="*/ 0 h 774"/>
                <a:gd name="T18" fmla="*/ 246975326 w 350"/>
                <a:gd name="T19" fmla="*/ 10080625 h 774"/>
                <a:gd name="T20" fmla="*/ 191531858 w 350"/>
                <a:gd name="T21" fmla="*/ 35282189 h 774"/>
                <a:gd name="T22" fmla="*/ 105846575 w 350"/>
                <a:gd name="T23" fmla="*/ 70564378 h 774"/>
                <a:gd name="T24" fmla="*/ 30241877 w 350"/>
                <a:gd name="T25" fmla="*/ 90725621 h 774"/>
                <a:gd name="T26" fmla="*/ 15120938 w 350"/>
                <a:gd name="T27" fmla="*/ 105846579 h 774"/>
                <a:gd name="T28" fmla="*/ 0 w 350"/>
                <a:gd name="T29" fmla="*/ 151209377 h 774"/>
                <a:gd name="T30" fmla="*/ 15120938 w 350"/>
                <a:gd name="T31" fmla="*/ 216733468 h 774"/>
                <a:gd name="T32" fmla="*/ 45362809 w 350"/>
                <a:gd name="T33" fmla="*/ 267136577 h 774"/>
                <a:gd name="T34" fmla="*/ 105846575 w 350"/>
                <a:gd name="T35" fmla="*/ 524192533 h 774"/>
                <a:gd name="T36" fmla="*/ 151209372 w 350"/>
                <a:gd name="T37" fmla="*/ 635079373 h 774"/>
                <a:gd name="T38" fmla="*/ 181451236 w 350"/>
                <a:gd name="T39" fmla="*/ 715724348 h 774"/>
                <a:gd name="T40" fmla="*/ 211693150 w 350"/>
                <a:gd name="T41" fmla="*/ 801409633 h 774"/>
                <a:gd name="T42" fmla="*/ 196572169 w 350"/>
                <a:gd name="T43" fmla="*/ 871974184 h 774"/>
                <a:gd name="T44" fmla="*/ 161289993 w 350"/>
                <a:gd name="T45" fmla="*/ 1003022268 h 774"/>
                <a:gd name="T46" fmla="*/ 120967507 w 350"/>
                <a:gd name="T47" fmla="*/ 1169352528 h 774"/>
                <a:gd name="T48" fmla="*/ 115927197 w 350"/>
                <a:gd name="T49" fmla="*/ 1229836259 h 774"/>
                <a:gd name="T50" fmla="*/ 146169061 w 350"/>
                <a:gd name="T51" fmla="*/ 1244957192 h 774"/>
                <a:gd name="T52" fmla="*/ 146169061 w 350"/>
                <a:gd name="T53" fmla="*/ 1401206830 h 774"/>
                <a:gd name="T54" fmla="*/ 156249683 w 350"/>
                <a:gd name="T55" fmla="*/ 1653222375 h 774"/>
                <a:gd name="T56" fmla="*/ 156249683 w 350"/>
                <a:gd name="T57" fmla="*/ 1718746814 h 774"/>
                <a:gd name="T58" fmla="*/ 156249683 w 350"/>
                <a:gd name="T59" fmla="*/ 1789311167 h 774"/>
                <a:gd name="T60" fmla="*/ 156249683 w 350"/>
                <a:gd name="T61" fmla="*/ 1895157696 h 774"/>
                <a:gd name="T62" fmla="*/ 272176879 w 350"/>
                <a:gd name="T63" fmla="*/ 1940520494 h 774"/>
                <a:gd name="T64" fmla="*/ 342741230 w 350"/>
                <a:gd name="T65" fmla="*/ 1950601116 h 774"/>
                <a:gd name="T66" fmla="*/ 493950651 w 350"/>
                <a:gd name="T67" fmla="*/ 1925399561 h 774"/>
                <a:gd name="T68" fmla="*/ 665321216 w 350"/>
                <a:gd name="T69" fmla="*/ 1880036763 h 774"/>
                <a:gd name="T70" fmla="*/ 781248363 w 350"/>
                <a:gd name="T71" fmla="*/ 1834673965 h 774"/>
                <a:gd name="T72" fmla="*/ 826611160 w 350"/>
                <a:gd name="T73" fmla="*/ 1703625881 h 774"/>
                <a:gd name="T74" fmla="*/ 821570849 w 350"/>
                <a:gd name="T75" fmla="*/ 1340723099 h 774"/>
                <a:gd name="T76" fmla="*/ 821570849 w 350"/>
                <a:gd name="T77" fmla="*/ 1159271906 h 774"/>
                <a:gd name="T78" fmla="*/ 796369296 w 350"/>
                <a:gd name="T79" fmla="*/ 1028223823 h 774"/>
                <a:gd name="T80" fmla="*/ 776208053 w 350"/>
                <a:gd name="T81" fmla="*/ 967740092 h 774"/>
                <a:gd name="T82" fmla="*/ 861893534 w 350"/>
                <a:gd name="T83" fmla="*/ 751006524 h 774"/>
                <a:gd name="T84" fmla="*/ 877014466 w 350"/>
                <a:gd name="T85" fmla="*/ 705643726 h 774"/>
                <a:gd name="T86" fmla="*/ 877014466 w 350"/>
                <a:gd name="T87" fmla="*/ 685482482 h 774"/>
                <a:gd name="T88" fmla="*/ 705643702 w 350"/>
                <a:gd name="T89" fmla="*/ 619958440 h 774"/>
                <a:gd name="T90" fmla="*/ 685482459 w 350"/>
                <a:gd name="T91" fmla="*/ 650200306 h 774"/>
                <a:gd name="T92" fmla="*/ 700603392 w 350"/>
                <a:gd name="T93" fmla="*/ 594756886 h 774"/>
                <a:gd name="T94" fmla="*/ 710684013 w 350"/>
                <a:gd name="T95" fmla="*/ 604837508 h 774"/>
                <a:gd name="T96" fmla="*/ 705643702 w 350"/>
                <a:gd name="T97" fmla="*/ 619958440 h 7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50"/>
                <a:gd name="T148" fmla="*/ 0 h 774"/>
                <a:gd name="T149" fmla="*/ 350 w 350"/>
                <a:gd name="T150" fmla="*/ 774 h 7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50" h="774">
                  <a:moveTo>
                    <a:pt x="344" y="262"/>
                  </a:moveTo>
                  <a:lnTo>
                    <a:pt x="344" y="262"/>
                  </a:lnTo>
                  <a:lnTo>
                    <a:pt x="322" y="164"/>
                  </a:lnTo>
                  <a:lnTo>
                    <a:pt x="300" y="102"/>
                  </a:lnTo>
                  <a:lnTo>
                    <a:pt x="300" y="96"/>
                  </a:lnTo>
                  <a:lnTo>
                    <a:pt x="300" y="88"/>
                  </a:lnTo>
                  <a:lnTo>
                    <a:pt x="296" y="80"/>
                  </a:lnTo>
                  <a:lnTo>
                    <a:pt x="294" y="76"/>
                  </a:lnTo>
                  <a:lnTo>
                    <a:pt x="294" y="72"/>
                  </a:lnTo>
                  <a:lnTo>
                    <a:pt x="292" y="56"/>
                  </a:lnTo>
                  <a:lnTo>
                    <a:pt x="288" y="46"/>
                  </a:lnTo>
                  <a:lnTo>
                    <a:pt x="284" y="40"/>
                  </a:lnTo>
                  <a:lnTo>
                    <a:pt x="280" y="36"/>
                  </a:lnTo>
                  <a:lnTo>
                    <a:pt x="270" y="30"/>
                  </a:lnTo>
                  <a:lnTo>
                    <a:pt x="260" y="26"/>
                  </a:lnTo>
                  <a:lnTo>
                    <a:pt x="258" y="26"/>
                  </a:lnTo>
                  <a:lnTo>
                    <a:pt x="234" y="20"/>
                  </a:lnTo>
                  <a:lnTo>
                    <a:pt x="226" y="18"/>
                  </a:lnTo>
                  <a:lnTo>
                    <a:pt x="212" y="14"/>
                  </a:lnTo>
                  <a:lnTo>
                    <a:pt x="176" y="8"/>
                  </a:lnTo>
                  <a:lnTo>
                    <a:pt x="120" y="0"/>
                  </a:lnTo>
                  <a:lnTo>
                    <a:pt x="112" y="0"/>
                  </a:lnTo>
                  <a:lnTo>
                    <a:pt x="98" y="4"/>
                  </a:lnTo>
                  <a:lnTo>
                    <a:pt x="84" y="8"/>
                  </a:lnTo>
                  <a:lnTo>
                    <a:pt x="76" y="14"/>
                  </a:lnTo>
                  <a:lnTo>
                    <a:pt x="68" y="18"/>
                  </a:lnTo>
                  <a:lnTo>
                    <a:pt x="58" y="22"/>
                  </a:lnTo>
                  <a:lnTo>
                    <a:pt x="42" y="28"/>
                  </a:lnTo>
                  <a:lnTo>
                    <a:pt x="28" y="32"/>
                  </a:lnTo>
                  <a:lnTo>
                    <a:pt x="12" y="36"/>
                  </a:lnTo>
                  <a:lnTo>
                    <a:pt x="8" y="38"/>
                  </a:lnTo>
                  <a:lnTo>
                    <a:pt x="6" y="42"/>
                  </a:lnTo>
                  <a:lnTo>
                    <a:pt x="4" y="48"/>
                  </a:lnTo>
                  <a:lnTo>
                    <a:pt x="0" y="60"/>
                  </a:lnTo>
                  <a:lnTo>
                    <a:pt x="0" y="70"/>
                  </a:lnTo>
                  <a:lnTo>
                    <a:pt x="2" y="80"/>
                  </a:lnTo>
                  <a:lnTo>
                    <a:pt x="6" y="86"/>
                  </a:lnTo>
                  <a:lnTo>
                    <a:pt x="18" y="106"/>
                  </a:lnTo>
                  <a:lnTo>
                    <a:pt x="30" y="158"/>
                  </a:lnTo>
                  <a:lnTo>
                    <a:pt x="42" y="208"/>
                  </a:lnTo>
                  <a:lnTo>
                    <a:pt x="50" y="224"/>
                  </a:lnTo>
                  <a:lnTo>
                    <a:pt x="56" y="240"/>
                  </a:lnTo>
                  <a:lnTo>
                    <a:pt x="60" y="252"/>
                  </a:lnTo>
                  <a:lnTo>
                    <a:pt x="64" y="266"/>
                  </a:lnTo>
                  <a:lnTo>
                    <a:pt x="72" y="284"/>
                  </a:lnTo>
                  <a:lnTo>
                    <a:pt x="80" y="304"/>
                  </a:lnTo>
                  <a:lnTo>
                    <a:pt x="82" y="312"/>
                  </a:lnTo>
                  <a:lnTo>
                    <a:pt x="84" y="318"/>
                  </a:lnTo>
                  <a:lnTo>
                    <a:pt x="82" y="332"/>
                  </a:lnTo>
                  <a:lnTo>
                    <a:pt x="78" y="346"/>
                  </a:lnTo>
                  <a:lnTo>
                    <a:pt x="72" y="364"/>
                  </a:lnTo>
                  <a:lnTo>
                    <a:pt x="64" y="398"/>
                  </a:lnTo>
                  <a:lnTo>
                    <a:pt x="54" y="438"/>
                  </a:lnTo>
                  <a:lnTo>
                    <a:pt x="48" y="464"/>
                  </a:lnTo>
                  <a:lnTo>
                    <a:pt x="42" y="484"/>
                  </a:lnTo>
                  <a:lnTo>
                    <a:pt x="46" y="488"/>
                  </a:lnTo>
                  <a:lnTo>
                    <a:pt x="52" y="492"/>
                  </a:lnTo>
                  <a:lnTo>
                    <a:pt x="58" y="494"/>
                  </a:lnTo>
                  <a:lnTo>
                    <a:pt x="58" y="506"/>
                  </a:lnTo>
                  <a:lnTo>
                    <a:pt x="58" y="524"/>
                  </a:lnTo>
                  <a:lnTo>
                    <a:pt x="58" y="556"/>
                  </a:lnTo>
                  <a:lnTo>
                    <a:pt x="60" y="606"/>
                  </a:lnTo>
                  <a:lnTo>
                    <a:pt x="62" y="656"/>
                  </a:lnTo>
                  <a:lnTo>
                    <a:pt x="62" y="672"/>
                  </a:lnTo>
                  <a:lnTo>
                    <a:pt x="62" y="682"/>
                  </a:lnTo>
                  <a:lnTo>
                    <a:pt x="62" y="710"/>
                  </a:lnTo>
                  <a:lnTo>
                    <a:pt x="62" y="732"/>
                  </a:lnTo>
                  <a:lnTo>
                    <a:pt x="62" y="752"/>
                  </a:lnTo>
                  <a:lnTo>
                    <a:pt x="72" y="756"/>
                  </a:lnTo>
                  <a:lnTo>
                    <a:pt x="108" y="770"/>
                  </a:lnTo>
                  <a:lnTo>
                    <a:pt x="122" y="774"/>
                  </a:lnTo>
                  <a:lnTo>
                    <a:pt x="136" y="774"/>
                  </a:lnTo>
                  <a:lnTo>
                    <a:pt x="152" y="774"/>
                  </a:lnTo>
                  <a:lnTo>
                    <a:pt x="168" y="770"/>
                  </a:lnTo>
                  <a:lnTo>
                    <a:pt x="196" y="764"/>
                  </a:lnTo>
                  <a:lnTo>
                    <a:pt x="214" y="760"/>
                  </a:lnTo>
                  <a:lnTo>
                    <a:pt x="264" y="746"/>
                  </a:lnTo>
                  <a:lnTo>
                    <a:pt x="288" y="738"/>
                  </a:lnTo>
                  <a:lnTo>
                    <a:pt x="310" y="728"/>
                  </a:lnTo>
                  <a:lnTo>
                    <a:pt x="330" y="716"/>
                  </a:lnTo>
                  <a:lnTo>
                    <a:pt x="328" y="676"/>
                  </a:lnTo>
                  <a:lnTo>
                    <a:pt x="326" y="616"/>
                  </a:lnTo>
                  <a:lnTo>
                    <a:pt x="326" y="532"/>
                  </a:lnTo>
                  <a:lnTo>
                    <a:pt x="324" y="468"/>
                  </a:lnTo>
                  <a:lnTo>
                    <a:pt x="326" y="460"/>
                  </a:lnTo>
                  <a:lnTo>
                    <a:pt x="326" y="446"/>
                  </a:lnTo>
                  <a:lnTo>
                    <a:pt x="324" y="434"/>
                  </a:lnTo>
                  <a:lnTo>
                    <a:pt x="316" y="408"/>
                  </a:lnTo>
                  <a:lnTo>
                    <a:pt x="310" y="392"/>
                  </a:lnTo>
                  <a:lnTo>
                    <a:pt x="308" y="384"/>
                  </a:lnTo>
                  <a:lnTo>
                    <a:pt x="324" y="344"/>
                  </a:lnTo>
                  <a:lnTo>
                    <a:pt x="338" y="314"/>
                  </a:lnTo>
                  <a:lnTo>
                    <a:pt x="342" y="298"/>
                  </a:lnTo>
                  <a:lnTo>
                    <a:pt x="344" y="290"/>
                  </a:lnTo>
                  <a:lnTo>
                    <a:pt x="348" y="280"/>
                  </a:lnTo>
                  <a:lnTo>
                    <a:pt x="350" y="276"/>
                  </a:lnTo>
                  <a:lnTo>
                    <a:pt x="348" y="272"/>
                  </a:lnTo>
                  <a:lnTo>
                    <a:pt x="344" y="262"/>
                  </a:lnTo>
                  <a:close/>
                  <a:moveTo>
                    <a:pt x="280" y="246"/>
                  </a:moveTo>
                  <a:lnTo>
                    <a:pt x="276" y="250"/>
                  </a:lnTo>
                  <a:lnTo>
                    <a:pt x="276" y="256"/>
                  </a:lnTo>
                  <a:lnTo>
                    <a:pt x="272" y="258"/>
                  </a:lnTo>
                  <a:lnTo>
                    <a:pt x="274" y="236"/>
                  </a:lnTo>
                  <a:lnTo>
                    <a:pt x="278" y="236"/>
                  </a:lnTo>
                  <a:lnTo>
                    <a:pt x="280" y="238"/>
                  </a:lnTo>
                  <a:lnTo>
                    <a:pt x="282" y="240"/>
                  </a:lnTo>
                  <a:lnTo>
                    <a:pt x="282" y="246"/>
                  </a:lnTo>
                  <a:lnTo>
                    <a:pt x="280" y="246"/>
                  </a:lnTo>
                  <a:close/>
                </a:path>
              </a:pathLst>
            </a:custGeom>
            <a:grpFill/>
            <a:ln w="9525">
              <a:noFill/>
              <a:round/>
            </a:ln>
          </p:spPr>
          <p:txBody>
            <a:bodyPr/>
            <a:lstStyle/>
            <a:p>
              <a:pPr eaLnBrk="1" fontAlgn="auto" hangingPunct="1">
                <a:spcBef>
                  <a:spcPct val="0"/>
                </a:spcBef>
                <a:spcAft>
                  <a:spcPct val="0"/>
                </a:spcAft>
                <a:defRPr/>
              </a:pPr>
              <a:endParaRPr lang="da-DK">
                <a:latin typeface="+mn-lt"/>
              </a:endParaRPr>
            </a:p>
          </p:txBody>
        </p:sp>
        <p:sp>
          <p:nvSpPr>
            <p:cNvPr id="65" name="Freeform 139"/>
            <p:cNvSpPr/>
            <p:nvPr/>
          </p:nvSpPr>
          <p:spPr bwMode="auto">
            <a:xfrm>
              <a:off x="3882332" y="3839514"/>
              <a:ext cx="339041" cy="366135"/>
            </a:xfrm>
            <a:custGeom>
              <a:avLst/>
              <a:gdLst>
                <a:gd name="T0" fmla="*/ 282257514 w 202"/>
                <a:gd name="T1" fmla="*/ 10080625 h 216"/>
                <a:gd name="T2" fmla="*/ 317539691 w 202"/>
                <a:gd name="T3" fmla="*/ 5040313 h 216"/>
                <a:gd name="T4" fmla="*/ 327620313 w 202"/>
                <a:gd name="T5" fmla="*/ 10080625 h 216"/>
                <a:gd name="T6" fmla="*/ 403224977 w 202"/>
                <a:gd name="T7" fmla="*/ 15120939 h 216"/>
                <a:gd name="T8" fmla="*/ 433466942 w 202"/>
                <a:gd name="T9" fmla="*/ 30241879 h 216"/>
                <a:gd name="T10" fmla="*/ 443547564 w 202"/>
                <a:gd name="T11" fmla="*/ 45362812 h 216"/>
                <a:gd name="T12" fmla="*/ 463708808 w 202"/>
                <a:gd name="T13" fmla="*/ 100806246 h 216"/>
                <a:gd name="T14" fmla="*/ 463708808 w 202"/>
                <a:gd name="T15" fmla="*/ 156249693 h 216"/>
                <a:gd name="T16" fmla="*/ 473789430 w 202"/>
                <a:gd name="T17" fmla="*/ 226814098 h 216"/>
                <a:gd name="T18" fmla="*/ 473789430 w 202"/>
                <a:gd name="T19" fmla="*/ 307459075 h 216"/>
                <a:gd name="T20" fmla="*/ 453628186 w 202"/>
                <a:gd name="T21" fmla="*/ 372983119 h 216"/>
                <a:gd name="T22" fmla="*/ 453628186 w 202"/>
                <a:gd name="T23" fmla="*/ 393144363 h 216"/>
                <a:gd name="T24" fmla="*/ 473789430 w 202"/>
                <a:gd name="T25" fmla="*/ 443547573 h 216"/>
                <a:gd name="T26" fmla="*/ 493950674 w 202"/>
                <a:gd name="T27" fmla="*/ 453628195 h 216"/>
                <a:gd name="T28" fmla="*/ 483870052 w 202"/>
                <a:gd name="T29" fmla="*/ 453628195 h 216"/>
                <a:gd name="T30" fmla="*/ 463708808 w 202"/>
                <a:gd name="T31" fmla="*/ 453628195 h 216"/>
                <a:gd name="T32" fmla="*/ 473789430 w 202"/>
                <a:gd name="T33" fmla="*/ 478829751 h 216"/>
                <a:gd name="T34" fmla="*/ 498990985 w 202"/>
                <a:gd name="T35" fmla="*/ 493950684 h 216"/>
                <a:gd name="T36" fmla="*/ 509071607 w 202"/>
                <a:gd name="T37" fmla="*/ 488910373 h 216"/>
                <a:gd name="T38" fmla="*/ 493950674 w 202"/>
                <a:gd name="T39" fmla="*/ 534273172 h 216"/>
                <a:gd name="T40" fmla="*/ 473789430 w 202"/>
                <a:gd name="T41" fmla="*/ 544353795 h 216"/>
                <a:gd name="T42" fmla="*/ 453628186 w 202"/>
                <a:gd name="T43" fmla="*/ 544353795 h 216"/>
                <a:gd name="T44" fmla="*/ 418346010 w 202"/>
                <a:gd name="T45" fmla="*/ 534273172 h 216"/>
                <a:gd name="T46" fmla="*/ 398184666 w 202"/>
                <a:gd name="T47" fmla="*/ 509071617 h 216"/>
                <a:gd name="T48" fmla="*/ 398184666 w 202"/>
                <a:gd name="T49" fmla="*/ 493950684 h 216"/>
                <a:gd name="T50" fmla="*/ 388104044 w 202"/>
                <a:gd name="T51" fmla="*/ 478829751 h 216"/>
                <a:gd name="T52" fmla="*/ 352821868 w 202"/>
                <a:gd name="T53" fmla="*/ 468749128 h 216"/>
                <a:gd name="T54" fmla="*/ 337700935 w 202"/>
                <a:gd name="T55" fmla="*/ 453628195 h 216"/>
                <a:gd name="T56" fmla="*/ 196572178 w 202"/>
                <a:gd name="T57" fmla="*/ 453628195 h 216"/>
                <a:gd name="T58" fmla="*/ 176410934 w 202"/>
                <a:gd name="T59" fmla="*/ 478829751 h 216"/>
                <a:gd name="T60" fmla="*/ 176410934 w 202"/>
                <a:gd name="T61" fmla="*/ 504031306 h 216"/>
                <a:gd name="T62" fmla="*/ 171370623 w 202"/>
                <a:gd name="T63" fmla="*/ 524192550 h 216"/>
                <a:gd name="T64" fmla="*/ 151209379 w 202"/>
                <a:gd name="T65" fmla="*/ 534273172 h 216"/>
                <a:gd name="T66" fmla="*/ 141128757 w 202"/>
                <a:gd name="T67" fmla="*/ 539313484 h 216"/>
                <a:gd name="T68" fmla="*/ 120967513 w 202"/>
                <a:gd name="T69" fmla="*/ 534273172 h 216"/>
                <a:gd name="T70" fmla="*/ 70564378 w 202"/>
                <a:gd name="T71" fmla="*/ 544353795 h 216"/>
                <a:gd name="T72" fmla="*/ 35282189 w 202"/>
                <a:gd name="T73" fmla="*/ 529232861 h 216"/>
                <a:gd name="T74" fmla="*/ 15120939 w 202"/>
                <a:gd name="T75" fmla="*/ 493950684 h 216"/>
                <a:gd name="T76" fmla="*/ 0 w 202"/>
                <a:gd name="T77" fmla="*/ 473789440 h 216"/>
                <a:gd name="T78" fmla="*/ 30241878 w 202"/>
                <a:gd name="T79" fmla="*/ 478829751 h 216"/>
                <a:gd name="T80" fmla="*/ 35282189 w 202"/>
                <a:gd name="T81" fmla="*/ 473789440 h 216"/>
                <a:gd name="T82" fmla="*/ 45362811 w 202"/>
                <a:gd name="T83" fmla="*/ 458668506 h 216"/>
                <a:gd name="T84" fmla="*/ 65524068 w 202"/>
                <a:gd name="T85" fmla="*/ 433466951 h 216"/>
                <a:gd name="T86" fmla="*/ 60483757 w 202"/>
                <a:gd name="T87" fmla="*/ 398184674 h 216"/>
                <a:gd name="T88" fmla="*/ 55443446 w 202"/>
                <a:gd name="T89" fmla="*/ 367942808 h 216"/>
                <a:gd name="T90" fmla="*/ 45362811 w 202"/>
                <a:gd name="T91" fmla="*/ 312499386 h 216"/>
                <a:gd name="T92" fmla="*/ 55443446 w 202"/>
                <a:gd name="T93" fmla="*/ 267136586 h 216"/>
                <a:gd name="T94" fmla="*/ 80645000 w 202"/>
                <a:gd name="T95" fmla="*/ 196572182 h 216"/>
                <a:gd name="T96" fmla="*/ 90725622 w 202"/>
                <a:gd name="T97" fmla="*/ 171370626 h 216"/>
                <a:gd name="T98" fmla="*/ 120967513 w 202"/>
                <a:gd name="T99" fmla="*/ 105846582 h 216"/>
                <a:gd name="T100" fmla="*/ 181451245 w 202"/>
                <a:gd name="T101" fmla="*/ 45362812 h 216"/>
                <a:gd name="T102" fmla="*/ 236894715 w 202"/>
                <a:gd name="T103" fmla="*/ 5040313 h 216"/>
                <a:gd name="T104" fmla="*/ 272176892 w 202"/>
                <a:gd name="T105" fmla="*/ 5040313 h 216"/>
                <a:gd name="T106" fmla="*/ 282257514 w 202"/>
                <a:gd name="T107" fmla="*/ 10080625 h 21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02"/>
                <a:gd name="T163" fmla="*/ 0 h 216"/>
                <a:gd name="T164" fmla="*/ 202 w 202"/>
                <a:gd name="T165" fmla="*/ 216 h 21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01" h="216">
                  <a:moveTo>
                    <a:pt x="112" y="4"/>
                  </a:moveTo>
                  <a:lnTo>
                    <a:pt x="112" y="4"/>
                  </a:lnTo>
                  <a:lnTo>
                    <a:pt x="120" y="2"/>
                  </a:lnTo>
                  <a:lnTo>
                    <a:pt x="126" y="2"/>
                  </a:lnTo>
                  <a:lnTo>
                    <a:pt x="130" y="4"/>
                  </a:lnTo>
                  <a:lnTo>
                    <a:pt x="146" y="4"/>
                  </a:lnTo>
                  <a:lnTo>
                    <a:pt x="160" y="6"/>
                  </a:lnTo>
                  <a:lnTo>
                    <a:pt x="166" y="8"/>
                  </a:lnTo>
                  <a:lnTo>
                    <a:pt x="172" y="12"/>
                  </a:lnTo>
                  <a:lnTo>
                    <a:pt x="176" y="18"/>
                  </a:lnTo>
                  <a:lnTo>
                    <a:pt x="180" y="24"/>
                  </a:lnTo>
                  <a:lnTo>
                    <a:pt x="184" y="40"/>
                  </a:lnTo>
                  <a:lnTo>
                    <a:pt x="184" y="54"/>
                  </a:lnTo>
                  <a:lnTo>
                    <a:pt x="184" y="62"/>
                  </a:lnTo>
                  <a:lnTo>
                    <a:pt x="188" y="90"/>
                  </a:lnTo>
                  <a:lnTo>
                    <a:pt x="190" y="108"/>
                  </a:lnTo>
                  <a:lnTo>
                    <a:pt x="188" y="122"/>
                  </a:lnTo>
                  <a:lnTo>
                    <a:pt x="180" y="148"/>
                  </a:lnTo>
                  <a:lnTo>
                    <a:pt x="180" y="156"/>
                  </a:lnTo>
                  <a:lnTo>
                    <a:pt x="182" y="166"/>
                  </a:lnTo>
                  <a:lnTo>
                    <a:pt x="188" y="176"/>
                  </a:lnTo>
                  <a:lnTo>
                    <a:pt x="192" y="178"/>
                  </a:lnTo>
                  <a:lnTo>
                    <a:pt x="196" y="180"/>
                  </a:lnTo>
                  <a:lnTo>
                    <a:pt x="192" y="180"/>
                  </a:lnTo>
                  <a:lnTo>
                    <a:pt x="188" y="180"/>
                  </a:lnTo>
                  <a:lnTo>
                    <a:pt x="184" y="180"/>
                  </a:lnTo>
                  <a:lnTo>
                    <a:pt x="188" y="190"/>
                  </a:lnTo>
                  <a:lnTo>
                    <a:pt x="194" y="194"/>
                  </a:lnTo>
                  <a:lnTo>
                    <a:pt x="198" y="196"/>
                  </a:lnTo>
                  <a:lnTo>
                    <a:pt x="202" y="194"/>
                  </a:lnTo>
                  <a:lnTo>
                    <a:pt x="200" y="204"/>
                  </a:lnTo>
                  <a:lnTo>
                    <a:pt x="196" y="212"/>
                  </a:lnTo>
                  <a:lnTo>
                    <a:pt x="192" y="214"/>
                  </a:lnTo>
                  <a:lnTo>
                    <a:pt x="188" y="216"/>
                  </a:lnTo>
                  <a:lnTo>
                    <a:pt x="180" y="216"/>
                  </a:lnTo>
                  <a:lnTo>
                    <a:pt x="170" y="214"/>
                  </a:lnTo>
                  <a:lnTo>
                    <a:pt x="166" y="212"/>
                  </a:lnTo>
                  <a:lnTo>
                    <a:pt x="162" y="208"/>
                  </a:lnTo>
                  <a:lnTo>
                    <a:pt x="158" y="202"/>
                  </a:lnTo>
                  <a:lnTo>
                    <a:pt x="158" y="196"/>
                  </a:lnTo>
                  <a:lnTo>
                    <a:pt x="156" y="192"/>
                  </a:lnTo>
                  <a:lnTo>
                    <a:pt x="154" y="190"/>
                  </a:lnTo>
                  <a:lnTo>
                    <a:pt x="144" y="188"/>
                  </a:lnTo>
                  <a:lnTo>
                    <a:pt x="140" y="186"/>
                  </a:lnTo>
                  <a:lnTo>
                    <a:pt x="136" y="184"/>
                  </a:lnTo>
                  <a:lnTo>
                    <a:pt x="134" y="180"/>
                  </a:lnTo>
                  <a:lnTo>
                    <a:pt x="134" y="176"/>
                  </a:lnTo>
                  <a:lnTo>
                    <a:pt x="78" y="180"/>
                  </a:lnTo>
                  <a:lnTo>
                    <a:pt x="70" y="190"/>
                  </a:lnTo>
                  <a:lnTo>
                    <a:pt x="70" y="194"/>
                  </a:lnTo>
                  <a:lnTo>
                    <a:pt x="70" y="200"/>
                  </a:lnTo>
                  <a:lnTo>
                    <a:pt x="70" y="206"/>
                  </a:lnTo>
                  <a:lnTo>
                    <a:pt x="68" y="208"/>
                  </a:lnTo>
                  <a:lnTo>
                    <a:pt x="64" y="212"/>
                  </a:lnTo>
                  <a:lnTo>
                    <a:pt x="60" y="212"/>
                  </a:lnTo>
                  <a:lnTo>
                    <a:pt x="56" y="214"/>
                  </a:lnTo>
                  <a:lnTo>
                    <a:pt x="48" y="212"/>
                  </a:lnTo>
                  <a:lnTo>
                    <a:pt x="42" y="214"/>
                  </a:lnTo>
                  <a:lnTo>
                    <a:pt x="28" y="216"/>
                  </a:lnTo>
                  <a:lnTo>
                    <a:pt x="22" y="214"/>
                  </a:lnTo>
                  <a:lnTo>
                    <a:pt x="14" y="210"/>
                  </a:lnTo>
                  <a:lnTo>
                    <a:pt x="8" y="204"/>
                  </a:lnTo>
                  <a:lnTo>
                    <a:pt x="6" y="196"/>
                  </a:lnTo>
                  <a:lnTo>
                    <a:pt x="0" y="188"/>
                  </a:lnTo>
                  <a:lnTo>
                    <a:pt x="6" y="190"/>
                  </a:lnTo>
                  <a:lnTo>
                    <a:pt x="12" y="190"/>
                  </a:lnTo>
                  <a:lnTo>
                    <a:pt x="14" y="190"/>
                  </a:lnTo>
                  <a:lnTo>
                    <a:pt x="14" y="188"/>
                  </a:lnTo>
                  <a:lnTo>
                    <a:pt x="18" y="182"/>
                  </a:lnTo>
                  <a:lnTo>
                    <a:pt x="24" y="178"/>
                  </a:lnTo>
                  <a:lnTo>
                    <a:pt x="26" y="172"/>
                  </a:lnTo>
                  <a:lnTo>
                    <a:pt x="26" y="166"/>
                  </a:lnTo>
                  <a:lnTo>
                    <a:pt x="24" y="158"/>
                  </a:lnTo>
                  <a:lnTo>
                    <a:pt x="22" y="146"/>
                  </a:lnTo>
                  <a:lnTo>
                    <a:pt x="18" y="134"/>
                  </a:lnTo>
                  <a:lnTo>
                    <a:pt x="18" y="124"/>
                  </a:lnTo>
                  <a:lnTo>
                    <a:pt x="18" y="114"/>
                  </a:lnTo>
                  <a:lnTo>
                    <a:pt x="22" y="106"/>
                  </a:lnTo>
                  <a:lnTo>
                    <a:pt x="30" y="88"/>
                  </a:lnTo>
                  <a:lnTo>
                    <a:pt x="32" y="78"/>
                  </a:lnTo>
                  <a:lnTo>
                    <a:pt x="36" y="68"/>
                  </a:lnTo>
                  <a:lnTo>
                    <a:pt x="40" y="56"/>
                  </a:lnTo>
                  <a:lnTo>
                    <a:pt x="48" y="42"/>
                  </a:lnTo>
                  <a:lnTo>
                    <a:pt x="60" y="30"/>
                  </a:lnTo>
                  <a:lnTo>
                    <a:pt x="72" y="18"/>
                  </a:lnTo>
                  <a:lnTo>
                    <a:pt x="84" y="10"/>
                  </a:lnTo>
                  <a:lnTo>
                    <a:pt x="94" y="2"/>
                  </a:lnTo>
                  <a:lnTo>
                    <a:pt x="104" y="0"/>
                  </a:lnTo>
                  <a:lnTo>
                    <a:pt x="108" y="2"/>
                  </a:lnTo>
                  <a:lnTo>
                    <a:pt x="112" y="4"/>
                  </a:lnTo>
                  <a:close/>
                </a:path>
              </a:pathLst>
            </a:custGeom>
            <a:grpFill/>
            <a:ln w="9525">
              <a:noFill/>
              <a:round/>
            </a:ln>
          </p:spPr>
          <p:txBody>
            <a:bodyPr/>
            <a:lstStyle/>
            <a:p>
              <a:pPr eaLnBrk="1" fontAlgn="auto" hangingPunct="1">
                <a:spcBef>
                  <a:spcPct val="0"/>
                </a:spcBef>
                <a:spcAft>
                  <a:spcPct val="0"/>
                </a:spcAft>
                <a:defRPr/>
              </a:pPr>
              <a:endParaRPr lang="da-DK">
                <a:latin typeface="+mn-lt"/>
              </a:endParaRPr>
            </a:p>
          </p:txBody>
        </p:sp>
        <p:sp>
          <p:nvSpPr>
            <p:cNvPr id="66" name="Freeform 141"/>
            <p:cNvSpPr/>
            <p:nvPr/>
          </p:nvSpPr>
          <p:spPr bwMode="auto">
            <a:xfrm>
              <a:off x="3999346" y="3881529"/>
              <a:ext cx="174022" cy="249093"/>
            </a:xfrm>
            <a:custGeom>
              <a:avLst/>
              <a:gdLst>
                <a:gd name="T0" fmla="*/ 231854407 w 106"/>
                <a:gd name="T1" fmla="*/ 50403117 h 150"/>
                <a:gd name="T2" fmla="*/ 231854407 w 106"/>
                <a:gd name="T3" fmla="*/ 50403117 h 150"/>
                <a:gd name="T4" fmla="*/ 246975341 w 106"/>
                <a:gd name="T5" fmla="*/ 85685302 h 150"/>
                <a:gd name="T6" fmla="*/ 262096274 w 106"/>
                <a:gd name="T7" fmla="*/ 115927190 h 150"/>
                <a:gd name="T8" fmla="*/ 267136585 w 106"/>
                <a:gd name="T9" fmla="*/ 141128742 h 150"/>
                <a:gd name="T10" fmla="*/ 267136585 w 106"/>
                <a:gd name="T11" fmla="*/ 141128742 h 150"/>
                <a:gd name="T12" fmla="*/ 267136585 w 106"/>
                <a:gd name="T13" fmla="*/ 186491536 h 150"/>
                <a:gd name="T14" fmla="*/ 267136585 w 106"/>
                <a:gd name="T15" fmla="*/ 186491536 h 150"/>
                <a:gd name="T16" fmla="*/ 257055963 w 106"/>
                <a:gd name="T17" fmla="*/ 241935001 h 150"/>
                <a:gd name="T18" fmla="*/ 252015652 w 106"/>
                <a:gd name="T19" fmla="*/ 277217174 h 150"/>
                <a:gd name="T20" fmla="*/ 241935030 w 106"/>
                <a:gd name="T21" fmla="*/ 302418726 h 150"/>
                <a:gd name="T22" fmla="*/ 241935030 w 106"/>
                <a:gd name="T23" fmla="*/ 302418726 h 150"/>
                <a:gd name="T24" fmla="*/ 201612492 w 106"/>
                <a:gd name="T25" fmla="*/ 367942762 h 150"/>
                <a:gd name="T26" fmla="*/ 201612492 w 106"/>
                <a:gd name="T27" fmla="*/ 367942762 h 150"/>
                <a:gd name="T28" fmla="*/ 191531869 w 106"/>
                <a:gd name="T29" fmla="*/ 372983072 h 150"/>
                <a:gd name="T30" fmla="*/ 176410936 w 106"/>
                <a:gd name="T31" fmla="*/ 378023383 h 150"/>
                <a:gd name="T32" fmla="*/ 161290003 w 106"/>
                <a:gd name="T33" fmla="*/ 378023383 h 150"/>
                <a:gd name="T34" fmla="*/ 161290003 w 106"/>
                <a:gd name="T35" fmla="*/ 378023383 h 150"/>
                <a:gd name="T36" fmla="*/ 136088448 w 106"/>
                <a:gd name="T37" fmla="*/ 372983072 h 150"/>
                <a:gd name="T38" fmla="*/ 105846582 w 106"/>
                <a:gd name="T39" fmla="*/ 362902452 h 150"/>
                <a:gd name="T40" fmla="*/ 65524068 w 106"/>
                <a:gd name="T41" fmla="*/ 342741210 h 150"/>
                <a:gd name="T42" fmla="*/ 65524068 w 106"/>
                <a:gd name="T43" fmla="*/ 342741210 h 150"/>
                <a:gd name="T44" fmla="*/ 40322501 w 106"/>
                <a:gd name="T45" fmla="*/ 332660589 h 150"/>
                <a:gd name="T46" fmla="*/ 20161250 w 106"/>
                <a:gd name="T47" fmla="*/ 317539658 h 150"/>
                <a:gd name="T48" fmla="*/ 10080625 w 106"/>
                <a:gd name="T49" fmla="*/ 307459037 h 150"/>
                <a:gd name="T50" fmla="*/ 5040313 w 106"/>
                <a:gd name="T51" fmla="*/ 297378416 h 150"/>
                <a:gd name="T52" fmla="*/ 5040313 w 106"/>
                <a:gd name="T53" fmla="*/ 297378416 h 150"/>
                <a:gd name="T54" fmla="*/ 0 w 106"/>
                <a:gd name="T55" fmla="*/ 262096243 h 150"/>
                <a:gd name="T56" fmla="*/ 0 w 106"/>
                <a:gd name="T57" fmla="*/ 246975311 h 150"/>
                <a:gd name="T58" fmla="*/ 0 w 106"/>
                <a:gd name="T59" fmla="*/ 246975311 h 150"/>
                <a:gd name="T60" fmla="*/ 10080625 w 106"/>
                <a:gd name="T61" fmla="*/ 206652778 h 150"/>
                <a:gd name="T62" fmla="*/ 15120939 w 106"/>
                <a:gd name="T63" fmla="*/ 166330294 h 150"/>
                <a:gd name="T64" fmla="*/ 20161250 w 106"/>
                <a:gd name="T65" fmla="*/ 126007811 h 150"/>
                <a:gd name="T66" fmla="*/ 20161250 w 106"/>
                <a:gd name="T67" fmla="*/ 126007811 h 150"/>
                <a:gd name="T68" fmla="*/ 20161250 w 106"/>
                <a:gd name="T69" fmla="*/ 105846569 h 150"/>
                <a:gd name="T70" fmla="*/ 25201561 w 106"/>
                <a:gd name="T71" fmla="*/ 85685302 h 150"/>
                <a:gd name="T72" fmla="*/ 40322501 w 106"/>
                <a:gd name="T73" fmla="*/ 65524061 h 150"/>
                <a:gd name="T74" fmla="*/ 50403123 w 106"/>
                <a:gd name="T75" fmla="*/ 45362806 h 150"/>
                <a:gd name="T76" fmla="*/ 65524068 w 106"/>
                <a:gd name="T77" fmla="*/ 30241875 h 150"/>
                <a:gd name="T78" fmla="*/ 85685313 w 106"/>
                <a:gd name="T79" fmla="*/ 15120938 h 150"/>
                <a:gd name="T80" fmla="*/ 100806246 w 106"/>
                <a:gd name="T81" fmla="*/ 5040312 h 150"/>
                <a:gd name="T82" fmla="*/ 120967515 w 106"/>
                <a:gd name="T83" fmla="*/ 0 h 150"/>
                <a:gd name="T84" fmla="*/ 120967515 w 106"/>
                <a:gd name="T85" fmla="*/ 0 h 150"/>
                <a:gd name="T86" fmla="*/ 156249692 w 106"/>
                <a:gd name="T87" fmla="*/ 5040312 h 150"/>
                <a:gd name="T88" fmla="*/ 186491558 w 106"/>
                <a:gd name="T89" fmla="*/ 15120938 h 150"/>
                <a:gd name="T90" fmla="*/ 211693163 w 106"/>
                <a:gd name="T91" fmla="*/ 30241875 h 150"/>
                <a:gd name="T92" fmla="*/ 231854407 w 106"/>
                <a:gd name="T93" fmla="*/ 50403117 h 150"/>
                <a:gd name="T94" fmla="*/ 231854407 w 106"/>
                <a:gd name="T95" fmla="*/ 50403117 h 1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6"/>
                <a:gd name="T145" fmla="*/ 0 h 150"/>
                <a:gd name="T146" fmla="*/ 106 w 106"/>
                <a:gd name="T147" fmla="*/ 150 h 15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5" h="150">
                  <a:moveTo>
                    <a:pt x="92" y="20"/>
                  </a:moveTo>
                  <a:lnTo>
                    <a:pt x="92" y="20"/>
                  </a:lnTo>
                  <a:lnTo>
                    <a:pt x="98" y="34"/>
                  </a:lnTo>
                  <a:lnTo>
                    <a:pt x="104" y="46"/>
                  </a:lnTo>
                  <a:lnTo>
                    <a:pt x="106" y="56"/>
                  </a:lnTo>
                  <a:lnTo>
                    <a:pt x="106" y="74"/>
                  </a:lnTo>
                  <a:lnTo>
                    <a:pt x="102" y="96"/>
                  </a:lnTo>
                  <a:lnTo>
                    <a:pt x="100" y="110"/>
                  </a:lnTo>
                  <a:lnTo>
                    <a:pt x="96" y="120"/>
                  </a:lnTo>
                  <a:lnTo>
                    <a:pt x="80" y="146"/>
                  </a:lnTo>
                  <a:lnTo>
                    <a:pt x="76" y="148"/>
                  </a:lnTo>
                  <a:lnTo>
                    <a:pt x="70" y="150"/>
                  </a:lnTo>
                  <a:lnTo>
                    <a:pt x="64" y="150"/>
                  </a:lnTo>
                  <a:lnTo>
                    <a:pt x="54" y="148"/>
                  </a:lnTo>
                  <a:lnTo>
                    <a:pt x="42" y="144"/>
                  </a:lnTo>
                  <a:lnTo>
                    <a:pt x="26" y="136"/>
                  </a:lnTo>
                  <a:lnTo>
                    <a:pt x="16" y="132"/>
                  </a:lnTo>
                  <a:lnTo>
                    <a:pt x="8" y="126"/>
                  </a:lnTo>
                  <a:lnTo>
                    <a:pt x="4" y="122"/>
                  </a:lnTo>
                  <a:lnTo>
                    <a:pt x="2" y="118"/>
                  </a:lnTo>
                  <a:lnTo>
                    <a:pt x="0" y="104"/>
                  </a:lnTo>
                  <a:lnTo>
                    <a:pt x="0" y="98"/>
                  </a:lnTo>
                  <a:lnTo>
                    <a:pt x="4" y="82"/>
                  </a:lnTo>
                  <a:lnTo>
                    <a:pt x="6" y="66"/>
                  </a:lnTo>
                  <a:lnTo>
                    <a:pt x="8" y="50"/>
                  </a:lnTo>
                  <a:lnTo>
                    <a:pt x="8" y="42"/>
                  </a:lnTo>
                  <a:lnTo>
                    <a:pt x="10" y="34"/>
                  </a:lnTo>
                  <a:lnTo>
                    <a:pt x="16" y="26"/>
                  </a:lnTo>
                  <a:lnTo>
                    <a:pt x="20" y="18"/>
                  </a:lnTo>
                  <a:lnTo>
                    <a:pt x="26" y="12"/>
                  </a:lnTo>
                  <a:lnTo>
                    <a:pt x="34" y="6"/>
                  </a:lnTo>
                  <a:lnTo>
                    <a:pt x="40" y="2"/>
                  </a:lnTo>
                  <a:lnTo>
                    <a:pt x="48" y="0"/>
                  </a:lnTo>
                  <a:lnTo>
                    <a:pt x="62" y="2"/>
                  </a:lnTo>
                  <a:lnTo>
                    <a:pt x="74" y="6"/>
                  </a:lnTo>
                  <a:lnTo>
                    <a:pt x="84" y="12"/>
                  </a:lnTo>
                  <a:lnTo>
                    <a:pt x="92" y="20"/>
                  </a:lnTo>
                  <a:close/>
                </a:path>
              </a:pathLst>
            </a:custGeom>
            <a:grpFill/>
            <a:ln w="9525">
              <a:noFill/>
              <a:round/>
            </a:ln>
          </p:spPr>
          <p:txBody>
            <a:bodyPr/>
            <a:lstStyle/>
            <a:p>
              <a:pPr eaLnBrk="1" fontAlgn="auto" hangingPunct="1">
                <a:spcBef>
                  <a:spcPct val="0"/>
                </a:spcBef>
                <a:spcAft>
                  <a:spcPct val="0"/>
                </a:spcAft>
                <a:defRPr/>
              </a:pPr>
              <a:endParaRPr lang="da-DK">
                <a:latin typeface="+mn-lt"/>
              </a:endParaRPr>
            </a:p>
          </p:txBody>
        </p:sp>
        <p:sp>
          <p:nvSpPr>
            <p:cNvPr id="67" name="Freeform 142"/>
            <p:cNvSpPr/>
            <p:nvPr/>
          </p:nvSpPr>
          <p:spPr bwMode="auto">
            <a:xfrm>
              <a:off x="3903334" y="4739846"/>
              <a:ext cx="207027" cy="147055"/>
            </a:xfrm>
            <a:custGeom>
              <a:avLst/>
              <a:gdLst>
                <a:gd name="T0" fmla="*/ 126007831 w 124"/>
                <a:gd name="T1" fmla="*/ 40322498 h 88"/>
                <a:gd name="T2" fmla="*/ 211693172 w 124"/>
                <a:gd name="T3" fmla="*/ 5040312 h 88"/>
                <a:gd name="T4" fmla="*/ 246975351 w 124"/>
                <a:gd name="T5" fmla="*/ 0 h 88"/>
                <a:gd name="T6" fmla="*/ 267136596 w 124"/>
                <a:gd name="T7" fmla="*/ 10080625 h 88"/>
                <a:gd name="T8" fmla="*/ 267136596 w 124"/>
                <a:gd name="T9" fmla="*/ 15120938 h 88"/>
                <a:gd name="T10" fmla="*/ 191531877 w 124"/>
                <a:gd name="T11" fmla="*/ 50403120 h 88"/>
                <a:gd name="T12" fmla="*/ 166330321 w 124"/>
                <a:gd name="T13" fmla="*/ 65524065 h 88"/>
                <a:gd name="T14" fmla="*/ 216733483 w 124"/>
                <a:gd name="T15" fmla="*/ 65524065 h 88"/>
                <a:gd name="T16" fmla="*/ 302418775 w 124"/>
                <a:gd name="T17" fmla="*/ 75604686 h 88"/>
                <a:gd name="T18" fmla="*/ 307459086 w 124"/>
                <a:gd name="T19" fmla="*/ 80644997 h 88"/>
                <a:gd name="T20" fmla="*/ 312499397 w 124"/>
                <a:gd name="T21" fmla="*/ 90725618 h 88"/>
                <a:gd name="T22" fmla="*/ 302418775 w 124"/>
                <a:gd name="T23" fmla="*/ 95765929 h 88"/>
                <a:gd name="T24" fmla="*/ 262096285 w 124"/>
                <a:gd name="T25" fmla="*/ 100806240 h 88"/>
                <a:gd name="T26" fmla="*/ 176410944 w 124"/>
                <a:gd name="T27" fmla="*/ 110886886 h 88"/>
                <a:gd name="T28" fmla="*/ 241935040 w 124"/>
                <a:gd name="T29" fmla="*/ 110886886 h 88"/>
                <a:gd name="T30" fmla="*/ 277217218 w 124"/>
                <a:gd name="T31" fmla="*/ 110886886 h 88"/>
                <a:gd name="T32" fmla="*/ 297378464 w 124"/>
                <a:gd name="T33" fmla="*/ 120967508 h 88"/>
                <a:gd name="T34" fmla="*/ 297378464 w 124"/>
                <a:gd name="T35" fmla="*/ 126007818 h 88"/>
                <a:gd name="T36" fmla="*/ 287297841 w 124"/>
                <a:gd name="T37" fmla="*/ 141128751 h 88"/>
                <a:gd name="T38" fmla="*/ 277217218 w 124"/>
                <a:gd name="T39" fmla="*/ 141128751 h 88"/>
                <a:gd name="T40" fmla="*/ 146169076 w 124"/>
                <a:gd name="T41" fmla="*/ 156249683 h 88"/>
                <a:gd name="T42" fmla="*/ 191531877 w 124"/>
                <a:gd name="T43" fmla="*/ 166330304 h 88"/>
                <a:gd name="T44" fmla="*/ 221773795 w 124"/>
                <a:gd name="T45" fmla="*/ 161289994 h 88"/>
                <a:gd name="T46" fmla="*/ 236894728 w 124"/>
                <a:gd name="T47" fmla="*/ 161289994 h 88"/>
                <a:gd name="T48" fmla="*/ 246975351 w 124"/>
                <a:gd name="T49" fmla="*/ 171370615 h 88"/>
                <a:gd name="T50" fmla="*/ 241935040 w 124"/>
                <a:gd name="T51" fmla="*/ 181451237 h 88"/>
                <a:gd name="T52" fmla="*/ 216733483 w 124"/>
                <a:gd name="T53" fmla="*/ 186491547 h 88"/>
                <a:gd name="T54" fmla="*/ 136088454 w 124"/>
                <a:gd name="T55" fmla="*/ 191531858 h 88"/>
                <a:gd name="T56" fmla="*/ 100806250 w 124"/>
                <a:gd name="T57" fmla="*/ 201612480 h 88"/>
                <a:gd name="T58" fmla="*/ 65524071 w 124"/>
                <a:gd name="T59" fmla="*/ 216733462 h 88"/>
                <a:gd name="T60" fmla="*/ 0 w 124"/>
                <a:gd name="T61" fmla="*/ 221773772 h 88"/>
                <a:gd name="T62" fmla="*/ 30241880 w 124"/>
                <a:gd name="T63" fmla="*/ 171370615 h 88"/>
                <a:gd name="T64" fmla="*/ 60483760 w 124"/>
                <a:gd name="T65" fmla="*/ 105846575 h 88"/>
                <a:gd name="T66" fmla="*/ 65524071 w 124"/>
                <a:gd name="T67" fmla="*/ 80644997 h 88"/>
                <a:gd name="T68" fmla="*/ 100806250 w 124"/>
                <a:gd name="T69" fmla="*/ 50403120 h 88"/>
                <a:gd name="T70" fmla="*/ 126007831 w 124"/>
                <a:gd name="T71" fmla="*/ 40322498 h 8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4"/>
                <a:gd name="T109" fmla="*/ 0 h 88"/>
                <a:gd name="T110" fmla="*/ 124 w 124"/>
                <a:gd name="T111" fmla="*/ 88 h 8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4" h="88">
                  <a:moveTo>
                    <a:pt x="50" y="16"/>
                  </a:moveTo>
                  <a:lnTo>
                    <a:pt x="50" y="16"/>
                  </a:lnTo>
                  <a:lnTo>
                    <a:pt x="72" y="6"/>
                  </a:lnTo>
                  <a:lnTo>
                    <a:pt x="84" y="2"/>
                  </a:lnTo>
                  <a:lnTo>
                    <a:pt x="98" y="0"/>
                  </a:lnTo>
                  <a:lnTo>
                    <a:pt x="104" y="2"/>
                  </a:lnTo>
                  <a:lnTo>
                    <a:pt x="106" y="4"/>
                  </a:lnTo>
                  <a:lnTo>
                    <a:pt x="106" y="6"/>
                  </a:lnTo>
                  <a:lnTo>
                    <a:pt x="98" y="10"/>
                  </a:lnTo>
                  <a:lnTo>
                    <a:pt x="76" y="20"/>
                  </a:lnTo>
                  <a:lnTo>
                    <a:pt x="66" y="26"/>
                  </a:lnTo>
                  <a:lnTo>
                    <a:pt x="86" y="26"/>
                  </a:lnTo>
                  <a:lnTo>
                    <a:pt x="104" y="28"/>
                  </a:lnTo>
                  <a:lnTo>
                    <a:pt x="120" y="30"/>
                  </a:lnTo>
                  <a:lnTo>
                    <a:pt x="122" y="32"/>
                  </a:lnTo>
                  <a:lnTo>
                    <a:pt x="124" y="34"/>
                  </a:lnTo>
                  <a:lnTo>
                    <a:pt x="124" y="36"/>
                  </a:lnTo>
                  <a:lnTo>
                    <a:pt x="120" y="38"/>
                  </a:lnTo>
                  <a:lnTo>
                    <a:pt x="112" y="40"/>
                  </a:lnTo>
                  <a:lnTo>
                    <a:pt x="104" y="40"/>
                  </a:lnTo>
                  <a:lnTo>
                    <a:pt x="92" y="40"/>
                  </a:lnTo>
                  <a:lnTo>
                    <a:pt x="70" y="44"/>
                  </a:lnTo>
                  <a:lnTo>
                    <a:pt x="96" y="44"/>
                  </a:lnTo>
                  <a:lnTo>
                    <a:pt x="110" y="44"/>
                  </a:lnTo>
                  <a:lnTo>
                    <a:pt x="114" y="46"/>
                  </a:lnTo>
                  <a:lnTo>
                    <a:pt x="118" y="48"/>
                  </a:lnTo>
                  <a:lnTo>
                    <a:pt x="118" y="50"/>
                  </a:lnTo>
                  <a:lnTo>
                    <a:pt x="116" y="54"/>
                  </a:lnTo>
                  <a:lnTo>
                    <a:pt x="114" y="56"/>
                  </a:lnTo>
                  <a:lnTo>
                    <a:pt x="110" y="56"/>
                  </a:lnTo>
                  <a:lnTo>
                    <a:pt x="62" y="60"/>
                  </a:lnTo>
                  <a:lnTo>
                    <a:pt x="58" y="62"/>
                  </a:lnTo>
                  <a:lnTo>
                    <a:pt x="76" y="66"/>
                  </a:lnTo>
                  <a:lnTo>
                    <a:pt x="88" y="64"/>
                  </a:lnTo>
                  <a:lnTo>
                    <a:pt x="94" y="64"/>
                  </a:lnTo>
                  <a:lnTo>
                    <a:pt x="96" y="66"/>
                  </a:lnTo>
                  <a:lnTo>
                    <a:pt x="98" y="68"/>
                  </a:lnTo>
                  <a:lnTo>
                    <a:pt x="96" y="72"/>
                  </a:lnTo>
                  <a:lnTo>
                    <a:pt x="92" y="74"/>
                  </a:lnTo>
                  <a:lnTo>
                    <a:pt x="86" y="74"/>
                  </a:lnTo>
                  <a:lnTo>
                    <a:pt x="54" y="76"/>
                  </a:lnTo>
                  <a:lnTo>
                    <a:pt x="40" y="80"/>
                  </a:lnTo>
                  <a:lnTo>
                    <a:pt x="26" y="86"/>
                  </a:lnTo>
                  <a:lnTo>
                    <a:pt x="14" y="88"/>
                  </a:lnTo>
                  <a:lnTo>
                    <a:pt x="0" y="88"/>
                  </a:lnTo>
                  <a:lnTo>
                    <a:pt x="12" y="68"/>
                  </a:lnTo>
                  <a:lnTo>
                    <a:pt x="22" y="50"/>
                  </a:lnTo>
                  <a:lnTo>
                    <a:pt x="24" y="42"/>
                  </a:lnTo>
                  <a:lnTo>
                    <a:pt x="26" y="32"/>
                  </a:lnTo>
                  <a:lnTo>
                    <a:pt x="32" y="26"/>
                  </a:lnTo>
                  <a:lnTo>
                    <a:pt x="40" y="20"/>
                  </a:lnTo>
                  <a:lnTo>
                    <a:pt x="50" y="16"/>
                  </a:lnTo>
                  <a:close/>
                </a:path>
              </a:pathLst>
            </a:custGeom>
            <a:grpFill/>
            <a:ln w="9525">
              <a:noFill/>
              <a:round/>
            </a:ln>
          </p:spPr>
          <p:txBody>
            <a:bodyPr/>
            <a:lstStyle/>
            <a:p>
              <a:pPr eaLnBrk="1" fontAlgn="auto" hangingPunct="1">
                <a:spcBef>
                  <a:spcPct val="0"/>
                </a:spcBef>
                <a:spcAft>
                  <a:spcPct val="0"/>
                </a:spcAft>
                <a:defRPr/>
              </a:pPr>
              <a:endParaRPr lang="da-DK">
                <a:latin typeface="+mn-lt"/>
              </a:endParaRPr>
            </a:p>
          </p:txBody>
        </p:sp>
        <p:sp>
          <p:nvSpPr>
            <p:cNvPr id="68" name="Freeform 143"/>
            <p:cNvSpPr>
              <a:spLocks noEditPoints="1"/>
            </p:cNvSpPr>
            <p:nvPr/>
          </p:nvSpPr>
          <p:spPr bwMode="auto">
            <a:xfrm>
              <a:off x="3876332" y="5385085"/>
              <a:ext cx="558069" cy="684253"/>
            </a:xfrm>
            <a:custGeom>
              <a:avLst/>
              <a:gdLst>
                <a:gd name="T0" fmla="*/ 186491543 w 330"/>
                <a:gd name="T1" fmla="*/ 866933887 h 408"/>
                <a:gd name="T2" fmla="*/ 151209369 w 330"/>
                <a:gd name="T3" fmla="*/ 730845292 h 408"/>
                <a:gd name="T4" fmla="*/ 146169058 w 330"/>
                <a:gd name="T5" fmla="*/ 720764670 h 408"/>
                <a:gd name="T6" fmla="*/ 141128747 w 330"/>
                <a:gd name="T7" fmla="*/ 690522804 h 408"/>
                <a:gd name="T8" fmla="*/ 141128747 w 330"/>
                <a:gd name="T9" fmla="*/ 589716584 h 408"/>
                <a:gd name="T10" fmla="*/ 141128747 w 330"/>
                <a:gd name="T11" fmla="*/ 554434408 h 408"/>
                <a:gd name="T12" fmla="*/ 50403119 w 330"/>
                <a:gd name="T13" fmla="*/ 55443446 h 408"/>
                <a:gd name="T14" fmla="*/ 35282187 w 330"/>
                <a:gd name="T15" fmla="*/ 80645001 h 408"/>
                <a:gd name="T16" fmla="*/ 10080624 w 330"/>
                <a:gd name="T17" fmla="*/ 156249690 h 408"/>
                <a:gd name="T18" fmla="*/ 0 w 330"/>
                <a:gd name="T19" fmla="*/ 282257515 h 408"/>
                <a:gd name="T20" fmla="*/ 10080624 w 330"/>
                <a:gd name="T21" fmla="*/ 403224979 h 408"/>
                <a:gd name="T22" fmla="*/ 25201559 w 330"/>
                <a:gd name="T23" fmla="*/ 493950676 h 408"/>
                <a:gd name="T24" fmla="*/ 35282187 w 330"/>
                <a:gd name="T25" fmla="*/ 599797206 h 408"/>
                <a:gd name="T26" fmla="*/ 30241876 w 330"/>
                <a:gd name="T27" fmla="*/ 670361560 h 408"/>
                <a:gd name="T28" fmla="*/ 30241876 w 330"/>
                <a:gd name="T29" fmla="*/ 665321249 h 408"/>
                <a:gd name="T30" fmla="*/ 10080624 w 330"/>
                <a:gd name="T31" fmla="*/ 801409646 h 408"/>
                <a:gd name="T32" fmla="*/ 30241876 w 330"/>
                <a:gd name="T33" fmla="*/ 806449957 h 408"/>
                <a:gd name="T34" fmla="*/ 30241876 w 330"/>
                <a:gd name="T35" fmla="*/ 801409646 h 408"/>
                <a:gd name="T36" fmla="*/ 40322497 w 330"/>
                <a:gd name="T37" fmla="*/ 846772644 h 408"/>
                <a:gd name="T38" fmla="*/ 40322497 w 330"/>
                <a:gd name="T39" fmla="*/ 907256375 h 408"/>
                <a:gd name="T40" fmla="*/ 60483752 w 330"/>
                <a:gd name="T41" fmla="*/ 972780418 h 408"/>
                <a:gd name="T42" fmla="*/ 70564374 w 330"/>
                <a:gd name="T43" fmla="*/ 992941662 h 408"/>
                <a:gd name="T44" fmla="*/ 105846573 w 330"/>
                <a:gd name="T45" fmla="*/ 1018143217 h 408"/>
                <a:gd name="T46" fmla="*/ 146169058 w 330"/>
                <a:gd name="T47" fmla="*/ 1028223839 h 408"/>
                <a:gd name="T48" fmla="*/ 216733457 w 330"/>
                <a:gd name="T49" fmla="*/ 1018143217 h 408"/>
                <a:gd name="T50" fmla="*/ 236894699 w 330"/>
                <a:gd name="T51" fmla="*/ 982861040 h 408"/>
                <a:gd name="T52" fmla="*/ 236894699 w 330"/>
                <a:gd name="T53" fmla="*/ 967740107 h 408"/>
                <a:gd name="T54" fmla="*/ 216733457 w 330"/>
                <a:gd name="T55" fmla="*/ 922377308 h 408"/>
                <a:gd name="T56" fmla="*/ 821570832 w 330"/>
                <a:gd name="T57" fmla="*/ 675401871 h 408"/>
                <a:gd name="T58" fmla="*/ 816530521 w 330"/>
                <a:gd name="T59" fmla="*/ 670361560 h 408"/>
                <a:gd name="T60" fmla="*/ 801409589 w 330"/>
                <a:gd name="T61" fmla="*/ 660280938 h 408"/>
                <a:gd name="T62" fmla="*/ 751006483 w 330"/>
                <a:gd name="T63" fmla="*/ 619958450 h 408"/>
                <a:gd name="T64" fmla="*/ 735885551 w 330"/>
                <a:gd name="T65" fmla="*/ 599797206 h 408"/>
                <a:gd name="T66" fmla="*/ 715724309 w 330"/>
                <a:gd name="T67" fmla="*/ 579635963 h 408"/>
                <a:gd name="T68" fmla="*/ 690522756 w 330"/>
                <a:gd name="T69" fmla="*/ 544353786 h 408"/>
                <a:gd name="T70" fmla="*/ 675401824 w 330"/>
                <a:gd name="T71" fmla="*/ 509071609 h 408"/>
                <a:gd name="T72" fmla="*/ 660280892 w 330"/>
                <a:gd name="T73" fmla="*/ 463708810 h 408"/>
                <a:gd name="T74" fmla="*/ 478829709 w 330"/>
                <a:gd name="T75" fmla="*/ 65524068 h 408"/>
                <a:gd name="T76" fmla="*/ 483870019 w 330"/>
                <a:gd name="T77" fmla="*/ 105846580 h 408"/>
                <a:gd name="T78" fmla="*/ 483870019 w 330"/>
                <a:gd name="T79" fmla="*/ 166330312 h 408"/>
                <a:gd name="T80" fmla="*/ 504031262 w 330"/>
                <a:gd name="T81" fmla="*/ 282257515 h 408"/>
                <a:gd name="T82" fmla="*/ 534273126 w 330"/>
                <a:gd name="T83" fmla="*/ 398184668 h 408"/>
                <a:gd name="T84" fmla="*/ 534273126 w 330"/>
                <a:gd name="T85" fmla="*/ 448587877 h 408"/>
                <a:gd name="T86" fmla="*/ 529232815 w 330"/>
                <a:gd name="T87" fmla="*/ 468749121 h 408"/>
                <a:gd name="T88" fmla="*/ 509071573 w 330"/>
                <a:gd name="T89" fmla="*/ 524192542 h 408"/>
                <a:gd name="T90" fmla="*/ 509071573 w 330"/>
                <a:gd name="T91" fmla="*/ 574595652 h 408"/>
                <a:gd name="T92" fmla="*/ 514111883 w 330"/>
                <a:gd name="T93" fmla="*/ 584676274 h 408"/>
                <a:gd name="T94" fmla="*/ 524192505 w 330"/>
                <a:gd name="T95" fmla="*/ 614918139 h 408"/>
                <a:gd name="T96" fmla="*/ 534273126 w 330"/>
                <a:gd name="T97" fmla="*/ 695563115 h 408"/>
                <a:gd name="T98" fmla="*/ 559474679 w 330"/>
                <a:gd name="T99" fmla="*/ 690522804 h 408"/>
                <a:gd name="T100" fmla="*/ 564514990 w 330"/>
                <a:gd name="T101" fmla="*/ 599797206 h 408"/>
                <a:gd name="T102" fmla="*/ 594756853 w 330"/>
                <a:gd name="T103" fmla="*/ 614918139 h 408"/>
                <a:gd name="T104" fmla="*/ 614918096 w 330"/>
                <a:gd name="T105" fmla="*/ 645160005 h 408"/>
                <a:gd name="T106" fmla="*/ 619958407 w 330"/>
                <a:gd name="T107" fmla="*/ 655240627 h 408"/>
                <a:gd name="T108" fmla="*/ 650200270 w 330"/>
                <a:gd name="T109" fmla="*/ 720764670 h 408"/>
                <a:gd name="T110" fmla="*/ 660280892 w 330"/>
                <a:gd name="T111" fmla="*/ 740925914 h 408"/>
                <a:gd name="T112" fmla="*/ 690522756 w 330"/>
                <a:gd name="T113" fmla="*/ 756046847 h 408"/>
                <a:gd name="T114" fmla="*/ 811490211 w 330"/>
                <a:gd name="T115" fmla="*/ 766127469 h 408"/>
                <a:gd name="T116" fmla="*/ 816530521 w 330"/>
                <a:gd name="T117" fmla="*/ 756046847 h 408"/>
                <a:gd name="T118" fmla="*/ 826611143 w 330"/>
                <a:gd name="T119" fmla="*/ 725804981 h 408"/>
                <a:gd name="T120" fmla="*/ 831651453 w 330"/>
                <a:gd name="T121" fmla="*/ 715724359 h 408"/>
                <a:gd name="T122" fmla="*/ 821570832 w 330"/>
                <a:gd name="T123" fmla="*/ 675401871 h 40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30"/>
                <a:gd name="T187" fmla="*/ 0 h 408"/>
                <a:gd name="T188" fmla="*/ 330 w 330"/>
                <a:gd name="T189" fmla="*/ 408 h 40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30" h="408">
                  <a:moveTo>
                    <a:pt x="74" y="344"/>
                  </a:moveTo>
                  <a:lnTo>
                    <a:pt x="74" y="344"/>
                  </a:lnTo>
                  <a:lnTo>
                    <a:pt x="60" y="290"/>
                  </a:lnTo>
                  <a:lnTo>
                    <a:pt x="58" y="286"/>
                  </a:lnTo>
                  <a:lnTo>
                    <a:pt x="56" y="274"/>
                  </a:lnTo>
                  <a:lnTo>
                    <a:pt x="56" y="254"/>
                  </a:lnTo>
                  <a:lnTo>
                    <a:pt x="56" y="234"/>
                  </a:lnTo>
                  <a:lnTo>
                    <a:pt x="56" y="220"/>
                  </a:lnTo>
                  <a:lnTo>
                    <a:pt x="92" y="44"/>
                  </a:lnTo>
                  <a:lnTo>
                    <a:pt x="20" y="22"/>
                  </a:lnTo>
                  <a:lnTo>
                    <a:pt x="14" y="32"/>
                  </a:lnTo>
                  <a:lnTo>
                    <a:pt x="10" y="40"/>
                  </a:lnTo>
                  <a:lnTo>
                    <a:pt x="4" y="62"/>
                  </a:lnTo>
                  <a:lnTo>
                    <a:pt x="2" y="88"/>
                  </a:lnTo>
                  <a:lnTo>
                    <a:pt x="0" y="112"/>
                  </a:lnTo>
                  <a:lnTo>
                    <a:pt x="2" y="138"/>
                  </a:lnTo>
                  <a:lnTo>
                    <a:pt x="4" y="160"/>
                  </a:lnTo>
                  <a:lnTo>
                    <a:pt x="10" y="196"/>
                  </a:lnTo>
                  <a:lnTo>
                    <a:pt x="14" y="218"/>
                  </a:lnTo>
                  <a:lnTo>
                    <a:pt x="14" y="238"/>
                  </a:lnTo>
                  <a:lnTo>
                    <a:pt x="14" y="254"/>
                  </a:lnTo>
                  <a:lnTo>
                    <a:pt x="12" y="266"/>
                  </a:lnTo>
                  <a:lnTo>
                    <a:pt x="12" y="264"/>
                  </a:lnTo>
                  <a:lnTo>
                    <a:pt x="6" y="292"/>
                  </a:lnTo>
                  <a:lnTo>
                    <a:pt x="4" y="318"/>
                  </a:lnTo>
                  <a:lnTo>
                    <a:pt x="8" y="322"/>
                  </a:lnTo>
                  <a:lnTo>
                    <a:pt x="12" y="320"/>
                  </a:lnTo>
                  <a:lnTo>
                    <a:pt x="12" y="318"/>
                  </a:lnTo>
                  <a:lnTo>
                    <a:pt x="16" y="336"/>
                  </a:lnTo>
                  <a:lnTo>
                    <a:pt x="16" y="360"/>
                  </a:lnTo>
                  <a:lnTo>
                    <a:pt x="18" y="370"/>
                  </a:lnTo>
                  <a:lnTo>
                    <a:pt x="24" y="386"/>
                  </a:lnTo>
                  <a:lnTo>
                    <a:pt x="28" y="394"/>
                  </a:lnTo>
                  <a:lnTo>
                    <a:pt x="42" y="404"/>
                  </a:lnTo>
                  <a:lnTo>
                    <a:pt x="50" y="406"/>
                  </a:lnTo>
                  <a:lnTo>
                    <a:pt x="58" y="408"/>
                  </a:lnTo>
                  <a:lnTo>
                    <a:pt x="74" y="406"/>
                  </a:lnTo>
                  <a:lnTo>
                    <a:pt x="86" y="404"/>
                  </a:lnTo>
                  <a:lnTo>
                    <a:pt x="92" y="402"/>
                  </a:lnTo>
                  <a:lnTo>
                    <a:pt x="94" y="390"/>
                  </a:lnTo>
                  <a:lnTo>
                    <a:pt x="94" y="384"/>
                  </a:lnTo>
                  <a:lnTo>
                    <a:pt x="92" y="376"/>
                  </a:lnTo>
                  <a:lnTo>
                    <a:pt x="86" y="366"/>
                  </a:lnTo>
                  <a:lnTo>
                    <a:pt x="74" y="344"/>
                  </a:lnTo>
                  <a:close/>
                  <a:moveTo>
                    <a:pt x="326" y="268"/>
                  </a:moveTo>
                  <a:lnTo>
                    <a:pt x="326" y="268"/>
                  </a:lnTo>
                  <a:lnTo>
                    <a:pt x="324" y="266"/>
                  </a:lnTo>
                  <a:lnTo>
                    <a:pt x="318" y="262"/>
                  </a:lnTo>
                  <a:lnTo>
                    <a:pt x="310" y="254"/>
                  </a:lnTo>
                  <a:lnTo>
                    <a:pt x="298" y="246"/>
                  </a:lnTo>
                  <a:lnTo>
                    <a:pt x="292" y="238"/>
                  </a:lnTo>
                  <a:lnTo>
                    <a:pt x="284" y="230"/>
                  </a:lnTo>
                  <a:lnTo>
                    <a:pt x="280" y="224"/>
                  </a:lnTo>
                  <a:lnTo>
                    <a:pt x="274" y="216"/>
                  </a:lnTo>
                  <a:lnTo>
                    <a:pt x="268" y="202"/>
                  </a:lnTo>
                  <a:lnTo>
                    <a:pt x="262" y="184"/>
                  </a:lnTo>
                  <a:lnTo>
                    <a:pt x="260" y="0"/>
                  </a:lnTo>
                  <a:lnTo>
                    <a:pt x="190" y="26"/>
                  </a:lnTo>
                  <a:lnTo>
                    <a:pt x="192" y="42"/>
                  </a:lnTo>
                  <a:lnTo>
                    <a:pt x="192" y="66"/>
                  </a:lnTo>
                  <a:lnTo>
                    <a:pt x="194" y="82"/>
                  </a:lnTo>
                  <a:lnTo>
                    <a:pt x="200" y="112"/>
                  </a:lnTo>
                  <a:lnTo>
                    <a:pt x="212" y="158"/>
                  </a:lnTo>
                  <a:lnTo>
                    <a:pt x="212" y="178"/>
                  </a:lnTo>
                  <a:lnTo>
                    <a:pt x="210" y="186"/>
                  </a:lnTo>
                  <a:lnTo>
                    <a:pt x="206" y="194"/>
                  </a:lnTo>
                  <a:lnTo>
                    <a:pt x="202" y="208"/>
                  </a:lnTo>
                  <a:lnTo>
                    <a:pt x="200" y="222"/>
                  </a:lnTo>
                  <a:lnTo>
                    <a:pt x="202" y="228"/>
                  </a:lnTo>
                  <a:lnTo>
                    <a:pt x="204" y="232"/>
                  </a:lnTo>
                  <a:lnTo>
                    <a:pt x="206" y="238"/>
                  </a:lnTo>
                  <a:lnTo>
                    <a:pt x="208" y="244"/>
                  </a:lnTo>
                  <a:lnTo>
                    <a:pt x="210" y="258"/>
                  </a:lnTo>
                  <a:lnTo>
                    <a:pt x="212" y="276"/>
                  </a:lnTo>
                  <a:lnTo>
                    <a:pt x="218" y="278"/>
                  </a:lnTo>
                  <a:lnTo>
                    <a:pt x="222" y="274"/>
                  </a:lnTo>
                  <a:lnTo>
                    <a:pt x="218" y="232"/>
                  </a:lnTo>
                  <a:lnTo>
                    <a:pt x="224" y="238"/>
                  </a:lnTo>
                  <a:lnTo>
                    <a:pt x="236" y="244"/>
                  </a:lnTo>
                  <a:lnTo>
                    <a:pt x="242" y="250"/>
                  </a:lnTo>
                  <a:lnTo>
                    <a:pt x="244" y="256"/>
                  </a:lnTo>
                  <a:lnTo>
                    <a:pt x="246" y="260"/>
                  </a:lnTo>
                  <a:lnTo>
                    <a:pt x="252" y="276"/>
                  </a:lnTo>
                  <a:lnTo>
                    <a:pt x="258" y="286"/>
                  </a:lnTo>
                  <a:lnTo>
                    <a:pt x="262" y="294"/>
                  </a:lnTo>
                  <a:lnTo>
                    <a:pt x="266" y="298"/>
                  </a:lnTo>
                  <a:lnTo>
                    <a:pt x="274" y="300"/>
                  </a:lnTo>
                  <a:lnTo>
                    <a:pt x="294" y="302"/>
                  </a:lnTo>
                  <a:lnTo>
                    <a:pt x="322" y="304"/>
                  </a:lnTo>
                  <a:lnTo>
                    <a:pt x="324" y="300"/>
                  </a:lnTo>
                  <a:lnTo>
                    <a:pt x="326" y="296"/>
                  </a:lnTo>
                  <a:lnTo>
                    <a:pt x="328" y="288"/>
                  </a:lnTo>
                  <a:lnTo>
                    <a:pt x="330" y="284"/>
                  </a:lnTo>
                  <a:lnTo>
                    <a:pt x="328" y="276"/>
                  </a:lnTo>
                  <a:lnTo>
                    <a:pt x="326" y="268"/>
                  </a:lnTo>
                  <a:close/>
                </a:path>
              </a:pathLst>
            </a:custGeom>
            <a:grpFill/>
            <a:ln w="9525">
              <a:noFill/>
              <a:round/>
            </a:ln>
          </p:spPr>
          <p:txBody>
            <a:bodyPr/>
            <a:lstStyle/>
            <a:p>
              <a:pPr eaLnBrk="1" fontAlgn="auto" hangingPunct="1">
                <a:spcBef>
                  <a:spcPct val="0"/>
                </a:spcBef>
                <a:spcAft>
                  <a:spcPct val="0"/>
                </a:spcAft>
                <a:defRPr/>
              </a:pPr>
              <a:endParaRPr lang="da-DK">
                <a:latin typeface="+mn-lt"/>
              </a:endParaRPr>
            </a:p>
          </p:txBody>
        </p:sp>
        <p:sp>
          <p:nvSpPr>
            <p:cNvPr id="69" name="Freeform 144"/>
            <p:cNvSpPr/>
            <p:nvPr/>
          </p:nvSpPr>
          <p:spPr bwMode="auto">
            <a:xfrm>
              <a:off x="3612299" y="4175638"/>
              <a:ext cx="333040" cy="723268"/>
            </a:xfrm>
            <a:custGeom>
              <a:avLst/>
              <a:gdLst>
                <a:gd name="T0" fmla="*/ 418346010 w 202"/>
                <a:gd name="T1" fmla="*/ 463708816 h 426"/>
                <a:gd name="T2" fmla="*/ 352821868 w 202"/>
                <a:gd name="T3" fmla="*/ 529232859 h 426"/>
                <a:gd name="T4" fmla="*/ 327620313 w 202"/>
                <a:gd name="T5" fmla="*/ 569555348 h 426"/>
                <a:gd name="T6" fmla="*/ 297378447 w 202"/>
                <a:gd name="T7" fmla="*/ 609877836 h 426"/>
                <a:gd name="T8" fmla="*/ 231854404 w 202"/>
                <a:gd name="T9" fmla="*/ 650200325 h 426"/>
                <a:gd name="T10" fmla="*/ 221773782 w 202"/>
                <a:gd name="T11" fmla="*/ 650200325 h 426"/>
                <a:gd name="T12" fmla="*/ 216733471 w 202"/>
                <a:gd name="T13" fmla="*/ 670361569 h 426"/>
                <a:gd name="T14" fmla="*/ 226814093 w 202"/>
                <a:gd name="T15" fmla="*/ 675401880 h 426"/>
                <a:gd name="T16" fmla="*/ 236894715 w 202"/>
                <a:gd name="T17" fmla="*/ 685482502 h 426"/>
                <a:gd name="T18" fmla="*/ 246975337 w 202"/>
                <a:gd name="T19" fmla="*/ 710684057 h 426"/>
                <a:gd name="T20" fmla="*/ 292338136 w 202"/>
                <a:gd name="T21" fmla="*/ 771167790 h 426"/>
                <a:gd name="T22" fmla="*/ 357862179 w 202"/>
                <a:gd name="T23" fmla="*/ 846772654 h 426"/>
                <a:gd name="T24" fmla="*/ 418346010 w 202"/>
                <a:gd name="T25" fmla="*/ 877014521 h 426"/>
                <a:gd name="T26" fmla="*/ 493950674 w 202"/>
                <a:gd name="T27" fmla="*/ 907256387 h 426"/>
                <a:gd name="T28" fmla="*/ 498990985 w 202"/>
                <a:gd name="T29" fmla="*/ 912296698 h 426"/>
                <a:gd name="T30" fmla="*/ 483870052 w 202"/>
                <a:gd name="T31" fmla="*/ 982861053 h 426"/>
                <a:gd name="T32" fmla="*/ 453628186 w 202"/>
                <a:gd name="T33" fmla="*/ 1038304474 h 426"/>
                <a:gd name="T34" fmla="*/ 413305599 w 202"/>
                <a:gd name="T35" fmla="*/ 1073586652 h 426"/>
                <a:gd name="T36" fmla="*/ 120967513 w 202"/>
                <a:gd name="T37" fmla="*/ 841732343 h 426"/>
                <a:gd name="T38" fmla="*/ 85685311 w 202"/>
                <a:gd name="T39" fmla="*/ 811490278 h 426"/>
                <a:gd name="T40" fmla="*/ 50403122 w 202"/>
                <a:gd name="T41" fmla="*/ 771167790 h 426"/>
                <a:gd name="T42" fmla="*/ 15120939 w 202"/>
                <a:gd name="T43" fmla="*/ 710684057 h 426"/>
                <a:gd name="T44" fmla="*/ 10080625 w 202"/>
                <a:gd name="T45" fmla="*/ 700603435 h 426"/>
                <a:gd name="T46" fmla="*/ 0 w 202"/>
                <a:gd name="T47" fmla="*/ 660280947 h 426"/>
                <a:gd name="T48" fmla="*/ 10080625 w 202"/>
                <a:gd name="T49" fmla="*/ 635079391 h 426"/>
                <a:gd name="T50" fmla="*/ 206652800 w 202"/>
                <a:gd name="T51" fmla="*/ 312499385 h 426"/>
                <a:gd name="T52" fmla="*/ 262096270 w 202"/>
                <a:gd name="T53" fmla="*/ 156249692 h 426"/>
                <a:gd name="T54" fmla="*/ 297378447 w 202"/>
                <a:gd name="T55" fmla="*/ 90725624 h 426"/>
                <a:gd name="T56" fmla="*/ 312499380 w 202"/>
                <a:gd name="T57" fmla="*/ 70564380 h 426"/>
                <a:gd name="T58" fmla="*/ 337700935 w 202"/>
                <a:gd name="T59" fmla="*/ 55443446 h 426"/>
                <a:gd name="T60" fmla="*/ 362902490 w 202"/>
                <a:gd name="T61" fmla="*/ 50403123 h 426"/>
                <a:gd name="T62" fmla="*/ 509071607 w 202"/>
                <a:gd name="T63" fmla="*/ 0 h 426"/>
                <a:gd name="T64" fmla="*/ 483870052 w 202"/>
                <a:gd name="T65" fmla="*/ 196572181 h 426"/>
                <a:gd name="T66" fmla="*/ 458668497 w 202"/>
                <a:gd name="T67" fmla="*/ 347781562 h 426"/>
                <a:gd name="T68" fmla="*/ 418346010 w 202"/>
                <a:gd name="T69" fmla="*/ 463708816 h 42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2"/>
                <a:gd name="T106" fmla="*/ 0 h 426"/>
                <a:gd name="T107" fmla="*/ 202 w 202"/>
                <a:gd name="T108" fmla="*/ 426 h 42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1" h="426">
                  <a:moveTo>
                    <a:pt x="166" y="184"/>
                  </a:moveTo>
                  <a:lnTo>
                    <a:pt x="166" y="184"/>
                  </a:lnTo>
                  <a:lnTo>
                    <a:pt x="152" y="196"/>
                  </a:lnTo>
                  <a:lnTo>
                    <a:pt x="140" y="210"/>
                  </a:lnTo>
                  <a:lnTo>
                    <a:pt x="130" y="226"/>
                  </a:lnTo>
                  <a:lnTo>
                    <a:pt x="124" y="236"/>
                  </a:lnTo>
                  <a:lnTo>
                    <a:pt x="118" y="242"/>
                  </a:lnTo>
                  <a:lnTo>
                    <a:pt x="104" y="252"/>
                  </a:lnTo>
                  <a:lnTo>
                    <a:pt x="92" y="258"/>
                  </a:lnTo>
                  <a:lnTo>
                    <a:pt x="88" y="258"/>
                  </a:lnTo>
                  <a:lnTo>
                    <a:pt x="86" y="262"/>
                  </a:lnTo>
                  <a:lnTo>
                    <a:pt x="86" y="266"/>
                  </a:lnTo>
                  <a:lnTo>
                    <a:pt x="90" y="268"/>
                  </a:lnTo>
                  <a:lnTo>
                    <a:pt x="92" y="270"/>
                  </a:lnTo>
                  <a:lnTo>
                    <a:pt x="94" y="272"/>
                  </a:lnTo>
                  <a:lnTo>
                    <a:pt x="98" y="282"/>
                  </a:lnTo>
                  <a:lnTo>
                    <a:pt x="104" y="292"/>
                  </a:lnTo>
                  <a:lnTo>
                    <a:pt x="116" y="306"/>
                  </a:lnTo>
                  <a:lnTo>
                    <a:pt x="134" y="324"/>
                  </a:lnTo>
                  <a:lnTo>
                    <a:pt x="142" y="336"/>
                  </a:lnTo>
                  <a:lnTo>
                    <a:pt x="166" y="348"/>
                  </a:lnTo>
                  <a:lnTo>
                    <a:pt x="184" y="356"/>
                  </a:lnTo>
                  <a:lnTo>
                    <a:pt x="196" y="360"/>
                  </a:lnTo>
                  <a:lnTo>
                    <a:pt x="198" y="362"/>
                  </a:lnTo>
                  <a:lnTo>
                    <a:pt x="198" y="370"/>
                  </a:lnTo>
                  <a:lnTo>
                    <a:pt x="192" y="390"/>
                  </a:lnTo>
                  <a:lnTo>
                    <a:pt x="186" y="400"/>
                  </a:lnTo>
                  <a:lnTo>
                    <a:pt x="180" y="412"/>
                  </a:lnTo>
                  <a:lnTo>
                    <a:pt x="172" y="420"/>
                  </a:lnTo>
                  <a:lnTo>
                    <a:pt x="164" y="426"/>
                  </a:lnTo>
                  <a:lnTo>
                    <a:pt x="48" y="334"/>
                  </a:lnTo>
                  <a:lnTo>
                    <a:pt x="34" y="322"/>
                  </a:lnTo>
                  <a:lnTo>
                    <a:pt x="26" y="314"/>
                  </a:lnTo>
                  <a:lnTo>
                    <a:pt x="20" y="306"/>
                  </a:lnTo>
                  <a:lnTo>
                    <a:pt x="6" y="282"/>
                  </a:lnTo>
                  <a:lnTo>
                    <a:pt x="4" y="278"/>
                  </a:lnTo>
                  <a:lnTo>
                    <a:pt x="0" y="270"/>
                  </a:lnTo>
                  <a:lnTo>
                    <a:pt x="0" y="262"/>
                  </a:lnTo>
                  <a:lnTo>
                    <a:pt x="0" y="258"/>
                  </a:lnTo>
                  <a:lnTo>
                    <a:pt x="4" y="252"/>
                  </a:lnTo>
                  <a:lnTo>
                    <a:pt x="82" y="124"/>
                  </a:lnTo>
                  <a:lnTo>
                    <a:pt x="104" y="62"/>
                  </a:lnTo>
                  <a:lnTo>
                    <a:pt x="112" y="48"/>
                  </a:lnTo>
                  <a:lnTo>
                    <a:pt x="118" y="36"/>
                  </a:lnTo>
                  <a:lnTo>
                    <a:pt x="124" y="28"/>
                  </a:lnTo>
                  <a:lnTo>
                    <a:pt x="130" y="24"/>
                  </a:lnTo>
                  <a:lnTo>
                    <a:pt x="134" y="22"/>
                  </a:lnTo>
                  <a:lnTo>
                    <a:pt x="144" y="20"/>
                  </a:lnTo>
                  <a:lnTo>
                    <a:pt x="202" y="0"/>
                  </a:lnTo>
                  <a:lnTo>
                    <a:pt x="200" y="24"/>
                  </a:lnTo>
                  <a:lnTo>
                    <a:pt x="192" y="78"/>
                  </a:lnTo>
                  <a:lnTo>
                    <a:pt x="188" y="108"/>
                  </a:lnTo>
                  <a:lnTo>
                    <a:pt x="182" y="138"/>
                  </a:lnTo>
                  <a:lnTo>
                    <a:pt x="174" y="164"/>
                  </a:lnTo>
                  <a:lnTo>
                    <a:pt x="166" y="184"/>
                  </a:lnTo>
                  <a:close/>
                </a:path>
              </a:pathLst>
            </a:custGeom>
            <a:grpFill/>
            <a:ln w="9525">
              <a:noFill/>
              <a:round/>
            </a:ln>
          </p:spPr>
          <p:txBody>
            <a:bodyPr/>
            <a:lstStyle/>
            <a:p>
              <a:pPr eaLnBrk="1" fontAlgn="auto" hangingPunct="1">
                <a:spcBef>
                  <a:spcPct val="0"/>
                </a:spcBef>
                <a:spcAft>
                  <a:spcPct val="0"/>
                </a:spcAft>
                <a:defRPr/>
              </a:pPr>
              <a:endParaRPr lang="da-DK">
                <a:latin typeface="+mn-lt"/>
              </a:endParaRPr>
            </a:p>
          </p:txBody>
        </p:sp>
      </p:grpSp>
      <p:sp>
        <p:nvSpPr>
          <p:cNvPr id="62" name="Freeform 138"/>
          <p:cNvSpPr/>
          <p:nvPr/>
        </p:nvSpPr>
        <p:spPr bwMode="auto">
          <a:xfrm>
            <a:off x="4841686" y="2007091"/>
            <a:ext cx="283953" cy="463856"/>
          </a:xfrm>
          <a:custGeom>
            <a:avLst/>
            <a:gdLst>
              <a:gd name="T0" fmla="*/ 2147483647 w 120"/>
              <a:gd name="T1" fmla="*/ 2147483647 h 196"/>
              <a:gd name="T2" fmla="*/ 2147483647 w 120"/>
              <a:gd name="T3" fmla="*/ 2147483647 h 196"/>
              <a:gd name="T4" fmla="*/ 2147483647 w 120"/>
              <a:gd name="T5" fmla="*/ 2147483647 h 196"/>
              <a:gd name="T6" fmla="*/ 2147483647 w 120"/>
              <a:gd name="T7" fmla="*/ 2147483647 h 196"/>
              <a:gd name="T8" fmla="*/ 2147483647 w 120"/>
              <a:gd name="T9" fmla="*/ 2147483647 h 196"/>
              <a:gd name="T10" fmla="*/ 2147483647 w 120"/>
              <a:gd name="T11" fmla="*/ 2147483647 h 196"/>
              <a:gd name="T12" fmla="*/ 2147483647 w 120"/>
              <a:gd name="T13" fmla="*/ 2147483647 h 196"/>
              <a:gd name="T14" fmla="*/ 2147483647 w 120"/>
              <a:gd name="T15" fmla="*/ 2147483647 h 196"/>
              <a:gd name="T16" fmla="*/ 2147483647 w 120"/>
              <a:gd name="T17" fmla="*/ 2147483647 h 196"/>
              <a:gd name="T18" fmla="*/ 2147483647 w 120"/>
              <a:gd name="T19" fmla="*/ 2147483647 h 196"/>
              <a:gd name="T20" fmla="*/ 2147483647 w 120"/>
              <a:gd name="T21" fmla="*/ 2147483647 h 196"/>
              <a:gd name="T22" fmla="*/ 2147483647 w 120"/>
              <a:gd name="T23" fmla="*/ 2147483647 h 196"/>
              <a:gd name="T24" fmla="*/ 2147483647 w 120"/>
              <a:gd name="T25" fmla="*/ 2147483647 h 196"/>
              <a:gd name="T26" fmla="*/ 2147483647 w 120"/>
              <a:gd name="T27" fmla="*/ 2147483647 h 196"/>
              <a:gd name="T28" fmla="*/ 2147483647 w 120"/>
              <a:gd name="T29" fmla="*/ 2147483647 h 196"/>
              <a:gd name="T30" fmla="*/ 2147483647 w 120"/>
              <a:gd name="T31" fmla="*/ 2147483647 h 196"/>
              <a:gd name="T32" fmla="*/ 2147483647 w 120"/>
              <a:gd name="T33" fmla="*/ 2147483647 h 196"/>
              <a:gd name="T34" fmla="*/ 2147483647 w 120"/>
              <a:gd name="T35" fmla="*/ 2147483647 h 196"/>
              <a:gd name="T36" fmla="*/ 2147483647 w 120"/>
              <a:gd name="T37" fmla="*/ 2147483647 h 196"/>
              <a:gd name="T38" fmla="*/ 2147483647 w 120"/>
              <a:gd name="T39" fmla="*/ 2147483647 h 196"/>
              <a:gd name="T40" fmla="*/ 0 w 120"/>
              <a:gd name="T41" fmla="*/ 2147483647 h 196"/>
              <a:gd name="T42" fmla="*/ 2147483647 w 120"/>
              <a:gd name="T43" fmla="*/ 2147483647 h 196"/>
              <a:gd name="T44" fmla="*/ 2147483647 w 120"/>
              <a:gd name="T45" fmla="*/ 2147483647 h 196"/>
              <a:gd name="T46" fmla="*/ 2147483647 w 120"/>
              <a:gd name="T47" fmla="*/ 2147483647 h 196"/>
              <a:gd name="T48" fmla="*/ 2147483647 w 120"/>
              <a:gd name="T49" fmla="*/ 0 h 196"/>
              <a:gd name="T50" fmla="*/ 2147483647 w 120"/>
              <a:gd name="T51" fmla="*/ 0 h 196"/>
              <a:gd name="T52" fmla="*/ 2147483647 w 120"/>
              <a:gd name="T53" fmla="*/ 2147483647 h 196"/>
              <a:gd name="T54" fmla="*/ 2147483647 w 120"/>
              <a:gd name="T55" fmla="*/ 2147483647 h 1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0"/>
              <a:gd name="T85" fmla="*/ 0 h 196"/>
              <a:gd name="T86" fmla="*/ 120 w 120"/>
              <a:gd name="T87" fmla="*/ 196 h 1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0" h="196">
                <a:moveTo>
                  <a:pt x="82" y="2"/>
                </a:moveTo>
                <a:lnTo>
                  <a:pt x="82" y="2"/>
                </a:lnTo>
                <a:lnTo>
                  <a:pt x="96" y="24"/>
                </a:lnTo>
                <a:lnTo>
                  <a:pt x="98" y="34"/>
                </a:lnTo>
                <a:lnTo>
                  <a:pt x="102" y="46"/>
                </a:lnTo>
                <a:lnTo>
                  <a:pt x="106" y="70"/>
                </a:lnTo>
                <a:lnTo>
                  <a:pt x="114" y="120"/>
                </a:lnTo>
                <a:lnTo>
                  <a:pt x="118" y="170"/>
                </a:lnTo>
                <a:lnTo>
                  <a:pt x="120" y="188"/>
                </a:lnTo>
                <a:lnTo>
                  <a:pt x="118" y="196"/>
                </a:lnTo>
                <a:lnTo>
                  <a:pt x="106" y="174"/>
                </a:lnTo>
                <a:lnTo>
                  <a:pt x="76" y="120"/>
                </a:lnTo>
                <a:lnTo>
                  <a:pt x="58" y="90"/>
                </a:lnTo>
                <a:lnTo>
                  <a:pt x="38" y="62"/>
                </a:lnTo>
                <a:lnTo>
                  <a:pt x="22" y="40"/>
                </a:lnTo>
                <a:lnTo>
                  <a:pt x="14" y="32"/>
                </a:lnTo>
                <a:lnTo>
                  <a:pt x="8" y="26"/>
                </a:lnTo>
                <a:lnTo>
                  <a:pt x="0" y="22"/>
                </a:lnTo>
                <a:lnTo>
                  <a:pt x="2" y="12"/>
                </a:lnTo>
                <a:lnTo>
                  <a:pt x="36" y="4"/>
                </a:lnTo>
                <a:lnTo>
                  <a:pt x="64" y="0"/>
                </a:lnTo>
                <a:lnTo>
                  <a:pt x="74" y="0"/>
                </a:lnTo>
                <a:lnTo>
                  <a:pt x="82" y="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ct val="0"/>
              </a:spcBef>
              <a:spcAft>
                <a:spcPct val="0"/>
              </a:spcAft>
              <a:defRPr/>
            </a:pPr>
            <a:endParaRPr lang="id-ID">
              <a:latin typeface="+mn-lt"/>
            </a:endParaRPr>
          </a:p>
        </p:txBody>
      </p:sp>
      <p:sp>
        <p:nvSpPr>
          <p:cNvPr id="63" name="Freeform 140"/>
          <p:cNvSpPr/>
          <p:nvPr/>
        </p:nvSpPr>
        <p:spPr bwMode="auto">
          <a:xfrm>
            <a:off x="4886178" y="1901178"/>
            <a:ext cx="206387" cy="328629"/>
          </a:xfrm>
          <a:custGeom>
            <a:avLst/>
            <a:gdLst>
              <a:gd name="T0" fmla="*/ 196572170 w 90"/>
              <a:gd name="T1" fmla="*/ 120967497 h 140"/>
              <a:gd name="T2" fmla="*/ 196572170 w 90"/>
              <a:gd name="T3" fmla="*/ 120967497 h 140"/>
              <a:gd name="T4" fmla="*/ 191531860 w 90"/>
              <a:gd name="T5" fmla="*/ 136088428 h 140"/>
              <a:gd name="T6" fmla="*/ 181451238 w 90"/>
              <a:gd name="T7" fmla="*/ 171370600 h 140"/>
              <a:gd name="T8" fmla="*/ 181451238 w 90"/>
              <a:gd name="T9" fmla="*/ 196572151 h 140"/>
              <a:gd name="T10" fmla="*/ 186491549 w 90"/>
              <a:gd name="T11" fmla="*/ 211693132 h 140"/>
              <a:gd name="T12" fmla="*/ 191531860 w 90"/>
              <a:gd name="T13" fmla="*/ 226814063 h 140"/>
              <a:gd name="T14" fmla="*/ 206652792 w 90"/>
              <a:gd name="T15" fmla="*/ 236894683 h 140"/>
              <a:gd name="T16" fmla="*/ 206652792 w 90"/>
              <a:gd name="T17" fmla="*/ 236894683 h 140"/>
              <a:gd name="T18" fmla="*/ 226814085 w 90"/>
              <a:gd name="T19" fmla="*/ 241934994 h 140"/>
              <a:gd name="T20" fmla="*/ 226814085 w 90"/>
              <a:gd name="T21" fmla="*/ 241934994 h 140"/>
              <a:gd name="T22" fmla="*/ 226814085 w 90"/>
              <a:gd name="T23" fmla="*/ 257055925 h 140"/>
              <a:gd name="T24" fmla="*/ 226814085 w 90"/>
              <a:gd name="T25" fmla="*/ 272176856 h 140"/>
              <a:gd name="T26" fmla="*/ 221773774 w 90"/>
              <a:gd name="T27" fmla="*/ 282257476 h 140"/>
              <a:gd name="T28" fmla="*/ 221773774 w 90"/>
              <a:gd name="T29" fmla="*/ 282257476 h 140"/>
              <a:gd name="T30" fmla="*/ 211693152 w 90"/>
              <a:gd name="T31" fmla="*/ 297378407 h 140"/>
              <a:gd name="T32" fmla="*/ 206652792 w 90"/>
              <a:gd name="T33" fmla="*/ 322579959 h 140"/>
              <a:gd name="T34" fmla="*/ 196572170 w 90"/>
              <a:gd name="T35" fmla="*/ 352821820 h 140"/>
              <a:gd name="T36" fmla="*/ 186491549 w 90"/>
              <a:gd name="T37" fmla="*/ 347781510 h 140"/>
              <a:gd name="T38" fmla="*/ 186491549 w 90"/>
              <a:gd name="T39" fmla="*/ 347781510 h 140"/>
              <a:gd name="T40" fmla="*/ 196572170 w 90"/>
              <a:gd name="T41" fmla="*/ 337700889 h 140"/>
              <a:gd name="T42" fmla="*/ 196572170 w 90"/>
              <a:gd name="T43" fmla="*/ 322579959 h 140"/>
              <a:gd name="T44" fmla="*/ 186491549 w 90"/>
              <a:gd name="T45" fmla="*/ 307459028 h 140"/>
              <a:gd name="T46" fmla="*/ 186491549 w 90"/>
              <a:gd name="T47" fmla="*/ 307459028 h 140"/>
              <a:gd name="T48" fmla="*/ 171370617 w 90"/>
              <a:gd name="T49" fmla="*/ 297378407 h 140"/>
              <a:gd name="T50" fmla="*/ 146169063 w 90"/>
              <a:gd name="T51" fmla="*/ 282257476 h 140"/>
              <a:gd name="T52" fmla="*/ 95765930 w 90"/>
              <a:gd name="T53" fmla="*/ 257055925 h 140"/>
              <a:gd name="T54" fmla="*/ 95765930 w 90"/>
              <a:gd name="T55" fmla="*/ 257055925 h 140"/>
              <a:gd name="T56" fmla="*/ 70564376 w 90"/>
              <a:gd name="T57" fmla="*/ 241934994 h 140"/>
              <a:gd name="T58" fmla="*/ 55443444 w 90"/>
              <a:gd name="T59" fmla="*/ 226814063 h 140"/>
              <a:gd name="T60" fmla="*/ 35282188 w 90"/>
              <a:gd name="T61" fmla="*/ 206652772 h 140"/>
              <a:gd name="T62" fmla="*/ 20161249 w 90"/>
              <a:gd name="T63" fmla="*/ 191531841 h 140"/>
              <a:gd name="T64" fmla="*/ 20161249 w 90"/>
              <a:gd name="T65" fmla="*/ 191531841 h 140"/>
              <a:gd name="T66" fmla="*/ 15120939 w 90"/>
              <a:gd name="T67" fmla="*/ 120967497 h 140"/>
              <a:gd name="T68" fmla="*/ 15120939 w 90"/>
              <a:gd name="T69" fmla="*/ 120967497 h 140"/>
              <a:gd name="T70" fmla="*/ 10080625 w 90"/>
              <a:gd name="T71" fmla="*/ 70564369 h 140"/>
              <a:gd name="T72" fmla="*/ 0 w 90"/>
              <a:gd name="T73" fmla="*/ 35282185 h 140"/>
              <a:gd name="T74" fmla="*/ 0 w 90"/>
              <a:gd name="T75" fmla="*/ 35282185 h 140"/>
              <a:gd name="T76" fmla="*/ 10080625 w 90"/>
              <a:gd name="T77" fmla="*/ 25201558 h 140"/>
              <a:gd name="T78" fmla="*/ 20161249 w 90"/>
              <a:gd name="T79" fmla="*/ 5040312 h 140"/>
              <a:gd name="T80" fmla="*/ 20161249 w 90"/>
              <a:gd name="T81" fmla="*/ 5040312 h 140"/>
              <a:gd name="T82" fmla="*/ 25201560 w 90"/>
              <a:gd name="T83" fmla="*/ 0 h 140"/>
              <a:gd name="T84" fmla="*/ 30241877 w 90"/>
              <a:gd name="T85" fmla="*/ 5040312 h 140"/>
              <a:gd name="T86" fmla="*/ 50403120 w 90"/>
              <a:gd name="T87" fmla="*/ 15120937 h 140"/>
              <a:gd name="T88" fmla="*/ 110886887 w 90"/>
              <a:gd name="T89" fmla="*/ 55443438 h 140"/>
              <a:gd name="T90" fmla="*/ 196572170 w 90"/>
              <a:gd name="T91" fmla="*/ 120967497 h 140"/>
              <a:gd name="T92" fmla="*/ 196572170 w 90"/>
              <a:gd name="T93" fmla="*/ 120967497 h 14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0"/>
              <a:gd name="T142" fmla="*/ 0 h 140"/>
              <a:gd name="T143" fmla="*/ 90 w 90"/>
              <a:gd name="T144" fmla="*/ 140 h 14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0" h="140">
                <a:moveTo>
                  <a:pt x="78" y="48"/>
                </a:moveTo>
                <a:lnTo>
                  <a:pt x="78" y="48"/>
                </a:lnTo>
                <a:lnTo>
                  <a:pt x="76" y="54"/>
                </a:lnTo>
                <a:lnTo>
                  <a:pt x="72" y="68"/>
                </a:lnTo>
                <a:lnTo>
                  <a:pt x="72" y="78"/>
                </a:lnTo>
                <a:lnTo>
                  <a:pt x="74" y="84"/>
                </a:lnTo>
                <a:lnTo>
                  <a:pt x="76" y="90"/>
                </a:lnTo>
                <a:lnTo>
                  <a:pt x="82" y="94"/>
                </a:lnTo>
                <a:lnTo>
                  <a:pt x="90" y="96"/>
                </a:lnTo>
                <a:lnTo>
                  <a:pt x="90" y="102"/>
                </a:lnTo>
                <a:lnTo>
                  <a:pt x="90" y="108"/>
                </a:lnTo>
                <a:lnTo>
                  <a:pt x="88" y="112"/>
                </a:lnTo>
                <a:lnTo>
                  <a:pt x="84" y="118"/>
                </a:lnTo>
                <a:lnTo>
                  <a:pt x="82" y="128"/>
                </a:lnTo>
                <a:lnTo>
                  <a:pt x="78" y="140"/>
                </a:lnTo>
                <a:lnTo>
                  <a:pt x="74" y="138"/>
                </a:lnTo>
                <a:lnTo>
                  <a:pt x="78" y="134"/>
                </a:lnTo>
                <a:lnTo>
                  <a:pt x="78" y="128"/>
                </a:lnTo>
                <a:lnTo>
                  <a:pt x="74" y="122"/>
                </a:lnTo>
                <a:lnTo>
                  <a:pt x="68" y="118"/>
                </a:lnTo>
                <a:lnTo>
                  <a:pt x="58" y="112"/>
                </a:lnTo>
                <a:lnTo>
                  <a:pt x="38" y="102"/>
                </a:lnTo>
                <a:lnTo>
                  <a:pt x="28" y="96"/>
                </a:lnTo>
                <a:lnTo>
                  <a:pt x="22" y="90"/>
                </a:lnTo>
                <a:lnTo>
                  <a:pt x="14" y="82"/>
                </a:lnTo>
                <a:lnTo>
                  <a:pt x="8" y="76"/>
                </a:lnTo>
                <a:lnTo>
                  <a:pt x="6" y="48"/>
                </a:lnTo>
                <a:lnTo>
                  <a:pt x="4" y="28"/>
                </a:lnTo>
                <a:lnTo>
                  <a:pt x="0" y="14"/>
                </a:lnTo>
                <a:lnTo>
                  <a:pt x="4" y="10"/>
                </a:lnTo>
                <a:lnTo>
                  <a:pt x="8" y="2"/>
                </a:lnTo>
                <a:lnTo>
                  <a:pt x="10" y="0"/>
                </a:lnTo>
                <a:lnTo>
                  <a:pt x="12" y="2"/>
                </a:lnTo>
                <a:lnTo>
                  <a:pt x="20" y="6"/>
                </a:lnTo>
                <a:lnTo>
                  <a:pt x="44" y="22"/>
                </a:lnTo>
                <a:lnTo>
                  <a:pt x="78" y="48"/>
                </a:lnTo>
                <a:close/>
              </a:path>
            </a:pathLst>
          </a:custGeom>
          <a:solidFill>
            <a:schemeClr val="bg1">
              <a:lumMod val="65000"/>
            </a:schemeClr>
          </a:solidFill>
          <a:ln w="9525">
            <a:noFill/>
            <a:round/>
          </a:ln>
        </p:spPr>
        <p:txBody>
          <a:bodyPr/>
          <a:lstStyle/>
          <a:p>
            <a:pPr eaLnBrk="1" fontAlgn="auto" hangingPunct="1">
              <a:spcBef>
                <a:spcPct val="0"/>
              </a:spcBef>
              <a:spcAft>
                <a:spcPct val="0"/>
              </a:spcAft>
              <a:defRPr/>
            </a:pPr>
            <a:endParaRPr sz="2000">
              <a:latin typeface="+mn-lt"/>
            </a:endParaRPr>
          </a:p>
        </p:txBody>
      </p:sp>
      <p:sp>
        <p:nvSpPr>
          <p:cNvPr id="48" name="Freeform 5"/>
          <p:cNvSpPr>
            <a:spLocks noEditPoints="1"/>
          </p:cNvSpPr>
          <p:nvPr/>
        </p:nvSpPr>
        <p:spPr bwMode="auto">
          <a:xfrm>
            <a:off x="5772150" y="1589806"/>
            <a:ext cx="1116013" cy="2901950"/>
          </a:xfrm>
          <a:custGeom>
            <a:avLst/>
            <a:gdLst>
              <a:gd name="T0" fmla="*/ 2147483647 w 600"/>
              <a:gd name="T1" fmla="*/ 1302100615 h 1727"/>
              <a:gd name="T2" fmla="*/ 2132965708 w 600"/>
              <a:gd name="T3" fmla="*/ 1014817518 h 1727"/>
              <a:gd name="T4" fmla="*/ 2114775135 w 600"/>
              <a:gd name="T5" fmla="*/ 861847602 h 1727"/>
              <a:gd name="T6" fmla="*/ 1982886016 w 600"/>
              <a:gd name="T7" fmla="*/ 936466814 h 1727"/>
              <a:gd name="T8" fmla="*/ 1791874337 w 600"/>
              <a:gd name="T9" fmla="*/ 179084624 h 1727"/>
              <a:gd name="T10" fmla="*/ 1664531796 w 600"/>
              <a:gd name="T11" fmla="*/ 41039906 h 1727"/>
              <a:gd name="T12" fmla="*/ 1459878253 w 600"/>
              <a:gd name="T13" fmla="*/ 22385578 h 1727"/>
              <a:gd name="T14" fmla="*/ 1064208499 w 600"/>
              <a:gd name="T15" fmla="*/ 813345211 h 1727"/>
              <a:gd name="T16" fmla="*/ 1059661922 w 600"/>
              <a:gd name="T17" fmla="*/ 820807712 h 1727"/>
              <a:gd name="T18" fmla="*/ 786788399 w 600"/>
              <a:gd name="T19" fmla="*/ 1085705480 h 1727"/>
              <a:gd name="T20" fmla="*/ 650350571 w 600"/>
              <a:gd name="T21" fmla="*/ 1078242979 h 1727"/>
              <a:gd name="T22" fmla="*/ 659445858 w 600"/>
              <a:gd name="T23" fmla="*/ 1227481403 h 1727"/>
              <a:gd name="T24" fmla="*/ 418406771 w 600"/>
              <a:gd name="T25" fmla="*/ 1652809174 h 1727"/>
              <a:gd name="T26" fmla="*/ 18190581 w 600"/>
              <a:gd name="T27" fmla="*/ 2147483647 h 1727"/>
              <a:gd name="T28" fmla="*/ 841362251 w 600"/>
              <a:gd name="T29" fmla="*/ 2147483647 h 1727"/>
              <a:gd name="T30" fmla="*/ 768595694 w 600"/>
              <a:gd name="T31" fmla="*/ 2147483647 h 1727"/>
              <a:gd name="T32" fmla="*/ 463885336 w 600"/>
              <a:gd name="T33" fmla="*/ 2147483647 h 1727"/>
              <a:gd name="T34" fmla="*/ 836813541 w 600"/>
              <a:gd name="T35" fmla="*/ 1757274526 h 1727"/>
              <a:gd name="T36" fmla="*/ 941416800 w 600"/>
              <a:gd name="T37" fmla="*/ 2089329247 h 1727"/>
              <a:gd name="T38" fmla="*/ 809527682 w 600"/>
              <a:gd name="T39" fmla="*/ 2147483647 h 1727"/>
              <a:gd name="T40" fmla="*/ 845910960 w 600"/>
              <a:gd name="T41" fmla="*/ 2147483647 h 1727"/>
              <a:gd name="T42" fmla="*/ 668541144 w 600"/>
              <a:gd name="T43" fmla="*/ 2147483647 h 1727"/>
              <a:gd name="T44" fmla="*/ 886840816 w 600"/>
              <a:gd name="T45" fmla="*/ 2147483647 h 1727"/>
              <a:gd name="T46" fmla="*/ 968702659 w 600"/>
              <a:gd name="T47" fmla="*/ 2147483647 h 1727"/>
              <a:gd name="T48" fmla="*/ 1296152433 w 600"/>
              <a:gd name="T49" fmla="*/ 2147483647 h 1727"/>
              <a:gd name="T50" fmla="*/ 1368918990 w 600"/>
              <a:gd name="T51" fmla="*/ 2147483647 h 1727"/>
              <a:gd name="T52" fmla="*/ 1878284890 w 600"/>
              <a:gd name="T53" fmla="*/ 2147483647 h 1727"/>
              <a:gd name="T54" fmla="*/ 1987434726 w 600"/>
              <a:gd name="T55" fmla="*/ 2147483647 h 1727"/>
              <a:gd name="T56" fmla="*/ 2147483647 w 600"/>
              <a:gd name="T57" fmla="*/ 2147483647 h 1727"/>
              <a:gd name="T58" fmla="*/ 2147483647 w 600"/>
              <a:gd name="T59" fmla="*/ 2147483647 h 1727"/>
              <a:gd name="T60" fmla="*/ 2147483647 w 600"/>
              <a:gd name="T61" fmla="*/ 2147483647 h 1727"/>
              <a:gd name="T62" fmla="*/ 1700915074 w 600"/>
              <a:gd name="T63" fmla="*/ 2147483647 h 1727"/>
              <a:gd name="T64" fmla="*/ 1891928886 w 600"/>
              <a:gd name="T65" fmla="*/ 2147483647 h 1727"/>
              <a:gd name="T66" fmla="*/ 1650889932 w 600"/>
              <a:gd name="T67" fmla="*/ 2147483647 h 1727"/>
              <a:gd name="T68" fmla="*/ 1578123375 w 600"/>
              <a:gd name="T69" fmla="*/ 2147483647 h 1727"/>
              <a:gd name="T70" fmla="*/ 1455329543 w 600"/>
              <a:gd name="T71" fmla="*/ 2147483647 h 1727"/>
              <a:gd name="T72" fmla="*/ 1432590261 w 600"/>
              <a:gd name="T73" fmla="*/ 2147483647 h 1727"/>
              <a:gd name="T74" fmla="*/ 1964693311 w 600"/>
              <a:gd name="T75" fmla="*/ 2147483647 h 1727"/>
              <a:gd name="T76" fmla="*/ 1782779051 w 600"/>
              <a:gd name="T77" fmla="*/ 1962477842 h 1727"/>
              <a:gd name="T78" fmla="*/ 1105140487 w 600"/>
              <a:gd name="T79" fmla="*/ 1414028468 h 1727"/>
              <a:gd name="T80" fmla="*/ 1332535712 w 600"/>
              <a:gd name="T81" fmla="*/ 1201364583 h 1727"/>
              <a:gd name="T82" fmla="*/ 1896475463 w 600"/>
              <a:gd name="T83" fmla="*/ 1354332326 h 1727"/>
              <a:gd name="T84" fmla="*/ 1937407451 w 600"/>
              <a:gd name="T85" fmla="*/ 1078242979 h 1727"/>
              <a:gd name="T86" fmla="*/ 2147483647 w 600"/>
              <a:gd name="T87" fmla="*/ 2147483647 h 1727"/>
              <a:gd name="T88" fmla="*/ 2147483647 w 600"/>
              <a:gd name="T89" fmla="*/ 2147483647 h 1727"/>
              <a:gd name="T90" fmla="*/ 2147483647 w 600"/>
              <a:gd name="T91" fmla="*/ 1839356238 h 1727"/>
              <a:gd name="T92" fmla="*/ 2147483647 w 600"/>
              <a:gd name="T93" fmla="*/ 2147483647 h 172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00"/>
              <a:gd name="T142" fmla="*/ 0 h 1727"/>
              <a:gd name="T143" fmla="*/ 600 w 600"/>
              <a:gd name="T144" fmla="*/ 1727 h 172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00" h="1727">
                <a:moveTo>
                  <a:pt x="588" y="660"/>
                </a:moveTo>
                <a:cubicBezTo>
                  <a:pt x="584" y="609"/>
                  <a:pt x="581" y="557"/>
                  <a:pt x="581" y="506"/>
                </a:cubicBezTo>
                <a:cubicBezTo>
                  <a:pt x="580" y="455"/>
                  <a:pt x="582" y="399"/>
                  <a:pt x="567" y="349"/>
                </a:cubicBezTo>
                <a:cubicBezTo>
                  <a:pt x="562" y="333"/>
                  <a:pt x="560" y="307"/>
                  <a:pt x="545" y="296"/>
                </a:cubicBezTo>
                <a:cubicBezTo>
                  <a:pt x="535" y="288"/>
                  <a:pt x="517" y="285"/>
                  <a:pt x="504" y="281"/>
                </a:cubicBezTo>
                <a:cubicBezTo>
                  <a:pt x="493" y="277"/>
                  <a:pt x="481" y="274"/>
                  <a:pt x="469" y="272"/>
                </a:cubicBezTo>
                <a:cubicBezTo>
                  <a:pt x="477" y="267"/>
                  <a:pt x="490" y="260"/>
                  <a:pt x="486" y="250"/>
                </a:cubicBezTo>
                <a:cubicBezTo>
                  <a:pt x="478" y="255"/>
                  <a:pt x="472" y="262"/>
                  <a:pt x="461" y="259"/>
                </a:cubicBezTo>
                <a:cubicBezTo>
                  <a:pt x="464" y="250"/>
                  <a:pt x="469" y="241"/>
                  <a:pt x="465" y="231"/>
                </a:cubicBezTo>
                <a:cubicBezTo>
                  <a:pt x="463" y="239"/>
                  <a:pt x="461" y="251"/>
                  <a:pt x="452" y="254"/>
                </a:cubicBezTo>
                <a:cubicBezTo>
                  <a:pt x="450" y="248"/>
                  <a:pt x="449" y="240"/>
                  <a:pt x="448" y="233"/>
                </a:cubicBezTo>
                <a:cubicBezTo>
                  <a:pt x="448" y="244"/>
                  <a:pt x="443" y="255"/>
                  <a:pt x="436" y="251"/>
                </a:cubicBezTo>
                <a:cubicBezTo>
                  <a:pt x="433" y="237"/>
                  <a:pt x="431" y="222"/>
                  <a:pt x="427" y="208"/>
                </a:cubicBezTo>
                <a:cubicBezTo>
                  <a:pt x="420" y="176"/>
                  <a:pt x="418" y="143"/>
                  <a:pt x="413" y="110"/>
                </a:cubicBezTo>
                <a:cubicBezTo>
                  <a:pt x="409" y="91"/>
                  <a:pt x="404" y="67"/>
                  <a:pt x="394" y="48"/>
                </a:cubicBezTo>
                <a:cubicBezTo>
                  <a:pt x="392" y="41"/>
                  <a:pt x="389" y="35"/>
                  <a:pt x="386" y="29"/>
                </a:cubicBezTo>
                <a:cubicBezTo>
                  <a:pt x="384" y="26"/>
                  <a:pt x="381" y="22"/>
                  <a:pt x="378" y="19"/>
                </a:cubicBezTo>
                <a:cubicBezTo>
                  <a:pt x="374" y="14"/>
                  <a:pt x="370" y="11"/>
                  <a:pt x="366" y="11"/>
                </a:cubicBezTo>
                <a:cubicBezTo>
                  <a:pt x="356" y="4"/>
                  <a:pt x="344" y="0"/>
                  <a:pt x="334" y="2"/>
                </a:cubicBezTo>
                <a:cubicBezTo>
                  <a:pt x="328" y="4"/>
                  <a:pt x="326" y="7"/>
                  <a:pt x="319" y="5"/>
                </a:cubicBezTo>
                <a:cubicBezTo>
                  <a:pt x="321" y="6"/>
                  <a:pt x="321" y="6"/>
                  <a:pt x="321" y="6"/>
                </a:cubicBezTo>
                <a:cubicBezTo>
                  <a:pt x="211" y="11"/>
                  <a:pt x="239" y="136"/>
                  <a:pt x="235" y="208"/>
                </a:cubicBezTo>
                <a:cubicBezTo>
                  <a:pt x="233" y="220"/>
                  <a:pt x="233" y="220"/>
                  <a:pt x="233" y="220"/>
                </a:cubicBezTo>
                <a:cubicBezTo>
                  <a:pt x="233" y="219"/>
                  <a:pt x="234" y="219"/>
                  <a:pt x="234" y="218"/>
                </a:cubicBezTo>
                <a:cubicBezTo>
                  <a:pt x="234" y="219"/>
                  <a:pt x="234" y="219"/>
                  <a:pt x="234" y="219"/>
                </a:cubicBezTo>
                <a:cubicBezTo>
                  <a:pt x="233" y="226"/>
                  <a:pt x="232" y="234"/>
                  <a:pt x="230" y="242"/>
                </a:cubicBezTo>
                <a:cubicBezTo>
                  <a:pt x="233" y="220"/>
                  <a:pt x="233" y="220"/>
                  <a:pt x="233" y="220"/>
                </a:cubicBezTo>
                <a:cubicBezTo>
                  <a:pt x="233" y="221"/>
                  <a:pt x="232" y="223"/>
                  <a:pt x="232" y="224"/>
                </a:cubicBezTo>
                <a:cubicBezTo>
                  <a:pt x="226" y="238"/>
                  <a:pt x="221" y="253"/>
                  <a:pt x="212" y="265"/>
                </a:cubicBezTo>
                <a:cubicBezTo>
                  <a:pt x="203" y="278"/>
                  <a:pt x="191" y="292"/>
                  <a:pt x="173" y="291"/>
                </a:cubicBezTo>
                <a:cubicBezTo>
                  <a:pt x="165" y="291"/>
                  <a:pt x="156" y="287"/>
                  <a:pt x="153" y="280"/>
                </a:cubicBezTo>
                <a:cubicBezTo>
                  <a:pt x="155" y="292"/>
                  <a:pt x="155" y="300"/>
                  <a:pt x="171" y="306"/>
                </a:cubicBezTo>
                <a:cubicBezTo>
                  <a:pt x="157" y="307"/>
                  <a:pt x="151" y="297"/>
                  <a:pt x="143" y="289"/>
                </a:cubicBezTo>
                <a:cubicBezTo>
                  <a:pt x="144" y="297"/>
                  <a:pt x="151" y="307"/>
                  <a:pt x="158" y="312"/>
                </a:cubicBezTo>
                <a:cubicBezTo>
                  <a:pt x="162" y="314"/>
                  <a:pt x="166" y="317"/>
                  <a:pt x="170" y="318"/>
                </a:cubicBezTo>
                <a:cubicBezTo>
                  <a:pt x="161" y="321"/>
                  <a:pt x="152" y="324"/>
                  <a:pt x="145" y="329"/>
                </a:cubicBezTo>
                <a:cubicBezTo>
                  <a:pt x="135" y="335"/>
                  <a:pt x="138" y="340"/>
                  <a:pt x="135" y="349"/>
                </a:cubicBezTo>
                <a:cubicBezTo>
                  <a:pt x="133" y="354"/>
                  <a:pt x="124" y="368"/>
                  <a:pt x="126" y="375"/>
                </a:cubicBezTo>
                <a:cubicBezTo>
                  <a:pt x="118" y="398"/>
                  <a:pt x="102" y="421"/>
                  <a:pt x="92" y="443"/>
                </a:cubicBezTo>
                <a:cubicBezTo>
                  <a:pt x="85" y="460"/>
                  <a:pt x="77" y="476"/>
                  <a:pt x="68" y="492"/>
                </a:cubicBezTo>
                <a:cubicBezTo>
                  <a:pt x="57" y="512"/>
                  <a:pt x="44" y="534"/>
                  <a:pt x="30" y="551"/>
                </a:cubicBezTo>
                <a:cubicBezTo>
                  <a:pt x="16" y="568"/>
                  <a:pt x="0" y="578"/>
                  <a:pt x="4" y="599"/>
                </a:cubicBezTo>
                <a:cubicBezTo>
                  <a:pt x="16" y="669"/>
                  <a:pt x="113" y="687"/>
                  <a:pt x="157" y="739"/>
                </a:cubicBezTo>
                <a:cubicBezTo>
                  <a:pt x="161" y="728"/>
                  <a:pt x="171" y="731"/>
                  <a:pt x="178" y="724"/>
                </a:cubicBezTo>
                <a:cubicBezTo>
                  <a:pt x="182" y="720"/>
                  <a:pt x="184" y="712"/>
                  <a:pt x="185" y="706"/>
                </a:cubicBezTo>
                <a:cubicBezTo>
                  <a:pt x="183" y="709"/>
                  <a:pt x="179" y="713"/>
                  <a:pt x="171" y="716"/>
                </a:cubicBezTo>
                <a:cubicBezTo>
                  <a:pt x="142" y="725"/>
                  <a:pt x="137" y="650"/>
                  <a:pt x="160" y="655"/>
                </a:cubicBezTo>
                <a:cubicBezTo>
                  <a:pt x="163" y="655"/>
                  <a:pt x="166" y="655"/>
                  <a:pt x="169" y="655"/>
                </a:cubicBezTo>
                <a:cubicBezTo>
                  <a:pt x="143" y="640"/>
                  <a:pt x="121" y="619"/>
                  <a:pt x="100" y="599"/>
                </a:cubicBezTo>
                <a:cubicBezTo>
                  <a:pt x="103" y="598"/>
                  <a:pt x="106" y="597"/>
                  <a:pt x="109" y="596"/>
                </a:cubicBezTo>
                <a:cubicBezTo>
                  <a:pt x="105" y="592"/>
                  <a:pt x="102" y="586"/>
                  <a:pt x="102" y="580"/>
                </a:cubicBezTo>
                <a:cubicBezTo>
                  <a:pt x="121" y="557"/>
                  <a:pt x="132" y="526"/>
                  <a:pt x="152" y="501"/>
                </a:cubicBezTo>
                <a:cubicBezTo>
                  <a:pt x="158" y="493"/>
                  <a:pt x="167" y="482"/>
                  <a:pt x="176" y="476"/>
                </a:cubicBezTo>
                <a:cubicBezTo>
                  <a:pt x="179" y="474"/>
                  <a:pt x="181" y="473"/>
                  <a:pt x="184" y="471"/>
                </a:cubicBezTo>
                <a:cubicBezTo>
                  <a:pt x="185" y="474"/>
                  <a:pt x="186" y="477"/>
                  <a:pt x="187" y="479"/>
                </a:cubicBezTo>
                <a:cubicBezTo>
                  <a:pt x="193" y="492"/>
                  <a:pt x="200" y="506"/>
                  <a:pt x="204" y="519"/>
                </a:cubicBezTo>
                <a:cubicBezTo>
                  <a:pt x="209" y="535"/>
                  <a:pt x="206" y="546"/>
                  <a:pt x="207" y="560"/>
                </a:cubicBezTo>
                <a:cubicBezTo>
                  <a:pt x="209" y="574"/>
                  <a:pt x="219" y="589"/>
                  <a:pt x="221" y="603"/>
                </a:cubicBezTo>
                <a:cubicBezTo>
                  <a:pt x="222" y="608"/>
                  <a:pt x="222" y="613"/>
                  <a:pt x="222" y="617"/>
                </a:cubicBezTo>
                <a:cubicBezTo>
                  <a:pt x="199" y="623"/>
                  <a:pt x="198" y="646"/>
                  <a:pt x="178" y="659"/>
                </a:cubicBezTo>
                <a:cubicBezTo>
                  <a:pt x="178" y="659"/>
                  <a:pt x="177" y="659"/>
                  <a:pt x="177" y="658"/>
                </a:cubicBezTo>
                <a:cubicBezTo>
                  <a:pt x="163" y="687"/>
                  <a:pt x="181" y="700"/>
                  <a:pt x="186" y="702"/>
                </a:cubicBezTo>
                <a:cubicBezTo>
                  <a:pt x="186" y="702"/>
                  <a:pt x="186" y="702"/>
                  <a:pt x="186" y="701"/>
                </a:cubicBezTo>
                <a:cubicBezTo>
                  <a:pt x="190" y="702"/>
                  <a:pt x="194" y="702"/>
                  <a:pt x="198" y="703"/>
                </a:cubicBezTo>
                <a:cubicBezTo>
                  <a:pt x="197" y="705"/>
                  <a:pt x="196" y="708"/>
                  <a:pt x="195" y="710"/>
                </a:cubicBezTo>
                <a:cubicBezTo>
                  <a:pt x="176" y="749"/>
                  <a:pt x="158" y="791"/>
                  <a:pt x="147" y="832"/>
                </a:cubicBezTo>
                <a:cubicBezTo>
                  <a:pt x="154" y="833"/>
                  <a:pt x="195" y="837"/>
                  <a:pt x="202" y="842"/>
                </a:cubicBezTo>
                <a:cubicBezTo>
                  <a:pt x="201" y="863"/>
                  <a:pt x="197" y="891"/>
                  <a:pt x="196" y="915"/>
                </a:cubicBezTo>
                <a:cubicBezTo>
                  <a:pt x="194" y="963"/>
                  <a:pt x="190" y="990"/>
                  <a:pt x="195" y="1029"/>
                </a:cubicBezTo>
                <a:cubicBezTo>
                  <a:pt x="201" y="1081"/>
                  <a:pt x="197" y="1136"/>
                  <a:pt x="190" y="1187"/>
                </a:cubicBezTo>
                <a:cubicBezTo>
                  <a:pt x="200" y="1191"/>
                  <a:pt x="209" y="1191"/>
                  <a:pt x="218" y="1191"/>
                </a:cubicBezTo>
                <a:cubicBezTo>
                  <a:pt x="216" y="1206"/>
                  <a:pt x="213" y="1221"/>
                  <a:pt x="213" y="1237"/>
                </a:cubicBezTo>
                <a:cubicBezTo>
                  <a:pt x="212" y="1255"/>
                  <a:pt x="214" y="1273"/>
                  <a:pt x="217" y="1291"/>
                </a:cubicBezTo>
                <a:cubicBezTo>
                  <a:pt x="225" y="1341"/>
                  <a:pt x="240" y="1389"/>
                  <a:pt x="259" y="1436"/>
                </a:cubicBezTo>
                <a:cubicBezTo>
                  <a:pt x="274" y="1473"/>
                  <a:pt x="294" y="1521"/>
                  <a:pt x="285" y="1560"/>
                </a:cubicBezTo>
                <a:cubicBezTo>
                  <a:pt x="280" y="1583"/>
                  <a:pt x="279" y="1609"/>
                  <a:pt x="281" y="1632"/>
                </a:cubicBezTo>
                <a:cubicBezTo>
                  <a:pt x="283" y="1648"/>
                  <a:pt x="290" y="1663"/>
                  <a:pt x="292" y="1679"/>
                </a:cubicBezTo>
                <a:cubicBezTo>
                  <a:pt x="294" y="1691"/>
                  <a:pt x="287" y="1699"/>
                  <a:pt x="301" y="1706"/>
                </a:cubicBezTo>
                <a:cubicBezTo>
                  <a:pt x="317" y="1713"/>
                  <a:pt x="366" y="1727"/>
                  <a:pt x="383" y="1719"/>
                </a:cubicBezTo>
                <a:cubicBezTo>
                  <a:pt x="392" y="1714"/>
                  <a:pt x="396" y="1709"/>
                  <a:pt x="398" y="1703"/>
                </a:cubicBezTo>
                <a:cubicBezTo>
                  <a:pt x="401" y="1708"/>
                  <a:pt x="405" y="1711"/>
                  <a:pt x="413" y="1712"/>
                </a:cubicBezTo>
                <a:cubicBezTo>
                  <a:pt x="428" y="1715"/>
                  <a:pt x="442" y="1713"/>
                  <a:pt x="456" y="1709"/>
                </a:cubicBezTo>
                <a:cubicBezTo>
                  <a:pt x="500" y="1697"/>
                  <a:pt x="454" y="1666"/>
                  <a:pt x="443" y="1643"/>
                </a:cubicBezTo>
                <a:cubicBezTo>
                  <a:pt x="439" y="1634"/>
                  <a:pt x="438" y="1622"/>
                  <a:pt x="437" y="1610"/>
                </a:cubicBezTo>
                <a:cubicBezTo>
                  <a:pt x="437" y="1588"/>
                  <a:pt x="432" y="1578"/>
                  <a:pt x="433" y="1563"/>
                </a:cubicBezTo>
                <a:cubicBezTo>
                  <a:pt x="434" y="1546"/>
                  <a:pt x="475" y="1428"/>
                  <a:pt x="479" y="1417"/>
                </a:cubicBezTo>
                <a:cubicBezTo>
                  <a:pt x="482" y="1406"/>
                  <a:pt x="519" y="1310"/>
                  <a:pt x="522" y="1297"/>
                </a:cubicBezTo>
                <a:cubicBezTo>
                  <a:pt x="524" y="1287"/>
                  <a:pt x="538" y="1222"/>
                  <a:pt x="542" y="1204"/>
                </a:cubicBezTo>
                <a:cubicBezTo>
                  <a:pt x="550" y="1201"/>
                  <a:pt x="549" y="1016"/>
                  <a:pt x="561" y="923"/>
                </a:cubicBezTo>
                <a:cubicBezTo>
                  <a:pt x="569" y="860"/>
                  <a:pt x="568" y="859"/>
                  <a:pt x="582" y="855"/>
                </a:cubicBezTo>
                <a:cubicBezTo>
                  <a:pt x="587" y="849"/>
                  <a:pt x="591" y="840"/>
                  <a:pt x="594" y="830"/>
                </a:cubicBezTo>
                <a:cubicBezTo>
                  <a:pt x="596" y="821"/>
                  <a:pt x="598" y="808"/>
                  <a:pt x="598" y="795"/>
                </a:cubicBezTo>
                <a:cubicBezTo>
                  <a:pt x="600" y="750"/>
                  <a:pt x="591" y="706"/>
                  <a:pt x="588" y="660"/>
                </a:cubicBezTo>
                <a:close/>
                <a:moveTo>
                  <a:pt x="376" y="1659"/>
                </a:moveTo>
                <a:cubicBezTo>
                  <a:pt x="366" y="1644"/>
                  <a:pt x="365" y="1625"/>
                  <a:pt x="362" y="1608"/>
                </a:cubicBezTo>
                <a:cubicBezTo>
                  <a:pt x="367" y="1612"/>
                  <a:pt x="372" y="1616"/>
                  <a:pt x="374" y="1623"/>
                </a:cubicBezTo>
                <a:cubicBezTo>
                  <a:pt x="378" y="1635"/>
                  <a:pt x="376" y="1647"/>
                  <a:pt x="376" y="1659"/>
                </a:cubicBezTo>
                <a:close/>
                <a:moveTo>
                  <a:pt x="432" y="1268"/>
                </a:moveTo>
                <a:cubicBezTo>
                  <a:pt x="429" y="1284"/>
                  <a:pt x="421" y="1302"/>
                  <a:pt x="416" y="1317"/>
                </a:cubicBezTo>
                <a:cubicBezTo>
                  <a:pt x="409" y="1339"/>
                  <a:pt x="408" y="1361"/>
                  <a:pt x="406" y="1383"/>
                </a:cubicBezTo>
                <a:cubicBezTo>
                  <a:pt x="404" y="1425"/>
                  <a:pt x="404" y="1467"/>
                  <a:pt x="388" y="1507"/>
                </a:cubicBezTo>
                <a:cubicBezTo>
                  <a:pt x="382" y="1522"/>
                  <a:pt x="374" y="1535"/>
                  <a:pt x="363" y="1547"/>
                </a:cubicBezTo>
                <a:cubicBezTo>
                  <a:pt x="361" y="1550"/>
                  <a:pt x="357" y="1553"/>
                  <a:pt x="353" y="1557"/>
                </a:cubicBezTo>
                <a:cubicBezTo>
                  <a:pt x="353" y="1553"/>
                  <a:pt x="352" y="1549"/>
                  <a:pt x="350" y="1546"/>
                </a:cubicBezTo>
                <a:cubicBezTo>
                  <a:pt x="349" y="1543"/>
                  <a:pt x="348" y="1541"/>
                  <a:pt x="347" y="1538"/>
                </a:cubicBezTo>
                <a:cubicBezTo>
                  <a:pt x="340" y="1511"/>
                  <a:pt x="330" y="1467"/>
                  <a:pt x="329" y="1444"/>
                </a:cubicBezTo>
                <a:cubicBezTo>
                  <a:pt x="327" y="1417"/>
                  <a:pt x="320" y="1330"/>
                  <a:pt x="320" y="1330"/>
                </a:cubicBezTo>
                <a:cubicBezTo>
                  <a:pt x="320" y="1330"/>
                  <a:pt x="320" y="1330"/>
                  <a:pt x="320" y="1330"/>
                </a:cubicBezTo>
                <a:cubicBezTo>
                  <a:pt x="319" y="1315"/>
                  <a:pt x="317" y="1300"/>
                  <a:pt x="315" y="1285"/>
                </a:cubicBezTo>
                <a:cubicBezTo>
                  <a:pt x="312" y="1268"/>
                  <a:pt x="307" y="1252"/>
                  <a:pt x="308" y="1235"/>
                </a:cubicBezTo>
                <a:cubicBezTo>
                  <a:pt x="310" y="1221"/>
                  <a:pt x="313" y="1208"/>
                  <a:pt x="315" y="1195"/>
                </a:cubicBezTo>
                <a:cubicBezTo>
                  <a:pt x="317" y="1194"/>
                  <a:pt x="319" y="1194"/>
                  <a:pt x="322" y="1194"/>
                </a:cubicBezTo>
                <a:cubicBezTo>
                  <a:pt x="335" y="1193"/>
                  <a:pt x="347" y="1193"/>
                  <a:pt x="360" y="1194"/>
                </a:cubicBezTo>
                <a:cubicBezTo>
                  <a:pt x="372" y="1195"/>
                  <a:pt x="420" y="1196"/>
                  <a:pt x="432" y="1197"/>
                </a:cubicBezTo>
                <a:cubicBezTo>
                  <a:pt x="432" y="1210"/>
                  <a:pt x="440" y="1213"/>
                  <a:pt x="432" y="1268"/>
                </a:cubicBezTo>
                <a:close/>
                <a:moveTo>
                  <a:pt x="426" y="371"/>
                </a:moveTo>
                <a:cubicBezTo>
                  <a:pt x="417" y="395"/>
                  <a:pt x="392" y="526"/>
                  <a:pt x="392" y="526"/>
                </a:cubicBezTo>
                <a:cubicBezTo>
                  <a:pt x="392" y="526"/>
                  <a:pt x="392" y="526"/>
                  <a:pt x="384" y="526"/>
                </a:cubicBezTo>
                <a:cubicBezTo>
                  <a:pt x="384" y="526"/>
                  <a:pt x="384" y="526"/>
                  <a:pt x="301" y="363"/>
                </a:cubicBezTo>
                <a:cubicBezTo>
                  <a:pt x="301" y="354"/>
                  <a:pt x="243" y="379"/>
                  <a:pt x="243" y="379"/>
                </a:cubicBezTo>
                <a:cubicBezTo>
                  <a:pt x="243" y="379"/>
                  <a:pt x="243" y="346"/>
                  <a:pt x="243" y="273"/>
                </a:cubicBezTo>
                <a:cubicBezTo>
                  <a:pt x="243" y="273"/>
                  <a:pt x="243" y="273"/>
                  <a:pt x="276" y="264"/>
                </a:cubicBezTo>
                <a:cubicBezTo>
                  <a:pt x="285" y="289"/>
                  <a:pt x="293" y="322"/>
                  <a:pt x="293" y="322"/>
                </a:cubicBezTo>
                <a:cubicBezTo>
                  <a:pt x="293" y="322"/>
                  <a:pt x="293" y="322"/>
                  <a:pt x="310" y="354"/>
                </a:cubicBezTo>
                <a:cubicBezTo>
                  <a:pt x="384" y="485"/>
                  <a:pt x="384" y="485"/>
                  <a:pt x="384" y="485"/>
                </a:cubicBezTo>
                <a:cubicBezTo>
                  <a:pt x="384" y="485"/>
                  <a:pt x="384" y="485"/>
                  <a:pt x="417" y="363"/>
                </a:cubicBezTo>
                <a:cubicBezTo>
                  <a:pt x="426" y="354"/>
                  <a:pt x="417" y="297"/>
                  <a:pt x="417" y="297"/>
                </a:cubicBezTo>
                <a:cubicBezTo>
                  <a:pt x="417" y="297"/>
                  <a:pt x="417" y="297"/>
                  <a:pt x="417" y="281"/>
                </a:cubicBezTo>
                <a:cubicBezTo>
                  <a:pt x="417" y="281"/>
                  <a:pt x="417" y="281"/>
                  <a:pt x="426" y="289"/>
                </a:cubicBezTo>
                <a:cubicBezTo>
                  <a:pt x="426" y="289"/>
                  <a:pt x="426" y="289"/>
                  <a:pt x="467" y="371"/>
                </a:cubicBezTo>
                <a:cubicBezTo>
                  <a:pt x="467" y="371"/>
                  <a:pt x="467" y="371"/>
                  <a:pt x="426" y="371"/>
                </a:cubicBezTo>
                <a:close/>
                <a:moveTo>
                  <a:pt x="487" y="649"/>
                </a:moveTo>
                <a:cubicBezTo>
                  <a:pt x="483" y="649"/>
                  <a:pt x="483" y="649"/>
                  <a:pt x="483" y="649"/>
                </a:cubicBezTo>
                <a:cubicBezTo>
                  <a:pt x="483" y="644"/>
                  <a:pt x="475" y="632"/>
                  <a:pt x="474" y="622"/>
                </a:cubicBezTo>
                <a:cubicBezTo>
                  <a:pt x="472" y="613"/>
                  <a:pt x="474" y="599"/>
                  <a:pt x="474" y="588"/>
                </a:cubicBezTo>
                <a:cubicBezTo>
                  <a:pt x="476" y="556"/>
                  <a:pt x="487" y="525"/>
                  <a:pt x="487" y="493"/>
                </a:cubicBezTo>
                <a:cubicBezTo>
                  <a:pt x="487" y="490"/>
                  <a:pt x="487" y="488"/>
                  <a:pt x="487" y="486"/>
                </a:cubicBezTo>
                <a:cubicBezTo>
                  <a:pt x="487" y="488"/>
                  <a:pt x="487" y="490"/>
                  <a:pt x="487" y="493"/>
                </a:cubicBezTo>
                <a:cubicBezTo>
                  <a:pt x="488" y="525"/>
                  <a:pt x="493" y="556"/>
                  <a:pt x="481" y="587"/>
                </a:cubicBezTo>
                <a:cubicBezTo>
                  <a:pt x="484" y="586"/>
                  <a:pt x="487" y="587"/>
                  <a:pt x="489" y="587"/>
                </a:cubicBezTo>
                <a:cubicBezTo>
                  <a:pt x="484" y="599"/>
                  <a:pt x="492" y="605"/>
                  <a:pt x="492" y="616"/>
                </a:cubicBezTo>
                <a:cubicBezTo>
                  <a:pt x="492" y="627"/>
                  <a:pt x="488" y="638"/>
                  <a:pt x="487" y="649"/>
                </a:cubicBezTo>
                <a:close/>
              </a:path>
            </a:pathLst>
          </a:custGeom>
          <a:solidFill>
            <a:schemeClr val="bg1">
              <a:lumMod val="50000"/>
            </a:schemeClr>
          </a:solidFill>
          <a:ln w="9525">
            <a:noFill/>
            <a:round/>
          </a:ln>
        </p:spPr>
        <p:txBody>
          <a:bodyPr/>
          <a:lstStyle/>
          <a:p>
            <a:pPr eaLnBrk="1" fontAlgn="auto" hangingPunct="1">
              <a:spcBef>
                <a:spcPct val="0"/>
              </a:spcBef>
              <a:spcAft>
                <a:spcPct val="0"/>
              </a:spcAft>
              <a:defRPr/>
            </a:pPr>
            <a:endParaRPr lang="da-DK">
              <a:latin typeface="+mn-lt"/>
            </a:endParaRPr>
          </a:p>
        </p:txBody>
      </p:sp>
      <p:sp>
        <p:nvSpPr>
          <p:cNvPr id="53" name="Freeform 125"/>
          <p:cNvSpPr/>
          <p:nvPr/>
        </p:nvSpPr>
        <p:spPr bwMode="auto">
          <a:xfrm>
            <a:off x="5212394" y="1463008"/>
            <a:ext cx="951902" cy="3138833"/>
          </a:xfrm>
          <a:custGeom>
            <a:avLst/>
            <a:gdLst>
              <a:gd name="T0" fmla="*/ 2147483647 w 364"/>
              <a:gd name="T1" fmla="*/ 2147483647 h 1186"/>
              <a:gd name="T2" fmla="*/ 2147483647 w 364"/>
              <a:gd name="T3" fmla="*/ 2147483647 h 1186"/>
              <a:gd name="T4" fmla="*/ 2147483647 w 364"/>
              <a:gd name="T5" fmla="*/ 2147483647 h 1186"/>
              <a:gd name="T6" fmla="*/ 2147483647 w 364"/>
              <a:gd name="T7" fmla="*/ 2147483647 h 1186"/>
              <a:gd name="T8" fmla="*/ 2147483647 w 364"/>
              <a:gd name="T9" fmla="*/ 2147483647 h 1186"/>
              <a:gd name="T10" fmla="*/ 2147483647 w 364"/>
              <a:gd name="T11" fmla="*/ 2147483647 h 1186"/>
              <a:gd name="T12" fmla="*/ 2147483647 w 364"/>
              <a:gd name="T13" fmla="*/ 2147483647 h 1186"/>
              <a:gd name="T14" fmla="*/ 2147483647 w 364"/>
              <a:gd name="T15" fmla="*/ 2147483647 h 1186"/>
              <a:gd name="T16" fmla="*/ 2147483647 w 364"/>
              <a:gd name="T17" fmla="*/ 0 h 1186"/>
              <a:gd name="T18" fmla="*/ 2147483647 w 364"/>
              <a:gd name="T19" fmla="*/ 2147483647 h 1186"/>
              <a:gd name="T20" fmla="*/ 2147483647 w 364"/>
              <a:gd name="T21" fmla="*/ 2147483647 h 1186"/>
              <a:gd name="T22" fmla="*/ 2147483647 w 364"/>
              <a:gd name="T23" fmla="*/ 2147483647 h 1186"/>
              <a:gd name="T24" fmla="*/ 2147483647 w 364"/>
              <a:gd name="T25" fmla="*/ 2147483647 h 1186"/>
              <a:gd name="T26" fmla="*/ 2147483647 w 364"/>
              <a:gd name="T27" fmla="*/ 2147483647 h 1186"/>
              <a:gd name="T28" fmla="*/ 2147483647 w 364"/>
              <a:gd name="T29" fmla="*/ 2147483647 h 1186"/>
              <a:gd name="T30" fmla="*/ 2147483647 w 364"/>
              <a:gd name="T31" fmla="*/ 2147483647 h 1186"/>
              <a:gd name="T32" fmla="*/ 2147483647 w 364"/>
              <a:gd name="T33" fmla="*/ 2147483647 h 1186"/>
              <a:gd name="T34" fmla="*/ 2147483647 w 364"/>
              <a:gd name="T35" fmla="*/ 2147483647 h 1186"/>
              <a:gd name="T36" fmla="*/ 2147483647 w 364"/>
              <a:gd name="T37" fmla="*/ 2147483647 h 1186"/>
              <a:gd name="T38" fmla="*/ 2147483647 w 364"/>
              <a:gd name="T39" fmla="*/ 2147483647 h 1186"/>
              <a:gd name="T40" fmla="*/ 2147483647 w 364"/>
              <a:gd name="T41" fmla="*/ 2147483647 h 1186"/>
              <a:gd name="T42" fmla="*/ 0 w 364"/>
              <a:gd name="T43" fmla="*/ 2147483647 h 1186"/>
              <a:gd name="T44" fmla="*/ 2147483647 w 364"/>
              <a:gd name="T45" fmla="*/ 2147483647 h 1186"/>
              <a:gd name="T46" fmla="*/ 2147483647 w 364"/>
              <a:gd name="T47" fmla="*/ 2147483647 h 1186"/>
              <a:gd name="T48" fmla="*/ 2147483647 w 364"/>
              <a:gd name="T49" fmla="*/ 2147483647 h 1186"/>
              <a:gd name="T50" fmla="*/ 2147483647 w 364"/>
              <a:gd name="T51" fmla="*/ 2147483647 h 1186"/>
              <a:gd name="T52" fmla="*/ 2147483647 w 364"/>
              <a:gd name="T53" fmla="*/ 2147483647 h 1186"/>
              <a:gd name="T54" fmla="*/ 2147483647 w 364"/>
              <a:gd name="T55" fmla="*/ 2147483647 h 1186"/>
              <a:gd name="T56" fmla="*/ 2147483647 w 364"/>
              <a:gd name="T57" fmla="*/ 2147483647 h 1186"/>
              <a:gd name="T58" fmla="*/ 2147483647 w 364"/>
              <a:gd name="T59" fmla="*/ 2147483647 h 1186"/>
              <a:gd name="T60" fmla="*/ 2147483647 w 364"/>
              <a:gd name="T61" fmla="*/ 2147483647 h 1186"/>
              <a:gd name="T62" fmla="*/ 2147483647 w 364"/>
              <a:gd name="T63" fmla="*/ 2147483647 h 1186"/>
              <a:gd name="T64" fmla="*/ 2147483647 w 364"/>
              <a:gd name="T65" fmla="*/ 2147483647 h 1186"/>
              <a:gd name="T66" fmla="*/ 2147483647 w 364"/>
              <a:gd name="T67" fmla="*/ 2147483647 h 1186"/>
              <a:gd name="T68" fmla="*/ 2147483647 w 364"/>
              <a:gd name="T69" fmla="*/ 2147483647 h 1186"/>
              <a:gd name="T70" fmla="*/ 2147483647 w 364"/>
              <a:gd name="T71" fmla="*/ 2147483647 h 1186"/>
              <a:gd name="T72" fmla="*/ 2147483647 w 364"/>
              <a:gd name="T73" fmla="*/ 2147483647 h 1186"/>
              <a:gd name="T74" fmla="*/ 2147483647 w 364"/>
              <a:gd name="T75" fmla="*/ 2147483647 h 1186"/>
              <a:gd name="T76" fmla="*/ 2147483647 w 364"/>
              <a:gd name="T77" fmla="*/ 2147483647 h 1186"/>
              <a:gd name="T78" fmla="*/ 2147483647 w 364"/>
              <a:gd name="T79" fmla="*/ 2147483647 h 1186"/>
              <a:gd name="T80" fmla="*/ 2147483647 w 364"/>
              <a:gd name="T81" fmla="*/ 2147483647 h 1186"/>
              <a:gd name="T82" fmla="*/ 2147483647 w 364"/>
              <a:gd name="T83" fmla="*/ 2147483647 h 1186"/>
              <a:gd name="T84" fmla="*/ 2147483647 w 364"/>
              <a:gd name="T85" fmla="*/ 2147483647 h 1186"/>
              <a:gd name="T86" fmla="*/ 2147483647 w 364"/>
              <a:gd name="T87" fmla="*/ 2147483647 h 1186"/>
              <a:gd name="T88" fmla="*/ 2147483647 w 364"/>
              <a:gd name="T89" fmla="*/ 2147483647 h 1186"/>
              <a:gd name="T90" fmla="*/ 2147483647 w 364"/>
              <a:gd name="T91" fmla="*/ 2147483647 h 1186"/>
              <a:gd name="T92" fmla="*/ 2147483647 w 364"/>
              <a:gd name="T93" fmla="*/ 2147483647 h 1186"/>
              <a:gd name="T94" fmla="*/ 2147483647 w 364"/>
              <a:gd name="T95" fmla="*/ 2147483647 h 1186"/>
              <a:gd name="T96" fmla="*/ 2147483647 w 364"/>
              <a:gd name="T97" fmla="*/ 2147483647 h 1186"/>
              <a:gd name="T98" fmla="*/ 2147483647 w 364"/>
              <a:gd name="T99" fmla="*/ 2147483647 h 1186"/>
              <a:gd name="T100" fmla="*/ 2147483647 w 364"/>
              <a:gd name="T101" fmla="*/ 2147483647 h 1186"/>
              <a:gd name="T102" fmla="*/ 2147483647 w 364"/>
              <a:gd name="T103" fmla="*/ 2147483647 h 1186"/>
              <a:gd name="T104" fmla="*/ 2147483647 w 364"/>
              <a:gd name="T105" fmla="*/ 2147483647 h 1186"/>
              <a:gd name="T106" fmla="*/ 2147483647 w 364"/>
              <a:gd name="T107" fmla="*/ 2147483647 h 1186"/>
              <a:gd name="T108" fmla="*/ 2147483647 w 364"/>
              <a:gd name="T109" fmla="*/ 2147483647 h 1186"/>
              <a:gd name="T110" fmla="*/ 2147483647 w 364"/>
              <a:gd name="T111" fmla="*/ 2147483647 h 1186"/>
              <a:gd name="T112" fmla="*/ 2147483647 w 364"/>
              <a:gd name="T113" fmla="*/ 2147483647 h 1186"/>
              <a:gd name="T114" fmla="*/ 2147483647 w 364"/>
              <a:gd name="T115" fmla="*/ 2147483647 h 1186"/>
              <a:gd name="T116" fmla="*/ 2147483647 w 364"/>
              <a:gd name="T117" fmla="*/ 2147483647 h 11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4"/>
              <a:gd name="T178" fmla="*/ 0 h 1186"/>
              <a:gd name="T179" fmla="*/ 364 w 364"/>
              <a:gd name="T180" fmla="*/ 1186 h 11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4" h="1186">
                <a:moveTo>
                  <a:pt x="350" y="338"/>
                </a:moveTo>
                <a:lnTo>
                  <a:pt x="350" y="338"/>
                </a:lnTo>
                <a:lnTo>
                  <a:pt x="342" y="314"/>
                </a:lnTo>
                <a:lnTo>
                  <a:pt x="336" y="286"/>
                </a:lnTo>
                <a:lnTo>
                  <a:pt x="326" y="232"/>
                </a:lnTo>
                <a:lnTo>
                  <a:pt x="322" y="224"/>
                </a:lnTo>
                <a:lnTo>
                  <a:pt x="318" y="216"/>
                </a:lnTo>
                <a:lnTo>
                  <a:pt x="312" y="212"/>
                </a:lnTo>
                <a:lnTo>
                  <a:pt x="306" y="210"/>
                </a:lnTo>
                <a:lnTo>
                  <a:pt x="278" y="200"/>
                </a:lnTo>
                <a:lnTo>
                  <a:pt x="258" y="192"/>
                </a:lnTo>
                <a:lnTo>
                  <a:pt x="246" y="186"/>
                </a:lnTo>
                <a:lnTo>
                  <a:pt x="240" y="180"/>
                </a:lnTo>
                <a:lnTo>
                  <a:pt x="234" y="174"/>
                </a:lnTo>
                <a:lnTo>
                  <a:pt x="230" y="168"/>
                </a:lnTo>
                <a:lnTo>
                  <a:pt x="224" y="162"/>
                </a:lnTo>
                <a:lnTo>
                  <a:pt x="220" y="158"/>
                </a:lnTo>
                <a:lnTo>
                  <a:pt x="216" y="156"/>
                </a:lnTo>
                <a:lnTo>
                  <a:pt x="216" y="146"/>
                </a:lnTo>
                <a:lnTo>
                  <a:pt x="218" y="140"/>
                </a:lnTo>
                <a:lnTo>
                  <a:pt x="222" y="136"/>
                </a:lnTo>
                <a:lnTo>
                  <a:pt x="228" y="126"/>
                </a:lnTo>
                <a:lnTo>
                  <a:pt x="236" y="110"/>
                </a:lnTo>
                <a:lnTo>
                  <a:pt x="238" y="102"/>
                </a:lnTo>
                <a:lnTo>
                  <a:pt x="238" y="96"/>
                </a:lnTo>
                <a:lnTo>
                  <a:pt x="238" y="90"/>
                </a:lnTo>
                <a:lnTo>
                  <a:pt x="234" y="88"/>
                </a:lnTo>
                <a:lnTo>
                  <a:pt x="236" y="76"/>
                </a:lnTo>
                <a:lnTo>
                  <a:pt x="236" y="68"/>
                </a:lnTo>
                <a:lnTo>
                  <a:pt x="236" y="56"/>
                </a:lnTo>
                <a:lnTo>
                  <a:pt x="232" y="42"/>
                </a:lnTo>
                <a:lnTo>
                  <a:pt x="230" y="32"/>
                </a:lnTo>
                <a:lnTo>
                  <a:pt x="226" y="24"/>
                </a:lnTo>
                <a:lnTo>
                  <a:pt x="222" y="16"/>
                </a:lnTo>
                <a:lnTo>
                  <a:pt x="214" y="10"/>
                </a:lnTo>
                <a:lnTo>
                  <a:pt x="204" y="4"/>
                </a:lnTo>
                <a:lnTo>
                  <a:pt x="192" y="0"/>
                </a:lnTo>
                <a:lnTo>
                  <a:pt x="174" y="0"/>
                </a:lnTo>
                <a:lnTo>
                  <a:pt x="158" y="2"/>
                </a:lnTo>
                <a:lnTo>
                  <a:pt x="146" y="6"/>
                </a:lnTo>
                <a:lnTo>
                  <a:pt x="136" y="14"/>
                </a:lnTo>
                <a:lnTo>
                  <a:pt x="128" y="20"/>
                </a:lnTo>
                <a:lnTo>
                  <a:pt x="124" y="28"/>
                </a:lnTo>
                <a:lnTo>
                  <a:pt x="120" y="36"/>
                </a:lnTo>
                <a:lnTo>
                  <a:pt x="118" y="44"/>
                </a:lnTo>
                <a:lnTo>
                  <a:pt x="116" y="60"/>
                </a:lnTo>
                <a:lnTo>
                  <a:pt x="118" y="72"/>
                </a:lnTo>
                <a:lnTo>
                  <a:pt x="120" y="82"/>
                </a:lnTo>
                <a:lnTo>
                  <a:pt x="118" y="84"/>
                </a:lnTo>
                <a:lnTo>
                  <a:pt x="116" y="92"/>
                </a:lnTo>
                <a:lnTo>
                  <a:pt x="116" y="98"/>
                </a:lnTo>
                <a:lnTo>
                  <a:pt x="118" y="106"/>
                </a:lnTo>
                <a:lnTo>
                  <a:pt x="122" y="116"/>
                </a:lnTo>
                <a:lnTo>
                  <a:pt x="130" y="126"/>
                </a:lnTo>
                <a:lnTo>
                  <a:pt x="132" y="128"/>
                </a:lnTo>
                <a:lnTo>
                  <a:pt x="134" y="130"/>
                </a:lnTo>
                <a:lnTo>
                  <a:pt x="136" y="136"/>
                </a:lnTo>
                <a:lnTo>
                  <a:pt x="138" y="152"/>
                </a:lnTo>
                <a:lnTo>
                  <a:pt x="140" y="158"/>
                </a:lnTo>
                <a:lnTo>
                  <a:pt x="138" y="164"/>
                </a:lnTo>
                <a:lnTo>
                  <a:pt x="134" y="168"/>
                </a:lnTo>
                <a:lnTo>
                  <a:pt x="126" y="174"/>
                </a:lnTo>
                <a:lnTo>
                  <a:pt x="112" y="186"/>
                </a:lnTo>
                <a:lnTo>
                  <a:pt x="102" y="192"/>
                </a:lnTo>
                <a:lnTo>
                  <a:pt x="90" y="198"/>
                </a:lnTo>
                <a:lnTo>
                  <a:pt x="70" y="204"/>
                </a:lnTo>
                <a:lnTo>
                  <a:pt x="62" y="208"/>
                </a:lnTo>
                <a:lnTo>
                  <a:pt x="52" y="212"/>
                </a:lnTo>
                <a:lnTo>
                  <a:pt x="46" y="216"/>
                </a:lnTo>
                <a:lnTo>
                  <a:pt x="42" y="222"/>
                </a:lnTo>
                <a:lnTo>
                  <a:pt x="38" y="228"/>
                </a:lnTo>
                <a:lnTo>
                  <a:pt x="36" y="236"/>
                </a:lnTo>
                <a:lnTo>
                  <a:pt x="32" y="274"/>
                </a:lnTo>
                <a:lnTo>
                  <a:pt x="30" y="302"/>
                </a:lnTo>
                <a:lnTo>
                  <a:pt x="24" y="392"/>
                </a:lnTo>
                <a:lnTo>
                  <a:pt x="18" y="448"/>
                </a:lnTo>
                <a:lnTo>
                  <a:pt x="14" y="482"/>
                </a:lnTo>
                <a:lnTo>
                  <a:pt x="10" y="514"/>
                </a:lnTo>
                <a:lnTo>
                  <a:pt x="8" y="540"/>
                </a:lnTo>
                <a:lnTo>
                  <a:pt x="6" y="566"/>
                </a:lnTo>
                <a:lnTo>
                  <a:pt x="4" y="588"/>
                </a:lnTo>
                <a:lnTo>
                  <a:pt x="6" y="594"/>
                </a:lnTo>
                <a:lnTo>
                  <a:pt x="8" y="598"/>
                </a:lnTo>
                <a:lnTo>
                  <a:pt x="12" y="598"/>
                </a:lnTo>
                <a:lnTo>
                  <a:pt x="4" y="616"/>
                </a:lnTo>
                <a:lnTo>
                  <a:pt x="2" y="626"/>
                </a:lnTo>
                <a:lnTo>
                  <a:pt x="0" y="638"/>
                </a:lnTo>
                <a:lnTo>
                  <a:pt x="2" y="650"/>
                </a:lnTo>
                <a:lnTo>
                  <a:pt x="6" y="660"/>
                </a:lnTo>
                <a:lnTo>
                  <a:pt x="14" y="670"/>
                </a:lnTo>
                <a:lnTo>
                  <a:pt x="26" y="676"/>
                </a:lnTo>
                <a:lnTo>
                  <a:pt x="36" y="680"/>
                </a:lnTo>
                <a:lnTo>
                  <a:pt x="40" y="680"/>
                </a:lnTo>
                <a:lnTo>
                  <a:pt x="42" y="678"/>
                </a:lnTo>
                <a:lnTo>
                  <a:pt x="42" y="674"/>
                </a:lnTo>
                <a:lnTo>
                  <a:pt x="38" y="670"/>
                </a:lnTo>
                <a:lnTo>
                  <a:pt x="36" y="664"/>
                </a:lnTo>
                <a:lnTo>
                  <a:pt x="34" y="660"/>
                </a:lnTo>
                <a:lnTo>
                  <a:pt x="34" y="654"/>
                </a:lnTo>
                <a:lnTo>
                  <a:pt x="36" y="650"/>
                </a:lnTo>
                <a:lnTo>
                  <a:pt x="34" y="644"/>
                </a:lnTo>
                <a:lnTo>
                  <a:pt x="34" y="636"/>
                </a:lnTo>
                <a:lnTo>
                  <a:pt x="38" y="628"/>
                </a:lnTo>
                <a:lnTo>
                  <a:pt x="40" y="622"/>
                </a:lnTo>
                <a:lnTo>
                  <a:pt x="38" y="616"/>
                </a:lnTo>
                <a:lnTo>
                  <a:pt x="38" y="612"/>
                </a:lnTo>
                <a:lnTo>
                  <a:pt x="38" y="608"/>
                </a:lnTo>
                <a:lnTo>
                  <a:pt x="40" y="606"/>
                </a:lnTo>
                <a:lnTo>
                  <a:pt x="42" y="604"/>
                </a:lnTo>
                <a:lnTo>
                  <a:pt x="44" y="604"/>
                </a:lnTo>
                <a:lnTo>
                  <a:pt x="48" y="602"/>
                </a:lnTo>
                <a:lnTo>
                  <a:pt x="50" y="596"/>
                </a:lnTo>
                <a:lnTo>
                  <a:pt x="50" y="594"/>
                </a:lnTo>
                <a:lnTo>
                  <a:pt x="58" y="534"/>
                </a:lnTo>
                <a:lnTo>
                  <a:pt x="56" y="568"/>
                </a:lnTo>
                <a:lnTo>
                  <a:pt x="56" y="578"/>
                </a:lnTo>
                <a:lnTo>
                  <a:pt x="56" y="586"/>
                </a:lnTo>
                <a:lnTo>
                  <a:pt x="60" y="598"/>
                </a:lnTo>
                <a:lnTo>
                  <a:pt x="62" y="612"/>
                </a:lnTo>
                <a:lnTo>
                  <a:pt x="62" y="644"/>
                </a:lnTo>
                <a:lnTo>
                  <a:pt x="64" y="686"/>
                </a:lnTo>
                <a:lnTo>
                  <a:pt x="70" y="758"/>
                </a:lnTo>
                <a:lnTo>
                  <a:pt x="76" y="832"/>
                </a:lnTo>
                <a:lnTo>
                  <a:pt x="78" y="876"/>
                </a:lnTo>
                <a:lnTo>
                  <a:pt x="80" y="948"/>
                </a:lnTo>
                <a:lnTo>
                  <a:pt x="80" y="990"/>
                </a:lnTo>
                <a:lnTo>
                  <a:pt x="76" y="1022"/>
                </a:lnTo>
                <a:lnTo>
                  <a:pt x="74" y="1044"/>
                </a:lnTo>
                <a:lnTo>
                  <a:pt x="72" y="1068"/>
                </a:lnTo>
                <a:lnTo>
                  <a:pt x="74" y="1088"/>
                </a:lnTo>
                <a:lnTo>
                  <a:pt x="76" y="1104"/>
                </a:lnTo>
                <a:lnTo>
                  <a:pt x="84" y="1124"/>
                </a:lnTo>
                <a:lnTo>
                  <a:pt x="86" y="1130"/>
                </a:lnTo>
                <a:lnTo>
                  <a:pt x="84" y="1134"/>
                </a:lnTo>
                <a:lnTo>
                  <a:pt x="66" y="1150"/>
                </a:lnTo>
                <a:lnTo>
                  <a:pt x="56" y="1162"/>
                </a:lnTo>
                <a:lnTo>
                  <a:pt x="54" y="1166"/>
                </a:lnTo>
                <a:lnTo>
                  <a:pt x="54" y="1170"/>
                </a:lnTo>
                <a:lnTo>
                  <a:pt x="56" y="1174"/>
                </a:lnTo>
                <a:lnTo>
                  <a:pt x="60" y="1176"/>
                </a:lnTo>
                <a:lnTo>
                  <a:pt x="72" y="1180"/>
                </a:lnTo>
                <a:lnTo>
                  <a:pt x="86" y="1180"/>
                </a:lnTo>
                <a:lnTo>
                  <a:pt x="102" y="1174"/>
                </a:lnTo>
                <a:lnTo>
                  <a:pt x="118" y="1168"/>
                </a:lnTo>
                <a:lnTo>
                  <a:pt x="134" y="1164"/>
                </a:lnTo>
                <a:lnTo>
                  <a:pt x="146" y="1160"/>
                </a:lnTo>
                <a:lnTo>
                  <a:pt x="150" y="1158"/>
                </a:lnTo>
                <a:lnTo>
                  <a:pt x="152" y="1156"/>
                </a:lnTo>
                <a:lnTo>
                  <a:pt x="152" y="1152"/>
                </a:lnTo>
                <a:lnTo>
                  <a:pt x="150" y="1146"/>
                </a:lnTo>
                <a:lnTo>
                  <a:pt x="148" y="1138"/>
                </a:lnTo>
                <a:lnTo>
                  <a:pt x="150" y="1130"/>
                </a:lnTo>
                <a:lnTo>
                  <a:pt x="154" y="1116"/>
                </a:lnTo>
                <a:lnTo>
                  <a:pt x="156" y="1106"/>
                </a:lnTo>
                <a:lnTo>
                  <a:pt x="156" y="1090"/>
                </a:lnTo>
                <a:lnTo>
                  <a:pt x="156" y="1052"/>
                </a:lnTo>
                <a:lnTo>
                  <a:pt x="156" y="984"/>
                </a:lnTo>
                <a:lnTo>
                  <a:pt x="158" y="920"/>
                </a:lnTo>
                <a:lnTo>
                  <a:pt x="162" y="886"/>
                </a:lnTo>
                <a:lnTo>
                  <a:pt x="164" y="868"/>
                </a:lnTo>
                <a:lnTo>
                  <a:pt x="168" y="840"/>
                </a:lnTo>
                <a:lnTo>
                  <a:pt x="174" y="772"/>
                </a:lnTo>
                <a:lnTo>
                  <a:pt x="178" y="706"/>
                </a:lnTo>
                <a:lnTo>
                  <a:pt x="178" y="666"/>
                </a:lnTo>
                <a:lnTo>
                  <a:pt x="178" y="624"/>
                </a:lnTo>
                <a:lnTo>
                  <a:pt x="182" y="650"/>
                </a:lnTo>
                <a:lnTo>
                  <a:pt x="190" y="714"/>
                </a:lnTo>
                <a:lnTo>
                  <a:pt x="194" y="756"/>
                </a:lnTo>
                <a:lnTo>
                  <a:pt x="196" y="800"/>
                </a:lnTo>
                <a:lnTo>
                  <a:pt x="200" y="840"/>
                </a:lnTo>
                <a:lnTo>
                  <a:pt x="204" y="878"/>
                </a:lnTo>
                <a:lnTo>
                  <a:pt x="206" y="914"/>
                </a:lnTo>
                <a:lnTo>
                  <a:pt x="208" y="954"/>
                </a:lnTo>
                <a:lnTo>
                  <a:pt x="206" y="1012"/>
                </a:lnTo>
                <a:lnTo>
                  <a:pt x="206" y="1040"/>
                </a:lnTo>
                <a:lnTo>
                  <a:pt x="206" y="1078"/>
                </a:lnTo>
                <a:lnTo>
                  <a:pt x="208" y="1096"/>
                </a:lnTo>
                <a:lnTo>
                  <a:pt x="208" y="1112"/>
                </a:lnTo>
                <a:lnTo>
                  <a:pt x="212" y="1124"/>
                </a:lnTo>
                <a:lnTo>
                  <a:pt x="214" y="1126"/>
                </a:lnTo>
                <a:lnTo>
                  <a:pt x="216" y="1128"/>
                </a:lnTo>
                <a:lnTo>
                  <a:pt x="218" y="1142"/>
                </a:lnTo>
                <a:lnTo>
                  <a:pt x="220" y="1154"/>
                </a:lnTo>
                <a:lnTo>
                  <a:pt x="222" y="1162"/>
                </a:lnTo>
                <a:lnTo>
                  <a:pt x="226" y="1172"/>
                </a:lnTo>
                <a:lnTo>
                  <a:pt x="234" y="1178"/>
                </a:lnTo>
                <a:lnTo>
                  <a:pt x="246" y="1184"/>
                </a:lnTo>
                <a:lnTo>
                  <a:pt x="252" y="1186"/>
                </a:lnTo>
                <a:lnTo>
                  <a:pt x="262" y="1186"/>
                </a:lnTo>
                <a:lnTo>
                  <a:pt x="282" y="1182"/>
                </a:lnTo>
                <a:lnTo>
                  <a:pt x="290" y="1178"/>
                </a:lnTo>
                <a:lnTo>
                  <a:pt x="292" y="1176"/>
                </a:lnTo>
                <a:lnTo>
                  <a:pt x="294" y="1174"/>
                </a:lnTo>
                <a:lnTo>
                  <a:pt x="292" y="1168"/>
                </a:lnTo>
                <a:lnTo>
                  <a:pt x="288" y="1162"/>
                </a:lnTo>
                <a:lnTo>
                  <a:pt x="276" y="1148"/>
                </a:lnTo>
                <a:lnTo>
                  <a:pt x="274" y="1142"/>
                </a:lnTo>
                <a:lnTo>
                  <a:pt x="274" y="1140"/>
                </a:lnTo>
                <a:lnTo>
                  <a:pt x="274" y="1138"/>
                </a:lnTo>
                <a:lnTo>
                  <a:pt x="280" y="1132"/>
                </a:lnTo>
                <a:lnTo>
                  <a:pt x="284" y="1130"/>
                </a:lnTo>
                <a:lnTo>
                  <a:pt x="288" y="1128"/>
                </a:lnTo>
                <a:lnTo>
                  <a:pt x="288" y="1122"/>
                </a:lnTo>
                <a:lnTo>
                  <a:pt x="286" y="936"/>
                </a:lnTo>
                <a:lnTo>
                  <a:pt x="288" y="864"/>
                </a:lnTo>
                <a:lnTo>
                  <a:pt x="288" y="834"/>
                </a:lnTo>
                <a:lnTo>
                  <a:pt x="286" y="810"/>
                </a:lnTo>
                <a:lnTo>
                  <a:pt x="286" y="780"/>
                </a:lnTo>
                <a:lnTo>
                  <a:pt x="288" y="738"/>
                </a:lnTo>
                <a:lnTo>
                  <a:pt x="290" y="660"/>
                </a:lnTo>
                <a:lnTo>
                  <a:pt x="290" y="602"/>
                </a:lnTo>
                <a:lnTo>
                  <a:pt x="304" y="598"/>
                </a:lnTo>
                <a:lnTo>
                  <a:pt x="314" y="590"/>
                </a:lnTo>
                <a:lnTo>
                  <a:pt x="322" y="582"/>
                </a:lnTo>
                <a:lnTo>
                  <a:pt x="326" y="572"/>
                </a:lnTo>
                <a:lnTo>
                  <a:pt x="330" y="564"/>
                </a:lnTo>
                <a:lnTo>
                  <a:pt x="330" y="556"/>
                </a:lnTo>
                <a:lnTo>
                  <a:pt x="330" y="544"/>
                </a:lnTo>
                <a:lnTo>
                  <a:pt x="332" y="536"/>
                </a:lnTo>
                <a:lnTo>
                  <a:pt x="334" y="530"/>
                </a:lnTo>
                <a:lnTo>
                  <a:pt x="338" y="526"/>
                </a:lnTo>
                <a:lnTo>
                  <a:pt x="340" y="526"/>
                </a:lnTo>
                <a:lnTo>
                  <a:pt x="344" y="526"/>
                </a:lnTo>
                <a:lnTo>
                  <a:pt x="346" y="526"/>
                </a:lnTo>
                <a:lnTo>
                  <a:pt x="348" y="524"/>
                </a:lnTo>
                <a:lnTo>
                  <a:pt x="352" y="514"/>
                </a:lnTo>
                <a:lnTo>
                  <a:pt x="354" y="502"/>
                </a:lnTo>
                <a:lnTo>
                  <a:pt x="356" y="492"/>
                </a:lnTo>
                <a:lnTo>
                  <a:pt x="358" y="454"/>
                </a:lnTo>
                <a:lnTo>
                  <a:pt x="362" y="416"/>
                </a:lnTo>
                <a:lnTo>
                  <a:pt x="364" y="396"/>
                </a:lnTo>
                <a:lnTo>
                  <a:pt x="362" y="382"/>
                </a:lnTo>
                <a:lnTo>
                  <a:pt x="356" y="362"/>
                </a:lnTo>
                <a:lnTo>
                  <a:pt x="350" y="338"/>
                </a:lnTo>
                <a:close/>
              </a:path>
            </a:pathLst>
          </a:custGeom>
          <a:solidFill>
            <a:schemeClr val="bg1">
              <a:lumMod val="50000"/>
            </a:schemeClr>
          </a:solidFill>
          <a:ln w="9525">
            <a:noFill/>
            <a:round/>
          </a:ln>
        </p:spPr>
        <p:txBody>
          <a:bodyPr/>
          <a:lstStyle/>
          <a:p>
            <a:pPr eaLnBrk="1" fontAlgn="auto" hangingPunct="1">
              <a:spcBef>
                <a:spcPct val="0"/>
              </a:spcBef>
              <a:spcAft>
                <a:spcPct val="0"/>
              </a:spcAft>
              <a:defRPr/>
            </a:pPr>
            <a:endParaRPr lang="da-DK">
              <a:latin typeface="+mn-lt"/>
            </a:endParaRPr>
          </a:p>
        </p:txBody>
      </p:sp>
      <p:sp>
        <p:nvSpPr>
          <p:cNvPr id="56" name="Freeform 127"/>
          <p:cNvSpPr/>
          <p:nvPr/>
        </p:nvSpPr>
        <p:spPr bwMode="auto">
          <a:xfrm>
            <a:off x="5534269" y="1879385"/>
            <a:ext cx="268346" cy="452882"/>
          </a:xfrm>
          <a:custGeom>
            <a:avLst/>
            <a:gdLst>
              <a:gd name="T0" fmla="*/ 0 w 102"/>
              <a:gd name="T1" fmla="*/ 2147483647 h 172"/>
              <a:gd name="T2" fmla="*/ 0 w 102"/>
              <a:gd name="T3" fmla="*/ 2147483647 h 172"/>
              <a:gd name="T4" fmla="*/ 2147483647 w 102"/>
              <a:gd name="T5" fmla="*/ 2147483647 h 172"/>
              <a:gd name="T6" fmla="*/ 2147483647 w 102"/>
              <a:gd name="T7" fmla="*/ 2147483647 h 172"/>
              <a:gd name="T8" fmla="*/ 2147483647 w 102"/>
              <a:gd name="T9" fmla="*/ 2147483647 h 172"/>
              <a:gd name="T10" fmla="*/ 2147483647 w 102"/>
              <a:gd name="T11" fmla="*/ 2147483647 h 172"/>
              <a:gd name="T12" fmla="*/ 2147483647 w 102"/>
              <a:gd name="T13" fmla="*/ 2147483647 h 172"/>
              <a:gd name="T14" fmla="*/ 2147483647 w 102"/>
              <a:gd name="T15" fmla="*/ 2147483647 h 172"/>
              <a:gd name="T16" fmla="*/ 2147483647 w 102"/>
              <a:gd name="T17" fmla="*/ 2147483647 h 172"/>
              <a:gd name="T18" fmla="*/ 2147483647 w 102"/>
              <a:gd name="T19" fmla="*/ 2147483647 h 172"/>
              <a:gd name="T20" fmla="*/ 2147483647 w 102"/>
              <a:gd name="T21" fmla="*/ 2147483647 h 172"/>
              <a:gd name="T22" fmla="*/ 2147483647 w 102"/>
              <a:gd name="T23" fmla="*/ 2147483647 h 172"/>
              <a:gd name="T24" fmla="*/ 2147483647 w 102"/>
              <a:gd name="T25" fmla="*/ 2147483647 h 172"/>
              <a:gd name="T26" fmla="*/ 2147483647 w 102"/>
              <a:gd name="T27" fmla="*/ 2147483647 h 172"/>
              <a:gd name="T28" fmla="*/ 2147483647 w 102"/>
              <a:gd name="T29" fmla="*/ 2147483647 h 172"/>
              <a:gd name="T30" fmla="*/ 2147483647 w 102"/>
              <a:gd name="T31" fmla="*/ 2147483647 h 172"/>
              <a:gd name="T32" fmla="*/ 2147483647 w 102"/>
              <a:gd name="T33" fmla="*/ 2147483647 h 172"/>
              <a:gd name="T34" fmla="*/ 2147483647 w 102"/>
              <a:gd name="T35" fmla="*/ 2147483647 h 172"/>
              <a:gd name="T36" fmla="*/ 2147483647 w 102"/>
              <a:gd name="T37" fmla="*/ 2147483647 h 172"/>
              <a:gd name="T38" fmla="*/ 2147483647 w 102"/>
              <a:gd name="T39" fmla="*/ 2147483647 h 172"/>
              <a:gd name="T40" fmla="*/ 2147483647 w 102"/>
              <a:gd name="T41" fmla="*/ 2147483647 h 172"/>
              <a:gd name="T42" fmla="*/ 2147483647 w 102"/>
              <a:gd name="T43" fmla="*/ 2147483647 h 172"/>
              <a:gd name="T44" fmla="*/ 2147483647 w 102"/>
              <a:gd name="T45" fmla="*/ 2147483647 h 172"/>
              <a:gd name="T46" fmla="*/ 2147483647 w 102"/>
              <a:gd name="T47" fmla="*/ 2147483647 h 172"/>
              <a:gd name="T48" fmla="*/ 2147483647 w 102"/>
              <a:gd name="T49" fmla="*/ 2147483647 h 172"/>
              <a:gd name="T50" fmla="*/ 2147483647 w 102"/>
              <a:gd name="T51" fmla="*/ 0 h 172"/>
              <a:gd name="T52" fmla="*/ 2147483647 w 102"/>
              <a:gd name="T53" fmla="*/ 0 h 172"/>
              <a:gd name="T54" fmla="*/ 2147483647 w 102"/>
              <a:gd name="T55" fmla="*/ 0 h 172"/>
              <a:gd name="T56" fmla="*/ 2147483647 w 102"/>
              <a:gd name="T57" fmla="*/ 2147483647 h 172"/>
              <a:gd name="T58" fmla="*/ 2147483647 w 102"/>
              <a:gd name="T59" fmla="*/ 2147483647 h 172"/>
              <a:gd name="T60" fmla="*/ 2147483647 w 102"/>
              <a:gd name="T61" fmla="*/ 2147483647 h 172"/>
              <a:gd name="T62" fmla="*/ 2147483647 w 102"/>
              <a:gd name="T63" fmla="*/ 2147483647 h 172"/>
              <a:gd name="T64" fmla="*/ 2147483647 w 102"/>
              <a:gd name="T65" fmla="*/ 2147483647 h 172"/>
              <a:gd name="T66" fmla="*/ 2147483647 w 102"/>
              <a:gd name="T67" fmla="*/ 2147483647 h 172"/>
              <a:gd name="T68" fmla="*/ 2147483647 w 102"/>
              <a:gd name="T69" fmla="*/ 2147483647 h 172"/>
              <a:gd name="T70" fmla="*/ 2147483647 w 102"/>
              <a:gd name="T71" fmla="*/ 2147483647 h 172"/>
              <a:gd name="T72" fmla="*/ 2147483647 w 102"/>
              <a:gd name="T73" fmla="*/ 2147483647 h 172"/>
              <a:gd name="T74" fmla="*/ 2147483647 w 102"/>
              <a:gd name="T75" fmla="*/ 2147483647 h 172"/>
              <a:gd name="T76" fmla="*/ 2147483647 w 102"/>
              <a:gd name="T77" fmla="*/ 2147483647 h 172"/>
              <a:gd name="T78" fmla="*/ 2147483647 w 102"/>
              <a:gd name="T79" fmla="*/ 2147483647 h 172"/>
              <a:gd name="T80" fmla="*/ 2147483647 w 102"/>
              <a:gd name="T81" fmla="*/ 2147483647 h 172"/>
              <a:gd name="T82" fmla="*/ 2147483647 w 102"/>
              <a:gd name="T83" fmla="*/ 2147483647 h 172"/>
              <a:gd name="T84" fmla="*/ 0 w 102"/>
              <a:gd name="T85" fmla="*/ 2147483647 h 17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2"/>
              <a:gd name="T130" fmla="*/ 0 h 172"/>
              <a:gd name="T131" fmla="*/ 102 w 102"/>
              <a:gd name="T132" fmla="*/ 172 h 17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2" h="172">
                <a:moveTo>
                  <a:pt x="0" y="14"/>
                </a:moveTo>
                <a:lnTo>
                  <a:pt x="0" y="14"/>
                </a:lnTo>
                <a:lnTo>
                  <a:pt x="2" y="22"/>
                </a:lnTo>
                <a:lnTo>
                  <a:pt x="4" y="32"/>
                </a:lnTo>
                <a:lnTo>
                  <a:pt x="8" y="42"/>
                </a:lnTo>
                <a:lnTo>
                  <a:pt x="12" y="66"/>
                </a:lnTo>
                <a:lnTo>
                  <a:pt x="18" y="106"/>
                </a:lnTo>
                <a:lnTo>
                  <a:pt x="24" y="126"/>
                </a:lnTo>
                <a:lnTo>
                  <a:pt x="30" y="146"/>
                </a:lnTo>
                <a:lnTo>
                  <a:pt x="38" y="162"/>
                </a:lnTo>
                <a:lnTo>
                  <a:pt x="42" y="168"/>
                </a:lnTo>
                <a:lnTo>
                  <a:pt x="46" y="172"/>
                </a:lnTo>
                <a:lnTo>
                  <a:pt x="64" y="144"/>
                </a:lnTo>
                <a:lnTo>
                  <a:pt x="78" y="118"/>
                </a:lnTo>
                <a:lnTo>
                  <a:pt x="90" y="94"/>
                </a:lnTo>
                <a:lnTo>
                  <a:pt x="98" y="72"/>
                </a:lnTo>
                <a:lnTo>
                  <a:pt x="102" y="52"/>
                </a:lnTo>
                <a:lnTo>
                  <a:pt x="102" y="34"/>
                </a:lnTo>
                <a:lnTo>
                  <a:pt x="100" y="16"/>
                </a:lnTo>
                <a:lnTo>
                  <a:pt x="100" y="10"/>
                </a:lnTo>
                <a:lnTo>
                  <a:pt x="96" y="6"/>
                </a:lnTo>
                <a:lnTo>
                  <a:pt x="90" y="0"/>
                </a:lnTo>
                <a:lnTo>
                  <a:pt x="88" y="0"/>
                </a:lnTo>
                <a:lnTo>
                  <a:pt x="88" y="2"/>
                </a:lnTo>
                <a:lnTo>
                  <a:pt x="86" y="6"/>
                </a:lnTo>
                <a:lnTo>
                  <a:pt x="86" y="14"/>
                </a:lnTo>
                <a:lnTo>
                  <a:pt x="82" y="20"/>
                </a:lnTo>
                <a:lnTo>
                  <a:pt x="74" y="30"/>
                </a:lnTo>
                <a:lnTo>
                  <a:pt x="66" y="34"/>
                </a:lnTo>
                <a:lnTo>
                  <a:pt x="56" y="38"/>
                </a:lnTo>
                <a:lnTo>
                  <a:pt x="44" y="38"/>
                </a:lnTo>
                <a:lnTo>
                  <a:pt x="32" y="34"/>
                </a:lnTo>
                <a:lnTo>
                  <a:pt x="20" y="26"/>
                </a:lnTo>
                <a:lnTo>
                  <a:pt x="12" y="16"/>
                </a:lnTo>
                <a:lnTo>
                  <a:pt x="6" y="6"/>
                </a:lnTo>
                <a:lnTo>
                  <a:pt x="0" y="14"/>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ct val="0"/>
              </a:spcBef>
              <a:spcAft>
                <a:spcPct val="0"/>
              </a:spcAft>
              <a:defRPr/>
            </a:pPr>
            <a:endParaRPr lang="id-ID">
              <a:latin typeface="+mn-lt"/>
            </a:endParaRPr>
          </a:p>
        </p:txBody>
      </p:sp>
      <p:sp>
        <p:nvSpPr>
          <p:cNvPr id="59" name="Freeform 128"/>
          <p:cNvSpPr/>
          <p:nvPr/>
        </p:nvSpPr>
        <p:spPr bwMode="auto">
          <a:xfrm>
            <a:off x="5629376" y="1985444"/>
            <a:ext cx="80029" cy="374975"/>
          </a:xfrm>
          <a:custGeom>
            <a:avLst/>
            <a:gdLst>
              <a:gd name="T0" fmla="*/ 2147483647 w 30"/>
              <a:gd name="T1" fmla="*/ 2147483647 h 136"/>
              <a:gd name="T2" fmla="*/ 2147483647 w 30"/>
              <a:gd name="T3" fmla="*/ 2147483647 h 136"/>
              <a:gd name="T4" fmla="*/ 2147483647 w 30"/>
              <a:gd name="T5" fmla="*/ 2147483647 h 136"/>
              <a:gd name="T6" fmla="*/ 0 w 30"/>
              <a:gd name="T7" fmla="*/ 2147483647 h 136"/>
              <a:gd name="T8" fmla="*/ 2147483647 w 30"/>
              <a:gd name="T9" fmla="*/ 2147483647 h 136"/>
              <a:gd name="T10" fmla="*/ 2147483647 w 30"/>
              <a:gd name="T11" fmla="*/ 2147483647 h 136"/>
              <a:gd name="T12" fmla="*/ 2147483647 w 30"/>
              <a:gd name="T13" fmla="*/ 2147483647 h 136"/>
              <a:gd name="T14" fmla="*/ 2147483647 w 30"/>
              <a:gd name="T15" fmla="*/ 2147483647 h 136"/>
              <a:gd name="T16" fmla="*/ 2147483647 w 30"/>
              <a:gd name="T17" fmla="*/ 2147483647 h 136"/>
              <a:gd name="T18" fmla="*/ 2147483647 w 30"/>
              <a:gd name="T19" fmla="*/ 2147483647 h 136"/>
              <a:gd name="T20" fmla="*/ 2147483647 w 30"/>
              <a:gd name="T21" fmla="*/ 2147483647 h 136"/>
              <a:gd name="T22" fmla="*/ 2147483647 w 30"/>
              <a:gd name="T23" fmla="*/ 2147483647 h 136"/>
              <a:gd name="T24" fmla="*/ 0 w 30"/>
              <a:gd name="T25" fmla="*/ 2147483647 h 136"/>
              <a:gd name="T26" fmla="*/ 0 w 30"/>
              <a:gd name="T27" fmla="*/ 2147483647 h 136"/>
              <a:gd name="T28" fmla="*/ 0 w 30"/>
              <a:gd name="T29" fmla="*/ 2147483647 h 136"/>
              <a:gd name="T30" fmla="*/ 2147483647 w 30"/>
              <a:gd name="T31" fmla="*/ 2147483647 h 136"/>
              <a:gd name="T32" fmla="*/ 2147483647 w 30"/>
              <a:gd name="T33" fmla="*/ 0 h 136"/>
              <a:gd name="T34" fmla="*/ 2147483647 w 30"/>
              <a:gd name="T35" fmla="*/ 0 h 136"/>
              <a:gd name="T36" fmla="*/ 2147483647 w 30"/>
              <a:gd name="T37" fmla="*/ 2147483647 h 136"/>
              <a:gd name="T38" fmla="*/ 2147483647 w 30"/>
              <a:gd name="T39" fmla="*/ 2147483647 h 136"/>
              <a:gd name="T40" fmla="*/ 2147483647 w 30"/>
              <a:gd name="T41" fmla="*/ 2147483647 h 136"/>
              <a:gd name="T42" fmla="*/ 2147483647 w 30"/>
              <a:gd name="T43" fmla="*/ 2147483647 h 136"/>
              <a:gd name="T44" fmla="*/ 2147483647 w 30"/>
              <a:gd name="T45" fmla="*/ 2147483647 h 136"/>
              <a:gd name="T46" fmla="*/ 2147483647 w 30"/>
              <a:gd name="T47" fmla="*/ 2147483647 h 136"/>
              <a:gd name="T48" fmla="*/ 2147483647 w 30"/>
              <a:gd name="T49" fmla="*/ 2147483647 h 136"/>
              <a:gd name="T50" fmla="*/ 2147483647 w 30"/>
              <a:gd name="T51" fmla="*/ 2147483647 h 136"/>
              <a:gd name="T52" fmla="*/ 2147483647 w 30"/>
              <a:gd name="T53" fmla="*/ 2147483647 h 136"/>
              <a:gd name="T54" fmla="*/ 2147483647 w 30"/>
              <a:gd name="T55" fmla="*/ 2147483647 h 136"/>
              <a:gd name="T56" fmla="*/ 2147483647 w 30"/>
              <a:gd name="T57" fmla="*/ 2147483647 h 136"/>
              <a:gd name="T58" fmla="*/ 2147483647 w 30"/>
              <a:gd name="T59" fmla="*/ 2147483647 h 136"/>
              <a:gd name="T60" fmla="*/ 2147483647 w 30"/>
              <a:gd name="T61" fmla="*/ 2147483647 h 136"/>
              <a:gd name="T62" fmla="*/ 2147483647 w 30"/>
              <a:gd name="T63" fmla="*/ 2147483647 h 136"/>
              <a:gd name="T64" fmla="*/ 2147483647 w 30"/>
              <a:gd name="T65" fmla="*/ 2147483647 h 136"/>
              <a:gd name="T66" fmla="*/ 2147483647 w 30"/>
              <a:gd name="T67" fmla="*/ 2147483647 h 136"/>
              <a:gd name="T68" fmla="*/ 2147483647 w 30"/>
              <a:gd name="T69" fmla="*/ 2147483647 h 136"/>
              <a:gd name="T70" fmla="*/ 2147483647 w 30"/>
              <a:gd name="T71" fmla="*/ 2147483647 h 136"/>
              <a:gd name="T72" fmla="*/ 2147483647 w 30"/>
              <a:gd name="T73" fmla="*/ 2147483647 h 1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0"/>
              <a:gd name="T112" fmla="*/ 0 h 136"/>
              <a:gd name="T113" fmla="*/ 30 w 30"/>
              <a:gd name="T114" fmla="*/ 136 h 1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0" h="136">
                <a:moveTo>
                  <a:pt x="4" y="134"/>
                </a:moveTo>
                <a:lnTo>
                  <a:pt x="4" y="134"/>
                </a:lnTo>
                <a:lnTo>
                  <a:pt x="2" y="124"/>
                </a:lnTo>
                <a:lnTo>
                  <a:pt x="0" y="104"/>
                </a:lnTo>
                <a:lnTo>
                  <a:pt x="2" y="62"/>
                </a:lnTo>
                <a:lnTo>
                  <a:pt x="2" y="50"/>
                </a:lnTo>
                <a:lnTo>
                  <a:pt x="6" y="40"/>
                </a:lnTo>
                <a:lnTo>
                  <a:pt x="10" y="28"/>
                </a:lnTo>
                <a:lnTo>
                  <a:pt x="8" y="24"/>
                </a:lnTo>
                <a:lnTo>
                  <a:pt x="6" y="18"/>
                </a:lnTo>
                <a:lnTo>
                  <a:pt x="0" y="8"/>
                </a:lnTo>
                <a:lnTo>
                  <a:pt x="0" y="6"/>
                </a:lnTo>
                <a:lnTo>
                  <a:pt x="4" y="2"/>
                </a:lnTo>
                <a:lnTo>
                  <a:pt x="14" y="0"/>
                </a:lnTo>
                <a:lnTo>
                  <a:pt x="18" y="2"/>
                </a:lnTo>
                <a:lnTo>
                  <a:pt x="22" y="4"/>
                </a:lnTo>
                <a:lnTo>
                  <a:pt x="26" y="8"/>
                </a:lnTo>
                <a:lnTo>
                  <a:pt x="24" y="14"/>
                </a:lnTo>
                <a:lnTo>
                  <a:pt x="20" y="20"/>
                </a:lnTo>
                <a:lnTo>
                  <a:pt x="20" y="24"/>
                </a:lnTo>
                <a:lnTo>
                  <a:pt x="20" y="28"/>
                </a:lnTo>
                <a:lnTo>
                  <a:pt x="26" y="66"/>
                </a:lnTo>
                <a:lnTo>
                  <a:pt x="30" y="104"/>
                </a:lnTo>
                <a:lnTo>
                  <a:pt x="28" y="114"/>
                </a:lnTo>
                <a:lnTo>
                  <a:pt x="22" y="126"/>
                </a:lnTo>
                <a:lnTo>
                  <a:pt x="18" y="132"/>
                </a:lnTo>
                <a:lnTo>
                  <a:pt x="14" y="134"/>
                </a:lnTo>
                <a:lnTo>
                  <a:pt x="8" y="136"/>
                </a:lnTo>
                <a:lnTo>
                  <a:pt x="4" y="134"/>
                </a:lnTo>
                <a:close/>
              </a:path>
            </a:pathLst>
          </a:custGeom>
          <a:solidFill>
            <a:schemeClr val="bg1"/>
          </a:solidFill>
          <a:ln w="9525">
            <a:noFill/>
            <a:round/>
          </a:ln>
        </p:spPr>
        <p:txBody>
          <a:bodyPr/>
          <a:lstStyle/>
          <a:p>
            <a:pPr eaLnBrk="1" fontAlgn="auto" hangingPunct="1">
              <a:spcBef>
                <a:spcPct val="0"/>
              </a:spcBef>
              <a:spcAft>
                <a:spcPct val="0"/>
              </a:spcAft>
              <a:defRPr/>
            </a:pPr>
            <a:endParaRPr lang="da-DK">
              <a:latin typeface="+mn-lt"/>
            </a:endParaRPr>
          </a:p>
        </p:txBody>
      </p:sp>
      <p:sp>
        <p:nvSpPr>
          <p:cNvPr id="50" name="Freeform 5"/>
          <p:cNvSpPr>
            <a:spLocks noEditPoints="1"/>
          </p:cNvSpPr>
          <p:nvPr/>
        </p:nvSpPr>
        <p:spPr bwMode="auto">
          <a:xfrm>
            <a:off x="6791325" y="1521544"/>
            <a:ext cx="968375" cy="3017837"/>
          </a:xfrm>
          <a:custGeom>
            <a:avLst/>
            <a:gdLst/>
            <a:ahLst/>
            <a:cxnLst>
              <a:cxn ang="0">
                <a:pos x="463" y="788"/>
              </a:cxn>
              <a:cxn ang="0">
                <a:pos x="470" y="944"/>
              </a:cxn>
              <a:cxn ang="0">
                <a:pos x="497" y="1404"/>
              </a:cxn>
              <a:cxn ang="0">
                <a:pos x="485" y="1473"/>
              </a:cxn>
              <a:cxn ang="0">
                <a:pos x="509" y="1592"/>
              </a:cxn>
              <a:cxn ang="0">
                <a:pos x="386" y="1521"/>
              </a:cxn>
              <a:cxn ang="0">
                <a:pos x="349" y="1293"/>
              </a:cxn>
              <a:cxn ang="0">
                <a:pos x="354" y="1113"/>
              </a:cxn>
              <a:cxn ang="0">
                <a:pos x="301" y="973"/>
              </a:cxn>
              <a:cxn ang="0">
                <a:pos x="279" y="1144"/>
              </a:cxn>
              <a:cxn ang="0">
                <a:pos x="283" y="1349"/>
              </a:cxn>
              <a:cxn ang="0">
                <a:pos x="308" y="1501"/>
              </a:cxn>
              <a:cxn ang="0">
                <a:pos x="290" y="1540"/>
              </a:cxn>
              <a:cxn ang="0">
                <a:pos x="270" y="1579"/>
              </a:cxn>
              <a:cxn ang="0">
                <a:pos x="196" y="1603"/>
              </a:cxn>
              <a:cxn ang="0">
                <a:pos x="192" y="1541"/>
              </a:cxn>
              <a:cxn ang="0">
                <a:pos x="176" y="1433"/>
              </a:cxn>
              <a:cxn ang="0">
                <a:pos x="171" y="1303"/>
              </a:cxn>
              <a:cxn ang="0">
                <a:pos x="138" y="1082"/>
              </a:cxn>
              <a:cxn ang="0">
                <a:pos x="115" y="941"/>
              </a:cxn>
              <a:cxn ang="0">
                <a:pos x="24" y="874"/>
              </a:cxn>
              <a:cxn ang="0">
                <a:pos x="14" y="848"/>
              </a:cxn>
              <a:cxn ang="0">
                <a:pos x="11" y="479"/>
              </a:cxn>
              <a:cxn ang="0">
                <a:pos x="108" y="264"/>
              </a:cxn>
              <a:cxn ang="0">
                <a:pos x="176" y="217"/>
              </a:cxn>
              <a:cxn ang="0">
                <a:pos x="159" y="156"/>
              </a:cxn>
              <a:cxn ang="0">
                <a:pos x="146" y="92"/>
              </a:cxn>
              <a:cxn ang="0">
                <a:pos x="295" y="92"/>
              </a:cxn>
              <a:cxn ang="0">
                <a:pos x="293" y="144"/>
              </a:cxn>
              <a:cxn ang="0">
                <a:pos x="283" y="172"/>
              </a:cxn>
              <a:cxn ang="0">
                <a:pos x="304" y="231"/>
              </a:cxn>
              <a:cxn ang="0">
                <a:pos x="409" y="260"/>
              </a:cxn>
              <a:cxn ang="0">
                <a:pos x="457" y="306"/>
              </a:cxn>
              <a:cxn ang="0">
                <a:pos x="472" y="389"/>
              </a:cxn>
              <a:cxn ang="0">
                <a:pos x="494" y="532"/>
              </a:cxn>
              <a:cxn ang="0">
                <a:pos x="500" y="582"/>
              </a:cxn>
              <a:cxn ang="0">
                <a:pos x="498" y="634"/>
              </a:cxn>
              <a:cxn ang="0">
                <a:pos x="475" y="785"/>
              </a:cxn>
              <a:cxn ang="0">
                <a:pos x="193" y="359"/>
              </a:cxn>
              <a:cxn ang="0">
                <a:pos x="383" y="694"/>
              </a:cxn>
              <a:cxn ang="0">
                <a:pos x="324" y="529"/>
              </a:cxn>
              <a:cxn ang="0">
                <a:pos x="299" y="423"/>
              </a:cxn>
              <a:cxn ang="0">
                <a:pos x="281" y="220"/>
              </a:cxn>
              <a:cxn ang="0">
                <a:pos x="244" y="305"/>
              </a:cxn>
              <a:cxn ang="0">
                <a:pos x="201" y="258"/>
              </a:cxn>
              <a:cxn ang="0">
                <a:pos x="179" y="220"/>
              </a:cxn>
            </a:cxnLst>
            <a:rect l="0" t="0" r="r" b="b"/>
            <a:pathLst>
              <a:path w="516" h="1608">
                <a:moveTo>
                  <a:pt x="475" y="785"/>
                </a:moveTo>
                <a:cubicBezTo>
                  <a:pt x="474" y="788"/>
                  <a:pt x="466" y="786"/>
                  <a:pt x="463" y="788"/>
                </a:cubicBezTo>
                <a:cubicBezTo>
                  <a:pt x="468" y="818"/>
                  <a:pt x="460" y="848"/>
                  <a:pt x="460" y="873"/>
                </a:cubicBezTo>
                <a:cubicBezTo>
                  <a:pt x="459" y="895"/>
                  <a:pt x="466" y="920"/>
                  <a:pt x="470" y="944"/>
                </a:cubicBezTo>
                <a:cubicBezTo>
                  <a:pt x="481" y="1012"/>
                  <a:pt x="494" y="1085"/>
                  <a:pt x="496" y="1161"/>
                </a:cubicBezTo>
                <a:cubicBezTo>
                  <a:pt x="497" y="1241"/>
                  <a:pt x="497" y="1324"/>
                  <a:pt x="497" y="1404"/>
                </a:cubicBezTo>
                <a:cubicBezTo>
                  <a:pt x="497" y="1418"/>
                  <a:pt x="496" y="1430"/>
                  <a:pt x="494" y="1442"/>
                </a:cubicBezTo>
                <a:cubicBezTo>
                  <a:pt x="492" y="1453"/>
                  <a:pt x="486" y="1462"/>
                  <a:pt x="485" y="1473"/>
                </a:cubicBezTo>
                <a:cubicBezTo>
                  <a:pt x="482" y="1490"/>
                  <a:pt x="485" y="1509"/>
                  <a:pt x="473" y="1516"/>
                </a:cubicBezTo>
                <a:cubicBezTo>
                  <a:pt x="477" y="1549"/>
                  <a:pt x="516" y="1552"/>
                  <a:pt x="509" y="1592"/>
                </a:cubicBezTo>
                <a:cubicBezTo>
                  <a:pt x="483" y="1606"/>
                  <a:pt x="422" y="1608"/>
                  <a:pt x="417" y="1575"/>
                </a:cubicBezTo>
                <a:cubicBezTo>
                  <a:pt x="383" y="1580"/>
                  <a:pt x="386" y="1549"/>
                  <a:pt x="386" y="1521"/>
                </a:cubicBezTo>
                <a:cubicBezTo>
                  <a:pt x="387" y="1516"/>
                  <a:pt x="377" y="1520"/>
                  <a:pt x="376" y="1516"/>
                </a:cubicBezTo>
                <a:cubicBezTo>
                  <a:pt x="352" y="1460"/>
                  <a:pt x="350" y="1375"/>
                  <a:pt x="349" y="1293"/>
                </a:cubicBezTo>
                <a:cubicBezTo>
                  <a:pt x="349" y="1248"/>
                  <a:pt x="349" y="1201"/>
                  <a:pt x="351" y="1156"/>
                </a:cubicBezTo>
                <a:cubicBezTo>
                  <a:pt x="352" y="1142"/>
                  <a:pt x="355" y="1126"/>
                  <a:pt x="354" y="1113"/>
                </a:cubicBezTo>
                <a:cubicBezTo>
                  <a:pt x="353" y="1107"/>
                  <a:pt x="349" y="1097"/>
                  <a:pt x="346" y="1089"/>
                </a:cubicBezTo>
                <a:cubicBezTo>
                  <a:pt x="331" y="1049"/>
                  <a:pt x="316" y="1011"/>
                  <a:pt x="301" y="973"/>
                </a:cubicBezTo>
                <a:cubicBezTo>
                  <a:pt x="295" y="958"/>
                  <a:pt x="292" y="940"/>
                  <a:pt x="278" y="932"/>
                </a:cubicBezTo>
                <a:cubicBezTo>
                  <a:pt x="281" y="1000"/>
                  <a:pt x="279" y="1072"/>
                  <a:pt x="279" y="1144"/>
                </a:cubicBezTo>
                <a:cubicBezTo>
                  <a:pt x="279" y="1179"/>
                  <a:pt x="275" y="1213"/>
                  <a:pt x="277" y="1247"/>
                </a:cubicBezTo>
                <a:cubicBezTo>
                  <a:pt x="279" y="1282"/>
                  <a:pt x="278" y="1317"/>
                  <a:pt x="283" y="1349"/>
                </a:cubicBezTo>
                <a:cubicBezTo>
                  <a:pt x="287" y="1370"/>
                  <a:pt x="293" y="1391"/>
                  <a:pt x="298" y="1412"/>
                </a:cubicBezTo>
                <a:cubicBezTo>
                  <a:pt x="305" y="1442"/>
                  <a:pt x="312" y="1467"/>
                  <a:pt x="308" y="1501"/>
                </a:cubicBezTo>
                <a:cubicBezTo>
                  <a:pt x="307" y="1508"/>
                  <a:pt x="306" y="1518"/>
                  <a:pt x="304" y="1523"/>
                </a:cubicBezTo>
                <a:cubicBezTo>
                  <a:pt x="301" y="1530"/>
                  <a:pt x="292" y="1533"/>
                  <a:pt x="290" y="1540"/>
                </a:cubicBezTo>
                <a:cubicBezTo>
                  <a:pt x="287" y="1550"/>
                  <a:pt x="292" y="1563"/>
                  <a:pt x="287" y="1572"/>
                </a:cubicBezTo>
                <a:cubicBezTo>
                  <a:pt x="283" y="1577"/>
                  <a:pt x="277" y="1577"/>
                  <a:pt x="270" y="1579"/>
                </a:cubicBezTo>
                <a:cubicBezTo>
                  <a:pt x="256" y="1586"/>
                  <a:pt x="238" y="1602"/>
                  <a:pt x="224" y="1605"/>
                </a:cubicBezTo>
                <a:cubicBezTo>
                  <a:pt x="216" y="1606"/>
                  <a:pt x="206" y="1603"/>
                  <a:pt x="196" y="1603"/>
                </a:cubicBezTo>
                <a:cubicBezTo>
                  <a:pt x="178" y="1601"/>
                  <a:pt x="164" y="1602"/>
                  <a:pt x="166" y="1580"/>
                </a:cubicBezTo>
                <a:cubicBezTo>
                  <a:pt x="167" y="1564"/>
                  <a:pt x="186" y="1552"/>
                  <a:pt x="192" y="1541"/>
                </a:cubicBezTo>
                <a:cubicBezTo>
                  <a:pt x="201" y="1522"/>
                  <a:pt x="199" y="1480"/>
                  <a:pt x="191" y="1458"/>
                </a:cubicBezTo>
                <a:cubicBezTo>
                  <a:pt x="187" y="1449"/>
                  <a:pt x="178" y="1442"/>
                  <a:pt x="176" y="1433"/>
                </a:cubicBezTo>
                <a:cubicBezTo>
                  <a:pt x="171" y="1415"/>
                  <a:pt x="172" y="1388"/>
                  <a:pt x="173" y="1366"/>
                </a:cubicBezTo>
                <a:cubicBezTo>
                  <a:pt x="174" y="1344"/>
                  <a:pt x="173" y="1323"/>
                  <a:pt x="171" y="1303"/>
                </a:cubicBezTo>
                <a:cubicBezTo>
                  <a:pt x="167" y="1261"/>
                  <a:pt x="165" y="1218"/>
                  <a:pt x="161" y="1176"/>
                </a:cubicBezTo>
                <a:cubicBezTo>
                  <a:pt x="158" y="1143"/>
                  <a:pt x="145" y="1112"/>
                  <a:pt x="138" y="1082"/>
                </a:cubicBezTo>
                <a:cubicBezTo>
                  <a:pt x="134" y="1067"/>
                  <a:pt x="130" y="1050"/>
                  <a:pt x="127" y="1035"/>
                </a:cubicBezTo>
                <a:cubicBezTo>
                  <a:pt x="120" y="1006"/>
                  <a:pt x="112" y="977"/>
                  <a:pt x="115" y="941"/>
                </a:cubicBezTo>
                <a:cubicBezTo>
                  <a:pt x="89" y="937"/>
                  <a:pt x="66" y="941"/>
                  <a:pt x="51" y="927"/>
                </a:cubicBezTo>
                <a:cubicBezTo>
                  <a:pt x="39" y="918"/>
                  <a:pt x="26" y="891"/>
                  <a:pt x="24" y="874"/>
                </a:cubicBezTo>
                <a:cubicBezTo>
                  <a:pt x="23" y="866"/>
                  <a:pt x="23" y="859"/>
                  <a:pt x="25" y="852"/>
                </a:cubicBezTo>
                <a:cubicBezTo>
                  <a:pt x="25" y="847"/>
                  <a:pt x="15" y="852"/>
                  <a:pt x="14" y="848"/>
                </a:cubicBezTo>
                <a:cubicBezTo>
                  <a:pt x="10" y="782"/>
                  <a:pt x="0" y="717"/>
                  <a:pt x="0" y="647"/>
                </a:cubicBezTo>
                <a:cubicBezTo>
                  <a:pt x="1" y="592"/>
                  <a:pt x="9" y="536"/>
                  <a:pt x="11" y="479"/>
                </a:cubicBezTo>
                <a:cubicBezTo>
                  <a:pt x="12" y="422"/>
                  <a:pt x="15" y="364"/>
                  <a:pt x="24" y="310"/>
                </a:cubicBezTo>
                <a:cubicBezTo>
                  <a:pt x="50" y="295"/>
                  <a:pt x="77" y="277"/>
                  <a:pt x="108" y="264"/>
                </a:cubicBezTo>
                <a:cubicBezTo>
                  <a:pt x="120" y="259"/>
                  <a:pt x="135" y="256"/>
                  <a:pt x="144" y="249"/>
                </a:cubicBezTo>
                <a:cubicBezTo>
                  <a:pt x="154" y="242"/>
                  <a:pt x="174" y="227"/>
                  <a:pt x="176" y="217"/>
                </a:cubicBezTo>
                <a:cubicBezTo>
                  <a:pt x="179" y="199"/>
                  <a:pt x="171" y="184"/>
                  <a:pt x="167" y="172"/>
                </a:cubicBezTo>
                <a:cubicBezTo>
                  <a:pt x="164" y="166"/>
                  <a:pt x="162" y="159"/>
                  <a:pt x="159" y="156"/>
                </a:cubicBezTo>
                <a:cubicBezTo>
                  <a:pt x="154" y="149"/>
                  <a:pt x="146" y="148"/>
                  <a:pt x="142" y="142"/>
                </a:cubicBezTo>
                <a:cubicBezTo>
                  <a:pt x="135" y="129"/>
                  <a:pt x="132" y="97"/>
                  <a:pt x="146" y="92"/>
                </a:cubicBezTo>
                <a:cubicBezTo>
                  <a:pt x="148" y="42"/>
                  <a:pt x="164" y="7"/>
                  <a:pt x="213" y="3"/>
                </a:cubicBezTo>
                <a:cubicBezTo>
                  <a:pt x="269" y="0"/>
                  <a:pt x="302" y="30"/>
                  <a:pt x="295" y="92"/>
                </a:cubicBezTo>
                <a:cubicBezTo>
                  <a:pt x="297" y="99"/>
                  <a:pt x="302" y="98"/>
                  <a:pt x="304" y="105"/>
                </a:cubicBezTo>
                <a:cubicBezTo>
                  <a:pt x="307" y="119"/>
                  <a:pt x="300" y="137"/>
                  <a:pt x="293" y="144"/>
                </a:cubicBezTo>
                <a:cubicBezTo>
                  <a:pt x="290" y="147"/>
                  <a:pt x="287" y="148"/>
                  <a:pt x="285" y="152"/>
                </a:cubicBezTo>
                <a:cubicBezTo>
                  <a:pt x="284" y="156"/>
                  <a:pt x="285" y="165"/>
                  <a:pt x="283" y="172"/>
                </a:cubicBezTo>
                <a:cubicBezTo>
                  <a:pt x="282" y="181"/>
                  <a:pt x="277" y="197"/>
                  <a:pt x="281" y="210"/>
                </a:cubicBezTo>
                <a:cubicBezTo>
                  <a:pt x="282" y="216"/>
                  <a:pt x="296" y="227"/>
                  <a:pt x="304" y="231"/>
                </a:cubicBezTo>
                <a:cubicBezTo>
                  <a:pt x="314" y="235"/>
                  <a:pt x="328" y="236"/>
                  <a:pt x="340" y="240"/>
                </a:cubicBezTo>
                <a:cubicBezTo>
                  <a:pt x="363" y="247"/>
                  <a:pt x="384" y="253"/>
                  <a:pt x="409" y="260"/>
                </a:cubicBezTo>
                <a:cubicBezTo>
                  <a:pt x="423" y="265"/>
                  <a:pt x="437" y="267"/>
                  <a:pt x="444" y="275"/>
                </a:cubicBezTo>
                <a:cubicBezTo>
                  <a:pt x="449" y="281"/>
                  <a:pt x="453" y="295"/>
                  <a:pt x="457" y="306"/>
                </a:cubicBezTo>
                <a:cubicBezTo>
                  <a:pt x="461" y="317"/>
                  <a:pt x="465" y="329"/>
                  <a:pt x="467" y="338"/>
                </a:cubicBezTo>
                <a:cubicBezTo>
                  <a:pt x="470" y="355"/>
                  <a:pt x="469" y="372"/>
                  <a:pt x="472" y="389"/>
                </a:cubicBezTo>
                <a:cubicBezTo>
                  <a:pt x="477" y="421"/>
                  <a:pt x="482" y="452"/>
                  <a:pt x="487" y="485"/>
                </a:cubicBezTo>
                <a:cubicBezTo>
                  <a:pt x="489" y="501"/>
                  <a:pt x="490" y="518"/>
                  <a:pt x="494" y="532"/>
                </a:cubicBezTo>
                <a:cubicBezTo>
                  <a:pt x="497" y="542"/>
                  <a:pt x="507" y="551"/>
                  <a:pt x="507" y="563"/>
                </a:cubicBezTo>
                <a:cubicBezTo>
                  <a:pt x="507" y="570"/>
                  <a:pt x="501" y="576"/>
                  <a:pt x="500" y="582"/>
                </a:cubicBezTo>
                <a:cubicBezTo>
                  <a:pt x="500" y="588"/>
                  <a:pt x="505" y="593"/>
                  <a:pt x="505" y="599"/>
                </a:cubicBezTo>
                <a:cubicBezTo>
                  <a:pt x="506" y="613"/>
                  <a:pt x="500" y="624"/>
                  <a:pt x="498" y="634"/>
                </a:cubicBezTo>
                <a:cubicBezTo>
                  <a:pt x="495" y="646"/>
                  <a:pt x="495" y="660"/>
                  <a:pt x="493" y="673"/>
                </a:cubicBezTo>
                <a:cubicBezTo>
                  <a:pt x="488" y="708"/>
                  <a:pt x="480" y="750"/>
                  <a:pt x="475" y="785"/>
                </a:cubicBezTo>
                <a:close/>
                <a:moveTo>
                  <a:pt x="177" y="222"/>
                </a:moveTo>
                <a:cubicBezTo>
                  <a:pt x="171" y="267"/>
                  <a:pt x="183" y="313"/>
                  <a:pt x="193" y="359"/>
                </a:cubicBezTo>
                <a:cubicBezTo>
                  <a:pt x="213" y="461"/>
                  <a:pt x="204" y="581"/>
                  <a:pt x="208" y="694"/>
                </a:cubicBezTo>
                <a:cubicBezTo>
                  <a:pt x="266" y="693"/>
                  <a:pt x="327" y="693"/>
                  <a:pt x="383" y="694"/>
                </a:cubicBezTo>
                <a:cubicBezTo>
                  <a:pt x="378" y="677"/>
                  <a:pt x="370" y="659"/>
                  <a:pt x="362" y="642"/>
                </a:cubicBezTo>
                <a:cubicBezTo>
                  <a:pt x="347" y="606"/>
                  <a:pt x="336" y="567"/>
                  <a:pt x="324" y="529"/>
                </a:cubicBezTo>
                <a:cubicBezTo>
                  <a:pt x="318" y="511"/>
                  <a:pt x="310" y="492"/>
                  <a:pt x="306" y="473"/>
                </a:cubicBezTo>
                <a:cubicBezTo>
                  <a:pt x="302" y="458"/>
                  <a:pt x="301" y="440"/>
                  <a:pt x="299" y="423"/>
                </a:cubicBezTo>
                <a:cubicBezTo>
                  <a:pt x="293" y="371"/>
                  <a:pt x="288" y="317"/>
                  <a:pt x="285" y="267"/>
                </a:cubicBezTo>
                <a:cubicBezTo>
                  <a:pt x="284" y="252"/>
                  <a:pt x="288" y="234"/>
                  <a:pt x="281" y="220"/>
                </a:cubicBezTo>
                <a:cubicBezTo>
                  <a:pt x="270" y="239"/>
                  <a:pt x="263" y="261"/>
                  <a:pt x="251" y="279"/>
                </a:cubicBezTo>
                <a:cubicBezTo>
                  <a:pt x="251" y="290"/>
                  <a:pt x="252" y="301"/>
                  <a:pt x="244" y="305"/>
                </a:cubicBezTo>
                <a:cubicBezTo>
                  <a:pt x="242" y="304"/>
                  <a:pt x="245" y="297"/>
                  <a:pt x="243" y="296"/>
                </a:cubicBezTo>
                <a:cubicBezTo>
                  <a:pt x="225" y="286"/>
                  <a:pt x="215" y="272"/>
                  <a:pt x="201" y="258"/>
                </a:cubicBezTo>
                <a:cubicBezTo>
                  <a:pt x="194" y="250"/>
                  <a:pt x="185" y="241"/>
                  <a:pt x="182" y="232"/>
                </a:cubicBezTo>
                <a:cubicBezTo>
                  <a:pt x="181" y="228"/>
                  <a:pt x="183" y="223"/>
                  <a:pt x="179" y="220"/>
                </a:cubicBezTo>
                <a:cubicBezTo>
                  <a:pt x="177" y="220"/>
                  <a:pt x="177" y="221"/>
                  <a:pt x="177" y="222"/>
                </a:cubicBezTo>
                <a:close/>
              </a:path>
            </a:pathLst>
          </a:custGeom>
          <a:solidFill>
            <a:schemeClr val="bg1">
              <a:lumMod val="65000"/>
            </a:schemeClr>
          </a:solidFill>
          <a:ln w="9525">
            <a:noFill/>
            <a:round/>
          </a:ln>
        </p:spPr>
        <p:txBody>
          <a:bodyPr/>
          <a:lstStyle/>
          <a:p>
            <a:pPr eaLnBrk="1" fontAlgn="auto" hangingPunct="1">
              <a:spcBef>
                <a:spcPct val="0"/>
              </a:spcBef>
              <a:spcAft>
                <a:spcPct val="0"/>
              </a:spcAft>
              <a:defRPr/>
            </a:pPr>
            <a:endParaRPr lang="da-DK">
              <a:latin typeface="+mn-lt"/>
            </a:endParaRPr>
          </a:p>
        </p:txBody>
      </p:sp>
      <p:cxnSp>
        <p:nvCxnSpPr>
          <p:cNvPr id="72" name="Straight Connector 25"/>
          <p:cNvCxnSpPr/>
          <p:nvPr/>
        </p:nvCxnSpPr>
        <p:spPr>
          <a:xfrm flipH="1">
            <a:off x="6067425" y="4936256"/>
            <a:ext cx="0" cy="107950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4" name="文本框 73"/>
          <p:cNvSpPr txBox="1"/>
          <p:nvPr/>
        </p:nvSpPr>
        <p:spPr>
          <a:xfrm>
            <a:off x="1204686" y="5182752"/>
            <a:ext cx="4597929" cy="1015663"/>
          </a:xfrm>
          <a:prstGeom prst="rect">
            <a:avLst/>
          </a:prstGeom>
          <a:noFill/>
        </p:spPr>
        <p:txBody>
          <a:bodyPr wrap="square" rtlCol="0">
            <a:spAutoFit/>
          </a:bodyPr>
          <a:lstStyle/>
          <a:p>
            <a:pPr algn="r"/>
            <a:r>
              <a:rPr lang="zh-CN" altLang="en-US" sz="1200">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点击文本框即可进行编辑输入相关内容点击文本框即可进行编辑输入相关内容点击文本框即可进行编辑输入相关内容点击文本框即可进行编辑输入相关内容即可进行编辑输入相关内容</a:t>
            </a:r>
          </a:p>
        </p:txBody>
      </p:sp>
      <p:sp>
        <p:nvSpPr>
          <p:cNvPr id="81" name="文本框 80"/>
          <p:cNvSpPr txBox="1"/>
          <p:nvPr/>
        </p:nvSpPr>
        <p:spPr>
          <a:xfrm>
            <a:off x="4368573" y="4865967"/>
            <a:ext cx="1434042" cy="369332"/>
          </a:xfrm>
          <a:prstGeom prst="rect">
            <a:avLst/>
          </a:prstGeom>
          <a:noFill/>
        </p:spPr>
        <p:txBody>
          <a:bodyPr wrap="square" rtlCol="0">
            <a:spAutoFit/>
          </a:bodyPr>
          <a:lstStyle/>
          <a:p>
            <a:pPr algn="r"/>
            <a:r>
              <a:rPr lang="zh-CN" altLang="en-US">
                <a:latin typeface="微软雅黑" panose="020B0503020204020204" pitchFamily="34" charset="-122"/>
                <a:ea typeface="微软雅黑" panose="020B0503020204020204" pitchFamily="34" charset="-122"/>
              </a:rPr>
              <a:t>编辑标题</a:t>
            </a:r>
          </a:p>
        </p:txBody>
      </p:sp>
      <p:sp>
        <p:nvSpPr>
          <p:cNvPr id="82" name="文本框 81"/>
          <p:cNvSpPr txBox="1"/>
          <p:nvPr/>
        </p:nvSpPr>
        <p:spPr>
          <a:xfrm>
            <a:off x="6332236" y="5182752"/>
            <a:ext cx="4597929" cy="1015663"/>
          </a:xfrm>
          <a:prstGeom prst="rect">
            <a:avLst/>
          </a:prstGeom>
          <a:noFill/>
        </p:spPr>
        <p:txBody>
          <a:bodyPr wrap="square" rtlCol="0">
            <a:spAutoFit/>
          </a:bodyPr>
          <a:lstStyle/>
          <a:p>
            <a:r>
              <a:rPr lang="zh-CN" altLang="en-US" sz="1200">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点击文本框即可进行编辑输入相关内容点击文本框即可进行编辑输入相关内容点击文本框即可进行编辑输入相关内容点击文本框即可进行编辑输入相关内容即可进行编辑输入相关内容</a:t>
            </a:r>
          </a:p>
        </p:txBody>
      </p:sp>
      <p:sp>
        <p:nvSpPr>
          <p:cNvPr id="85" name="文本框 84"/>
          <p:cNvSpPr txBox="1"/>
          <p:nvPr/>
        </p:nvSpPr>
        <p:spPr>
          <a:xfrm>
            <a:off x="6332236" y="4865967"/>
            <a:ext cx="1434042" cy="369332"/>
          </a:xfrm>
          <a:prstGeom prst="rect">
            <a:avLst/>
          </a:prstGeom>
          <a:noFill/>
        </p:spPr>
        <p:txBody>
          <a:bodyPr wrap="square" rtlCol="0">
            <a:spAutoFit/>
          </a:bodyPr>
          <a:lstStyle/>
          <a:p>
            <a:r>
              <a:rPr lang="zh-CN" altLang="en-US">
                <a:latin typeface="微软雅黑" panose="020B0503020204020204" pitchFamily="34" charset="-122"/>
                <a:ea typeface="微软雅黑" panose="020B0503020204020204" pitchFamily="34" charset="-122"/>
              </a:rPr>
              <a:t>编辑标题</a:t>
            </a:r>
          </a:p>
        </p:txBody>
      </p:sp>
      <p:sp>
        <p:nvSpPr>
          <p:cNvPr id="86" name="文本框 85"/>
          <p:cNvSpPr txBox="1"/>
          <p:nvPr/>
        </p:nvSpPr>
        <p:spPr>
          <a:xfrm>
            <a:off x="8736673" y="2042779"/>
            <a:ext cx="1973016" cy="830997"/>
          </a:xfrm>
          <a:prstGeom prst="wedgeRectCallout">
            <a:avLst>
              <a:gd name="adj1" fmla="val -24511"/>
              <a:gd name="adj2" fmla="val 90446"/>
            </a:avLst>
          </a:prstGeom>
          <a:noFill/>
          <a:ln>
            <a:solidFill>
              <a:schemeClr val="bg1">
                <a:lumMod val="50000"/>
              </a:schemeClr>
            </a:solidFill>
          </a:ln>
        </p:spPr>
        <p:txBody>
          <a:bodyPr wrap="square" rtlCol="0">
            <a:spAutoFit/>
          </a:bodyPr>
          <a:lstStyle/>
          <a:p>
            <a:pPr algn="just"/>
            <a:r>
              <a:rPr lang="zh-CN" altLang="en-US" sz="1200">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87" name="文本框 86"/>
          <p:cNvSpPr txBox="1"/>
          <p:nvPr/>
        </p:nvSpPr>
        <p:spPr>
          <a:xfrm>
            <a:off x="1668778" y="2042779"/>
            <a:ext cx="1973016" cy="830997"/>
          </a:xfrm>
          <a:prstGeom prst="wedgeRectCallout">
            <a:avLst>
              <a:gd name="adj1" fmla="val 25512"/>
              <a:gd name="adj2" fmla="val 93939"/>
            </a:avLst>
          </a:prstGeom>
          <a:noFill/>
          <a:ln>
            <a:solidFill>
              <a:schemeClr val="bg1">
                <a:lumMod val="50000"/>
              </a:schemeClr>
            </a:solidFill>
          </a:ln>
        </p:spPr>
        <p:txBody>
          <a:bodyPr wrap="square" rtlCol="0">
            <a:spAutoFit/>
          </a:bodyPr>
          <a:lstStyle/>
          <a:p>
            <a:pPr algn="just"/>
            <a:r>
              <a:rPr lang="zh-CN" altLang="en-US" sz="1200">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rcRect l="895" t="-141" r="211" b="8824"/>
          <a:stretch>
            <a:fillRect/>
          </a:stretch>
        </p:blipFill>
        <p:spPr>
          <a:xfrm>
            <a:off x="0" y="-13094"/>
            <a:ext cx="12192000" cy="6871094"/>
          </a:xfrm>
          <a:prstGeom prst="rect">
            <a:avLst/>
          </a:prstGeom>
        </p:spPr>
      </p:pic>
      <p:sp>
        <p:nvSpPr>
          <p:cNvPr id="7" name="矩形 6"/>
          <p:cNvSpPr/>
          <p:nvPr/>
        </p:nvSpPr>
        <p:spPr>
          <a:xfrm>
            <a:off x="0" y="-13094"/>
            <a:ext cx="12192000" cy="6871094"/>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511" y="190502"/>
            <a:ext cx="12193511" cy="47413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047750" y="0"/>
            <a:ext cx="8226861" cy="698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zh-CN" sz="3600">
                <a:solidFill>
                  <a:schemeClr val="bg1"/>
                </a:solidFill>
                <a:latin typeface="华文仿宋" panose="02010600040101010101" pitchFamily="2" charset="-122"/>
                <a:ea typeface="华文仿宋" panose="02010600040101010101" pitchFamily="2" charset="-122"/>
              </a:rPr>
              <a:t>Section three</a:t>
            </a:r>
            <a:r>
              <a:rPr lang="en-US" altLang="zh-CN" sz="3200">
                <a:solidFill>
                  <a:schemeClr val="bg1"/>
                </a:solidFill>
                <a:latin typeface="微软雅黑" panose="020B0503020204020204" pitchFamily="34" charset="-122"/>
                <a:ea typeface="微软雅黑" panose="020B0503020204020204" pitchFamily="34" charset="-122"/>
              </a:rPr>
              <a:t>    </a:t>
            </a:r>
            <a:r>
              <a:rPr lang="zh-CN" altLang="en-US" sz="2000">
                <a:solidFill>
                  <a:schemeClr val="bg1"/>
                </a:solidFill>
                <a:latin typeface="微软雅黑" panose="020B0503020204020204" pitchFamily="34" charset="-122"/>
                <a:ea typeface="微软雅黑" panose="020B0503020204020204" pitchFamily="34" charset="-122"/>
              </a:rPr>
              <a:t>单击文本框输入标题</a:t>
            </a:r>
            <a:endParaRPr lang="en-US" altLang="zh-CN" sz="2000">
              <a:solidFill>
                <a:schemeClr val="bg1"/>
              </a:solidFill>
              <a:latin typeface="微软雅黑" panose="020B0503020204020204" pitchFamily="34" charset="-122"/>
              <a:ea typeface="微软雅黑" panose="020B0503020204020204" pitchFamily="34" charset="-122"/>
            </a:endParaRPr>
          </a:p>
        </p:txBody>
      </p:sp>
      <p:sp>
        <p:nvSpPr>
          <p:cNvPr id="11" name="平行四边形 10"/>
          <p:cNvSpPr/>
          <p:nvPr/>
        </p:nvSpPr>
        <p:spPr>
          <a:xfrm rot="21297028">
            <a:off x="10197381" y="190502"/>
            <a:ext cx="376344" cy="474132"/>
          </a:xfrm>
          <a:prstGeom prst="parallelogram">
            <a:avLst>
              <a:gd name="adj" fmla="val 6595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平行四边形 11"/>
          <p:cNvSpPr/>
          <p:nvPr/>
        </p:nvSpPr>
        <p:spPr>
          <a:xfrm>
            <a:off x="9573596" y="190502"/>
            <a:ext cx="640721" cy="474132"/>
          </a:xfrm>
          <a:prstGeom prst="parallelogram">
            <a:avLst>
              <a:gd name="adj" fmla="val 421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38"/>
          <p:cNvSpPr txBox="1"/>
          <p:nvPr/>
        </p:nvSpPr>
        <p:spPr>
          <a:xfrm>
            <a:off x="672346" y="796669"/>
            <a:ext cx="9233654" cy="184666"/>
          </a:xfrm>
          <a:prstGeom prst="rect">
            <a:avLst/>
          </a:prstGeom>
          <a:noFill/>
        </p:spPr>
        <p:txBody>
          <a:bodyPr wrap="square" lIns="0" tIns="0" rIns="0" bIns="0" rtlCol="0">
            <a:spAutoFit/>
          </a:bodyPr>
          <a:lstStyle/>
          <a:p>
            <a:pPr algn="just"/>
            <a:r>
              <a:rPr lang="en-US" sz="1200">
                <a:solidFill>
                  <a:schemeClr val="tx1">
                    <a:lumMod val="75000"/>
                    <a:lumOff val="25000"/>
                  </a:schemeClr>
                </a:solidFill>
              </a:rPr>
              <a:t>PowerPoint offers word processing, outlining, drawing, graphing, and presentation management tools all designed to be easy to use and learn.</a:t>
            </a:r>
          </a:p>
        </p:txBody>
      </p:sp>
      <p:sp>
        <p:nvSpPr>
          <p:cNvPr id="15" name="矩形 14"/>
          <p:cNvSpPr/>
          <p:nvPr/>
        </p:nvSpPr>
        <p:spPr>
          <a:xfrm>
            <a:off x="0" y="6733309"/>
            <a:ext cx="12193511" cy="12469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8656474" y="1791984"/>
            <a:ext cx="1892300" cy="4130675"/>
            <a:chOff x="8661400" y="1517650"/>
            <a:chExt cx="1892300" cy="4130675"/>
          </a:xfrm>
        </p:grpSpPr>
        <p:sp>
          <p:nvSpPr>
            <p:cNvPr id="36" name="Freeform 63"/>
            <p:cNvSpPr/>
            <p:nvPr/>
          </p:nvSpPr>
          <p:spPr bwMode="auto">
            <a:xfrm>
              <a:off x="8661400" y="2332038"/>
              <a:ext cx="420688" cy="236537"/>
            </a:xfrm>
            <a:custGeom>
              <a:avLst/>
              <a:gdLst>
                <a:gd name="T0" fmla="*/ 333375 w 490"/>
                <a:gd name="T1" fmla="*/ 361950 h 278"/>
                <a:gd name="T2" fmla="*/ 285750 w 490"/>
                <a:gd name="T3" fmla="*/ 371475 h 278"/>
                <a:gd name="T4" fmla="*/ 190500 w 490"/>
                <a:gd name="T5" fmla="*/ 393700 h 278"/>
                <a:gd name="T6" fmla="*/ 155575 w 490"/>
                <a:gd name="T7" fmla="*/ 400050 h 278"/>
                <a:gd name="T8" fmla="*/ 98425 w 490"/>
                <a:gd name="T9" fmla="*/ 415925 h 278"/>
                <a:gd name="T10" fmla="*/ 63500 w 490"/>
                <a:gd name="T11" fmla="*/ 425450 h 278"/>
                <a:gd name="T12" fmla="*/ 38100 w 490"/>
                <a:gd name="T13" fmla="*/ 431800 h 278"/>
                <a:gd name="T14" fmla="*/ 31750 w 490"/>
                <a:gd name="T15" fmla="*/ 431800 h 278"/>
                <a:gd name="T16" fmla="*/ 15875 w 490"/>
                <a:gd name="T17" fmla="*/ 441325 h 278"/>
                <a:gd name="T18" fmla="*/ 9525 w 490"/>
                <a:gd name="T19" fmla="*/ 438150 h 278"/>
                <a:gd name="T20" fmla="*/ 6350 w 490"/>
                <a:gd name="T21" fmla="*/ 438150 h 278"/>
                <a:gd name="T22" fmla="*/ 3175 w 490"/>
                <a:gd name="T23" fmla="*/ 434975 h 278"/>
                <a:gd name="T24" fmla="*/ 0 w 490"/>
                <a:gd name="T25" fmla="*/ 428625 h 278"/>
                <a:gd name="T26" fmla="*/ 0 w 490"/>
                <a:gd name="T27" fmla="*/ 425450 h 278"/>
                <a:gd name="T28" fmla="*/ 6350 w 490"/>
                <a:gd name="T29" fmla="*/ 403225 h 278"/>
                <a:gd name="T30" fmla="*/ 22225 w 490"/>
                <a:gd name="T31" fmla="*/ 384175 h 278"/>
                <a:gd name="T32" fmla="*/ 117475 w 490"/>
                <a:gd name="T33" fmla="*/ 333375 h 278"/>
                <a:gd name="T34" fmla="*/ 174625 w 490"/>
                <a:gd name="T35" fmla="*/ 317500 h 278"/>
                <a:gd name="T36" fmla="*/ 180975 w 490"/>
                <a:gd name="T37" fmla="*/ 314325 h 278"/>
                <a:gd name="T38" fmla="*/ 73025 w 490"/>
                <a:gd name="T39" fmla="*/ 288925 h 278"/>
                <a:gd name="T40" fmla="*/ 31750 w 490"/>
                <a:gd name="T41" fmla="*/ 273050 h 278"/>
                <a:gd name="T42" fmla="*/ 28575 w 490"/>
                <a:gd name="T43" fmla="*/ 257175 h 278"/>
                <a:gd name="T44" fmla="*/ 38100 w 490"/>
                <a:gd name="T45" fmla="*/ 244475 h 278"/>
                <a:gd name="T46" fmla="*/ 41275 w 490"/>
                <a:gd name="T47" fmla="*/ 241300 h 278"/>
                <a:gd name="T48" fmla="*/ 66675 w 490"/>
                <a:gd name="T49" fmla="*/ 228600 h 278"/>
                <a:gd name="T50" fmla="*/ 111125 w 490"/>
                <a:gd name="T51" fmla="*/ 231775 h 278"/>
                <a:gd name="T52" fmla="*/ 266700 w 490"/>
                <a:gd name="T53" fmla="*/ 244475 h 278"/>
                <a:gd name="T54" fmla="*/ 377825 w 490"/>
                <a:gd name="T55" fmla="*/ 222250 h 278"/>
                <a:gd name="T56" fmla="*/ 447675 w 490"/>
                <a:gd name="T57" fmla="*/ 206375 h 278"/>
                <a:gd name="T58" fmla="*/ 450850 w 490"/>
                <a:gd name="T59" fmla="*/ 200025 h 278"/>
                <a:gd name="T60" fmla="*/ 441325 w 490"/>
                <a:gd name="T61" fmla="*/ 165100 h 278"/>
                <a:gd name="T62" fmla="*/ 431800 w 490"/>
                <a:gd name="T63" fmla="*/ 152400 h 278"/>
                <a:gd name="T64" fmla="*/ 412750 w 490"/>
                <a:gd name="T65" fmla="*/ 146050 h 278"/>
                <a:gd name="T66" fmla="*/ 374650 w 490"/>
                <a:gd name="T67" fmla="*/ 104775 h 278"/>
                <a:gd name="T68" fmla="*/ 349250 w 490"/>
                <a:gd name="T69" fmla="*/ 63500 h 278"/>
                <a:gd name="T70" fmla="*/ 346075 w 490"/>
                <a:gd name="T71" fmla="*/ 41275 h 278"/>
                <a:gd name="T72" fmla="*/ 352425 w 490"/>
                <a:gd name="T73" fmla="*/ 12700 h 278"/>
                <a:gd name="T74" fmla="*/ 365125 w 490"/>
                <a:gd name="T75" fmla="*/ 6350 h 278"/>
                <a:gd name="T76" fmla="*/ 384175 w 490"/>
                <a:gd name="T77" fmla="*/ 0 h 278"/>
                <a:gd name="T78" fmla="*/ 403225 w 490"/>
                <a:gd name="T79" fmla="*/ 9525 h 278"/>
                <a:gd name="T80" fmla="*/ 415925 w 490"/>
                <a:gd name="T81" fmla="*/ 25400 h 278"/>
                <a:gd name="T82" fmla="*/ 457200 w 490"/>
                <a:gd name="T83" fmla="*/ 73025 h 278"/>
                <a:gd name="T84" fmla="*/ 479425 w 490"/>
                <a:gd name="T85" fmla="*/ 95250 h 278"/>
                <a:gd name="T86" fmla="*/ 514350 w 490"/>
                <a:gd name="T87" fmla="*/ 127000 h 278"/>
                <a:gd name="T88" fmla="*/ 555625 w 490"/>
                <a:gd name="T89" fmla="*/ 146050 h 278"/>
                <a:gd name="T90" fmla="*/ 631825 w 490"/>
                <a:gd name="T91" fmla="*/ 177800 h 278"/>
                <a:gd name="T92" fmla="*/ 676275 w 490"/>
                <a:gd name="T93" fmla="*/ 190500 h 278"/>
                <a:gd name="T94" fmla="*/ 711200 w 490"/>
                <a:gd name="T95" fmla="*/ 203200 h 278"/>
                <a:gd name="T96" fmla="*/ 739775 w 490"/>
                <a:gd name="T97" fmla="*/ 228600 h 278"/>
                <a:gd name="T98" fmla="*/ 755650 w 490"/>
                <a:gd name="T99" fmla="*/ 257175 h 278"/>
                <a:gd name="T100" fmla="*/ 762000 w 490"/>
                <a:gd name="T101" fmla="*/ 279400 h 278"/>
                <a:gd name="T102" fmla="*/ 762000 w 490"/>
                <a:gd name="T103" fmla="*/ 304800 h 278"/>
                <a:gd name="T104" fmla="*/ 762000 w 490"/>
                <a:gd name="T105" fmla="*/ 304800 h 278"/>
                <a:gd name="T106" fmla="*/ 777875 w 490"/>
                <a:gd name="T107" fmla="*/ 304800 h 278"/>
                <a:gd name="T108" fmla="*/ 647700 w 490"/>
                <a:gd name="T109" fmla="*/ 355600 h 278"/>
                <a:gd name="T110" fmla="*/ 434975 w 490"/>
                <a:gd name="T111" fmla="*/ 358775 h 278"/>
                <a:gd name="T112" fmla="*/ 374650 w 490"/>
                <a:gd name="T113" fmla="*/ 358775 h 27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0"/>
                <a:gd name="T172" fmla="*/ 0 h 278"/>
                <a:gd name="T173" fmla="*/ 490 w 490"/>
                <a:gd name="T174" fmla="*/ 278 h 27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0" h="278">
                  <a:moveTo>
                    <a:pt x="236" y="226"/>
                  </a:moveTo>
                  <a:lnTo>
                    <a:pt x="236" y="226"/>
                  </a:lnTo>
                  <a:lnTo>
                    <a:pt x="210" y="228"/>
                  </a:lnTo>
                  <a:lnTo>
                    <a:pt x="180" y="234"/>
                  </a:lnTo>
                  <a:lnTo>
                    <a:pt x="150" y="242"/>
                  </a:lnTo>
                  <a:lnTo>
                    <a:pt x="120" y="248"/>
                  </a:lnTo>
                  <a:lnTo>
                    <a:pt x="98" y="252"/>
                  </a:lnTo>
                  <a:lnTo>
                    <a:pt x="80" y="258"/>
                  </a:lnTo>
                  <a:lnTo>
                    <a:pt x="62" y="262"/>
                  </a:lnTo>
                  <a:lnTo>
                    <a:pt x="40" y="268"/>
                  </a:lnTo>
                  <a:lnTo>
                    <a:pt x="26" y="272"/>
                  </a:lnTo>
                  <a:lnTo>
                    <a:pt x="24" y="272"/>
                  </a:lnTo>
                  <a:lnTo>
                    <a:pt x="20" y="272"/>
                  </a:lnTo>
                  <a:lnTo>
                    <a:pt x="16" y="276"/>
                  </a:lnTo>
                  <a:lnTo>
                    <a:pt x="10" y="278"/>
                  </a:lnTo>
                  <a:lnTo>
                    <a:pt x="6" y="276"/>
                  </a:lnTo>
                  <a:lnTo>
                    <a:pt x="4" y="276"/>
                  </a:lnTo>
                  <a:lnTo>
                    <a:pt x="2" y="274"/>
                  </a:lnTo>
                  <a:lnTo>
                    <a:pt x="2" y="272"/>
                  </a:lnTo>
                  <a:lnTo>
                    <a:pt x="0" y="270"/>
                  </a:lnTo>
                  <a:lnTo>
                    <a:pt x="0" y="268"/>
                  </a:lnTo>
                  <a:lnTo>
                    <a:pt x="2" y="266"/>
                  </a:lnTo>
                  <a:lnTo>
                    <a:pt x="4" y="254"/>
                  </a:lnTo>
                  <a:lnTo>
                    <a:pt x="8" y="248"/>
                  </a:lnTo>
                  <a:lnTo>
                    <a:pt x="14" y="242"/>
                  </a:lnTo>
                  <a:lnTo>
                    <a:pt x="22" y="236"/>
                  </a:lnTo>
                  <a:lnTo>
                    <a:pt x="30" y="232"/>
                  </a:lnTo>
                  <a:lnTo>
                    <a:pt x="74" y="210"/>
                  </a:lnTo>
                  <a:lnTo>
                    <a:pt x="94" y="202"/>
                  </a:lnTo>
                  <a:lnTo>
                    <a:pt x="110" y="200"/>
                  </a:lnTo>
                  <a:lnTo>
                    <a:pt x="114" y="200"/>
                  </a:lnTo>
                  <a:lnTo>
                    <a:pt x="114" y="198"/>
                  </a:lnTo>
                  <a:lnTo>
                    <a:pt x="102" y="194"/>
                  </a:lnTo>
                  <a:lnTo>
                    <a:pt x="46" y="182"/>
                  </a:lnTo>
                  <a:lnTo>
                    <a:pt x="28" y="176"/>
                  </a:lnTo>
                  <a:lnTo>
                    <a:pt x="24" y="174"/>
                  </a:lnTo>
                  <a:lnTo>
                    <a:pt x="20" y="172"/>
                  </a:lnTo>
                  <a:lnTo>
                    <a:pt x="18" y="162"/>
                  </a:lnTo>
                  <a:lnTo>
                    <a:pt x="20" y="158"/>
                  </a:lnTo>
                  <a:lnTo>
                    <a:pt x="24" y="154"/>
                  </a:lnTo>
                  <a:lnTo>
                    <a:pt x="26" y="152"/>
                  </a:lnTo>
                  <a:lnTo>
                    <a:pt x="34" y="148"/>
                  </a:lnTo>
                  <a:lnTo>
                    <a:pt x="42" y="144"/>
                  </a:lnTo>
                  <a:lnTo>
                    <a:pt x="52" y="144"/>
                  </a:lnTo>
                  <a:lnTo>
                    <a:pt x="70" y="146"/>
                  </a:lnTo>
                  <a:lnTo>
                    <a:pt x="144" y="152"/>
                  </a:lnTo>
                  <a:lnTo>
                    <a:pt x="168" y="154"/>
                  </a:lnTo>
                  <a:lnTo>
                    <a:pt x="192" y="150"/>
                  </a:lnTo>
                  <a:lnTo>
                    <a:pt x="238" y="140"/>
                  </a:lnTo>
                  <a:lnTo>
                    <a:pt x="272" y="134"/>
                  </a:lnTo>
                  <a:lnTo>
                    <a:pt x="282" y="130"/>
                  </a:lnTo>
                  <a:lnTo>
                    <a:pt x="284" y="128"/>
                  </a:lnTo>
                  <a:lnTo>
                    <a:pt x="284" y="126"/>
                  </a:lnTo>
                  <a:lnTo>
                    <a:pt x="282" y="112"/>
                  </a:lnTo>
                  <a:lnTo>
                    <a:pt x="278" y="104"/>
                  </a:lnTo>
                  <a:lnTo>
                    <a:pt x="276" y="100"/>
                  </a:lnTo>
                  <a:lnTo>
                    <a:pt x="272" y="96"/>
                  </a:lnTo>
                  <a:lnTo>
                    <a:pt x="260" y="92"/>
                  </a:lnTo>
                  <a:lnTo>
                    <a:pt x="252" y="84"/>
                  </a:lnTo>
                  <a:lnTo>
                    <a:pt x="240" y="70"/>
                  </a:lnTo>
                  <a:lnTo>
                    <a:pt x="236" y="66"/>
                  </a:lnTo>
                  <a:lnTo>
                    <a:pt x="224" y="50"/>
                  </a:lnTo>
                  <a:lnTo>
                    <a:pt x="220" y="40"/>
                  </a:lnTo>
                  <a:lnTo>
                    <a:pt x="218" y="26"/>
                  </a:lnTo>
                  <a:lnTo>
                    <a:pt x="218" y="14"/>
                  </a:lnTo>
                  <a:lnTo>
                    <a:pt x="222" y="8"/>
                  </a:lnTo>
                  <a:lnTo>
                    <a:pt x="230" y="4"/>
                  </a:lnTo>
                  <a:lnTo>
                    <a:pt x="236" y="0"/>
                  </a:lnTo>
                  <a:lnTo>
                    <a:pt x="242" y="0"/>
                  </a:lnTo>
                  <a:lnTo>
                    <a:pt x="248" y="2"/>
                  </a:lnTo>
                  <a:lnTo>
                    <a:pt x="254" y="6"/>
                  </a:lnTo>
                  <a:lnTo>
                    <a:pt x="262" y="16"/>
                  </a:lnTo>
                  <a:lnTo>
                    <a:pt x="272" y="30"/>
                  </a:lnTo>
                  <a:lnTo>
                    <a:pt x="288" y="46"/>
                  </a:lnTo>
                  <a:lnTo>
                    <a:pt x="302" y="60"/>
                  </a:lnTo>
                  <a:lnTo>
                    <a:pt x="314" y="72"/>
                  </a:lnTo>
                  <a:lnTo>
                    <a:pt x="324" y="80"/>
                  </a:lnTo>
                  <a:lnTo>
                    <a:pt x="350" y="92"/>
                  </a:lnTo>
                  <a:lnTo>
                    <a:pt x="382" y="104"/>
                  </a:lnTo>
                  <a:lnTo>
                    <a:pt x="398" y="112"/>
                  </a:lnTo>
                  <a:lnTo>
                    <a:pt x="410" y="116"/>
                  </a:lnTo>
                  <a:lnTo>
                    <a:pt x="426" y="120"/>
                  </a:lnTo>
                  <a:lnTo>
                    <a:pt x="436" y="122"/>
                  </a:lnTo>
                  <a:lnTo>
                    <a:pt x="448" y="128"/>
                  </a:lnTo>
                  <a:lnTo>
                    <a:pt x="456" y="134"/>
                  </a:lnTo>
                  <a:lnTo>
                    <a:pt x="464" y="142"/>
                  </a:lnTo>
                  <a:lnTo>
                    <a:pt x="466" y="144"/>
                  </a:lnTo>
                  <a:lnTo>
                    <a:pt x="472" y="152"/>
                  </a:lnTo>
                  <a:lnTo>
                    <a:pt x="476" y="162"/>
                  </a:lnTo>
                  <a:lnTo>
                    <a:pt x="480" y="170"/>
                  </a:lnTo>
                  <a:lnTo>
                    <a:pt x="480" y="176"/>
                  </a:lnTo>
                  <a:lnTo>
                    <a:pt x="480" y="186"/>
                  </a:lnTo>
                  <a:lnTo>
                    <a:pt x="480" y="192"/>
                  </a:lnTo>
                  <a:lnTo>
                    <a:pt x="478" y="192"/>
                  </a:lnTo>
                  <a:lnTo>
                    <a:pt x="480" y="192"/>
                  </a:lnTo>
                  <a:lnTo>
                    <a:pt x="488" y="192"/>
                  </a:lnTo>
                  <a:lnTo>
                    <a:pt x="490" y="192"/>
                  </a:lnTo>
                  <a:lnTo>
                    <a:pt x="488" y="192"/>
                  </a:lnTo>
                  <a:lnTo>
                    <a:pt x="474" y="198"/>
                  </a:lnTo>
                  <a:lnTo>
                    <a:pt x="408" y="224"/>
                  </a:lnTo>
                  <a:lnTo>
                    <a:pt x="360" y="224"/>
                  </a:lnTo>
                  <a:lnTo>
                    <a:pt x="274" y="226"/>
                  </a:lnTo>
                  <a:lnTo>
                    <a:pt x="236" y="226"/>
                  </a:lnTo>
                  <a:close/>
                </a:path>
              </a:pathLst>
            </a:custGeom>
            <a:solidFill>
              <a:schemeClr val="bg1">
                <a:lumMod val="50000"/>
              </a:schemeClr>
            </a:solidFill>
            <a:ln w="9525">
              <a:noFill/>
              <a:round/>
            </a:ln>
          </p:spPr>
          <p:txBody>
            <a:bodyPr/>
            <a:lstStyle/>
            <a:p>
              <a:pPr eaLnBrk="1" fontAlgn="auto" hangingPunct="1">
                <a:spcBef>
                  <a:spcPct val="0"/>
                </a:spcBef>
                <a:spcAft>
                  <a:spcPct val="0"/>
                </a:spcAft>
                <a:defRPr/>
              </a:pPr>
              <a:endParaRPr lang="da-DK" kern="0">
                <a:solidFill>
                  <a:sysClr val="windowText" lastClr="000000"/>
                </a:solidFill>
                <a:latin typeface="+mn-lt"/>
              </a:endParaRPr>
            </a:p>
          </p:txBody>
        </p:sp>
        <p:sp>
          <p:nvSpPr>
            <p:cNvPr id="38" name="Rectangle 65"/>
            <p:cNvSpPr>
              <a:spLocks noChangeArrowheads="1"/>
            </p:cNvSpPr>
            <p:nvPr/>
          </p:nvSpPr>
          <p:spPr bwMode="auto">
            <a:xfrm flipH="1">
              <a:off x="10172700" y="2108200"/>
              <a:ext cx="0" cy="7938"/>
            </a:xfrm>
            <a:prstGeom prst="rect">
              <a:avLst/>
            </a:prstGeom>
            <a:solidFill>
              <a:srgbClr val="FFFFFF"/>
            </a:solidFill>
            <a:ln w="9525">
              <a:noFill/>
              <a:miter lim="800000"/>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da-DK" altLang="zh-CN">
                <a:solidFill>
                  <a:srgbClr val="000000"/>
                </a:solidFill>
              </a:endParaRPr>
            </a:p>
          </p:txBody>
        </p:sp>
        <p:sp>
          <p:nvSpPr>
            <p:cNvPr id="39" name="Freeform 66"/>
            <p:cNvSpPr/>
            <p:nvPr/>
          </p:nvSpPr>
          <p:spPr bwMode="auto">
            <a:xfrm>
              <a:off x="9893300" y="2092325"/>
              <a:ext cx="69850" cy="53975"/>
            </a:xfrm>
            <a:custGeom>
              <a:avLst/>
              <a:gdLst>
                <a:gd name="T0" fmla="*/ 107950 w 84"/>
                <a:gd name="T1" fmla="*/ 15875 h 70"/>
                <a:gd name="T2" fmla="*/ 85725 w 84"/>
                <a:gd name="T3" fmla="*/ 28575 h 70"/>
                <a:gd name="T4" fmla="*/ 25400 w 84"/>
                <a:gd name="T5" fmla="*/ 38100 h 70"/>
                <a:gd name="T6" fmla="*/ 12700 w 84"/>
                <a:gd name="T7" fmla="*/ 50800 h 70"/>
                <a:gd name="T8" fmla="*/ 3175 w 84"/>
                <a:gd name="T9" fmla="*/ 73025 h 70"/>
                <a:gd name="T10" fmla="*/ 3175 w 84"/>
                <a:gd name="T11" fmla="*/ 107950 h 70"/>
                <a:gd name="T12" fmla="*/ 0 w 84"/>
                <a:gd name="T13" fmla="*/ 111125 h 70"/>
                <a:gd name="T14" fmla="*/ 120650 w 84"/>
                <a:gd name="T15" fmla="*/ 92075 h 70"/>
                <a:gd name="T16" fmla="*/ 123825 w 84"/>
                <a:gd name="T17" fmla="*/ 88900 h 70"/>
                <a:gd name="T18" fmla="*/ 133350 w 84"/>
                <a:gd name="T19" fmla="*/ 53975 h 70"/>
                <a:gd name="T20" fmla="*/ 133350 w 84"/>
                <a:gd name="T21" fmla="*/ 0 h 70"/>
                <a:gd name="T22" fmla="*/ 133350 w 84"/>
                <a:gd name="T23" fmla="*/ 6350 h 70"/>
                <a:gd name="T24" fmla="*/ 107950 w 84"/>
                <a:gd name="T25" fmla="*/ 15875 h 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4"/>
                <a:gd name="T40" fmla="*/ 0 h 70"/>
                <a:gd name="T41" fmla="*/ 84 w 84"/>
                <a:gd name="T42" fmla="*/ 70 h 7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4" h="70">
                  <a:moveTo>
                    <a:pt x="68" y="10"/>
                  </a:moveTo>
                  <a:lnTo>
                    <a:pt x="54" y="18"/>
                  </a:lnTo>
                  <a:lnTo>
                    <a:pt x="16" y="24"/>
                  </a:lnTo>
                  <a:lnTo>
                    <a:pt x="8" y="32"/>
                  </a:lnTo>
                  <a:lnTo>
                    <a:pt x="2" y="46"/>
                  </a:lnTo>
                  <a:lnTo>
                    <a:pt x="2" y="68"/>
                  </a:lnTo>
                  <a:lnTo>
                    <a:pt x="0" y="70"/>
                  </a:lnTo>
                  <a:lnTo>
                    <a:pt x="76" y="58"/>
                  </a:lnTo>
                  <a:lnTo>
                    <a:pt x="78" y="56"/>
                  </a:lnTo>
                  <a:lnTo>
                    <a:pt x="84" y="34"/>
                  </a:lnTo>
                  <a:lnTo>
                    <a:pt x="84" y="0"/>
                  </a:lnTo>
                  <a:lnTo>
                    <a:pt x="84" y="4"/>
                  </a:lnTo>
                  <a:lnTo>
                    <a:pt x="68" y="10"/>
                  </a:lnTo>
                  <a:close/>
                </a:path>
              </a:pathLst>
            </a:custGeom>
            <a:solidFill>
              <a:srgbClr val="FFFFFF"/>
            </a:solidFill>
            <a:ln w="9525">
              <a:noFill/>
              <a:round/>
            </a:ln>
          </p:spPr>
          <p:txBody>
            <a:bodyPr/>
            <a:lstStyle/>
            <a:p>
              <a:pPr eaLnBrk="1" fontAlgn="auto" hangingPunct="1">
                <a:spcBef>
                  <a:spcPct val="0"/>
                </a:spcBef>
                <a:spcAft>
                  <a:spcPct val="0"/>
                </a:spcAft>
                <a:defRPr/>
              </a:pPr>
              <a:endParaRPr lang="da-DK" kern="0">
                <a:solidFill>
                  <a:sysClr val="windowText" lastClr="000000"/>
                </a:solidFill>
                <a:latin typeface="+mn-lt"/>
              </a:endParaRPr>
            </a:p>
          </p:txBody>
        </p:sp>
        <p:sp>
          <p:nvSpPr>
            <p:cNvPr id="40" name="Freeform 67"/>
            <p:cNvSpPr/>
            <p:nvPr/>
          </p:nvSpPr>
          <p:spPr bwMode="auto">
            <a:xfrm>
              <a:off x="9798050" y="2116138"/>
              <a:ext cx="377825" cy="569912"/>
            </a:xfrm>
            <a:custGeom>
              <a:avLst/>
              <a:gdLst>
                <a:gd name="T0" fmla="*/ 692150 w 436"/>
                <a:gd name="T1" fmla="*/ 25400 h 670"/>
                <a:gd name="T2" fmla="*/ 692150 w 436"/>
                <a:gd name="T3" fmla="*/ 0 h 670"/>
                <a:gd name="T4" fmla="*/ 688975 w 436"/>
                <a:gd name="T5" fmla="*/ 0 h 670"/>
                <a:gd name="T6" fmla="*/ 688975 w 436"/>
                <a:gd name="T7" fmla="*/ 0 h 670"/>
                <a:gd name="T8" fmla="*/ 688975 w 436"/>
                <a:gd name="T9" fmla="*/ 6350 h 670"/>
                <a:gd name="T10" fmla="*/ 650875 w 436"/>
                <a:gd name="T11" fmla="*/ 41275 h 670"/>
                <a:gd name="T12" fmla="*/ 603250 w 436"/>
                <a:gd name="T13" fmla="*/ 85725 h 670"/>
                <a:gd name="T14" fmla="*/ 568325 w 436"/>
                <a:gd name="T15" fmla="*/ 120650 h 670"/>
                <a:gd name="T16" fmla="*/ 508000 w 436"/>
                <a:gd name="T17" fmla="*/ 155575 h 670"/>
                <a:gd name="T18" fmla="*/ 390525 w 436"/>
                <a:gd name="T19" fmla="*/ 212725 h 670"/>
                <a:gd name="T20" fmla="*/ 330200 w 436"/>
                <a:gd name="T21" fmla="*/ 247650 h 670"/>
                <a:gd name="T22" fmla="*/ 295275 w 436"/>
                <a:gd name="T23" fmla="*/ 269875 h 670"/>
                <a:gd name="T24" fmla="*/ 269875 w 436"/>
                <a:gd name="T25" fmla="*/ 304800 h 670"/>
                <a:gd name="T26" fmla="*/ 269875 w 436"/>
                <a:gd name="T27" fmla="*/ 339725 h 670"/>
                <a:gd name="T28" fmla="*/ 295275 w 436"/>
                <a:gd name="T29" fmla="*/ 361950 h 670"/>
                <a:gd name="T30" fmla="*/ 269875 w 436"/>
                <a:gd name="T31" fmla="*/ 371475 h 670"/>
                <a:gd name="T32" fmla="*/ 244475 w 436"/>
                <a:gd name="T33" fmla="*/ 304800 h 670"/>
                <a:gd name="T34" fmla="*/ 234950 w 436"/>
                <a:gd name="T35" fmla="*/ 247650 h 670"/>
                <a:gd name="T36" fmla="*/ 209550 w 436"/>
                <a:gd name="T37" fmla="*/ 212725 h 670"/>
                <a:gd name="T38" fmla="*/ 196850 w 436"/>
                <a:gd name="T39" fmla="*/ 190500 h 670"/>
                <a:gd name="T40" fmla="*/ 196850 w 436"/>
                <a:gd name="T41" fmla="*/ 155575 h 670"/>
                <a:gd name="T42" fmla="*/ 196850 w 436"/>
                <a:gd name="T43" fmla="*/ 120650 h 670"/>
                <a:gd name="T44" fmla="*/ 244475 w 436"/>
                <a:gd name="T45" fmla="*/ 111125 h 670"/>
                <a:gd name="T46" fmla="*/ 282575 w 436"/>
                <a:gd name="T47" fmla="*/ 85725 h 670"/>
                <a:gd name="T48" fmla="*/ 292100 w 436"/>
                <a:gd name="T49" fmla="*/ 53975 h 670"/>
                <a:gd name="T50" fmla="*/ 171450 w 436"/>
                <a:gd name="T51" fmla="*/ 73025 h 670"/>
                <a:gd name="T52" fmla="*/ 149225 w 436"/>
                <a:gd name="T53" fmla="*/ 104775 h 670"/>
                <a:gd name="T54" fmla="*/ 130175 w 436"/>
                <a:gd name="T55" fmla="*/ 127000 h 670"/>
                <a:gd name="T56" fmla="*/ 130175 w 436"/>
                <a:gd name="T57" fmla="*/ 127000 h 670"/>
                <a:gd name="T58" fmla="*/ 104775 w 436"/>
                <a:gd name="T59" fmla="*/ 196850 h 670"/>
                <a:gd name="T60" fmla="*/ 82550 w 436"/>
                <a:gd name="T61" fmla="*/ 336550 h 670"/>
                <a:gd name="T62" fmla="*/ 34925 w 436"/>
                <a:gd name="T63" fmla="*/ 625475 h 670"/>
                <a:gd name="T64" fmla="*/ 12700 w 436"/>
                <a:gd name="T65" fmla="*/ 914400 h 670"/>
                <a:gd name="T66" fmla="*/ 0 w 436"/>
                <a:gd name="T67" fmla="*/ 1019175 h 670"/>
                <a:gd name="T68" fmla="*/ 12700 w 436"/>
                <a:gd name="T69" fmla="*/ 1063625 h 670"/>
                <a:gd name="T70" fmla="*/ 82550 w 436"/>
                <a:gd name="T71" fmla="*/ 936625 h 670"/>
                <a:gd name="T72" fmla="*/ 260350 w 436"/>
                <a:gd name="T73" fmla="*/ 625475 h 670"/>
                <a:gd name="T74" fmla="*/ 365125 w 436"/>
                <a:gd name="T75" fmla="*/ 450850 h 670"/>
                <a:gd name="T76" fmla="*/ 482600 w 436"/>
                <a:gd name="T77" fmla="*/ 288925 h 670"/>
                <a:gd name="T78" fmla="*/ 577850 w 436"/>
                <a:gd name="T79" fmla="*/ 161925 h 670"/>
                <a:gd name="T80" fmla="*/ 625475 w 436"/>
                <a:gd name="T81" fmla="*/ 114300 h 670"/>
                <a:gd name="T82" fmla="*/ 660400 w 436"/>
                <a:gd name="T83" fmla="*/ 82550 h 670"/>
                <a:gd name="T84" fmla="*/ 692150 w 436"/>
                <a:gd name="T85" fmla="*/ 66675 h 670"/>
                <a:gd name="T86" fmla="*/ 692150 w 436"/>
                <a:gd name="T87" fmla="*/ 60325 h 670"/>
                <a:gd name="T88" fmla="*/ 692150 w 436"/>
                <a:gd name="T89" fmla="*/ 25400 h 67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36"/>
                <a:gd name="T136" fmla="*/ 0 h 670"/>
                <a:gd name="T137" fmla="*/ 436 w 436"/>
                <a:gd name="T138" fmla="*/ 670 h 67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36" h="670">
                  <a:moveTo>
                    <a:pt x="436" y="16"/>
                  </a:moveTo>
                  <a:lnTo>
                    <a:pt x="436" y="0"/>
                  </a:lnTo>
                  <a:lnTo>
                    <a:pt x="434" y="0"/>
                  </a:lnTo>
                  <a:lnTo>
                    <a:pt x="434" y="4"/>
                  </a:lnTo>
                  <a:lnTo>
                    <a:pt x="410" y="26"/>
                  </a:lnTo>
                  <a:lnTo>
                    <a:pt x="380" y="54"/>
                  </a:lnTo>
                  <a:lnTo>
                    <a:pt x="358" y="76"/>
                  </a:lnTo>
                  <a:lnTo>
                    <a:pt x="320" y="98"/>
                  </a:lnTo>
                  <a:lnTo>
                    <a:pt x="246" y="134"/>
                  </a:lnTo>
                  <a:lnTo>
                    <a:pt x="208" y="156"/>
                  </a:lnTo>
                  <a:lnTo>
                    <a:pt x="186" y="170"/>
                  </a:lnTo>
                  <a:lnTo>
                    <a:pt x="170" y="192"/>
                  </a:lnTo>
                  <a:lnTo>
                    <a:pt x="170" y="214"/>
                  </a:lnTo>
                  <a:lnTo>
                    <a:pt x="186" y="228"/>
                  </a:lnTo>
                  <a:lnTo>
                    <a:pt x="170" y="234"/>
                  </a:lnTo>
                  <a:lnTo>
                    <a:pt x="154" y="192"/>
                  </a:lnTo>
                  <a:lnTo>
                    <a:pt x="148" y="156"/>
                  </a:lnTo>
                  <a:lnTo>
                    <a:pt x="132" y="134"/>
                  </a:lnTo>
                  <a:lnTo>
                    <a:pt x="124" y="120"/>
                  </a:lnTo>
                  <a:lnTo>
                    <a:pt x="124" y="98"/>
                  </a:lnTo>
                  <a:lnTo>
                    <a:pt x="124" y="76"/>
                  </a:lnTo>
                  <a:lnTo>
                    <a:pt x="154" y="70"/>
                  </a:lnTo>
                  <a:lnTo>
                    <a:pt x="178" y="54"/>
                  </a:lnTo>
                  <a:lnTo>
                    <a:pt x="184" y="34"/>
                  </a:lnTo>
                  <a:lnTo>
                    <a:pt x="108" y="46"/>
                  </a:lnTo>
                  <a:lnTo>
                    <a:pt x="94" y="66"/>
                  </a:lnTo>
                  <a:lnTo>
                    <a:pt x="82" y="80"/>
                  </a:lnTo>
                  <a:lnTo>
                    <a:pt x="66" y="124"/>
                  </a:lnTo>
                  <a:lnTo>
                    <a:pt x="52" y="212"/>
                  </a:lnTo>
                  <a:lnTo>
                    <a:pt x="22" y="394"/>
                  </a:lnTo>
                  <a:lnTo>
                    <a:pt x="8" y="576"/>
                  </a:lnTo>
                  <a:lnTo>
                    <a:pt x="0" y="642"/>
                  </a:lnTo>
                  <a:lnTo>
                    <a:pt x="8" y="670"/>
                  </a:lnTo>
                  <a:lnTo>
                    <a:pt x="52" y="590"/>
                  </a:lnTo>
                  <a:lnTo>
                    <a:pt x="164" y="394"/>
                  </a:lnTo>
                  <a:lnTo>
                    <a:pt x="230" y="284"/>
                  </a:lnTo>
                  <a:lnTo>
                    <a:pt x="304" y="182"/>
                  </a:lnTo>
                  <a:lnTo>
                    <a:pt x="364" y="102"/>
                  </a:lnTo>
                  <a:lnTo>
                    <a:pt x="394" y="72"/>
                  </a:lnTo>
                  <a:lnTo>
                    <a:pt x="416" y="52"/>
                  </a:lnTo>
                  <a:lnTo>
                    <a:pt x="436" y="42"/>
                  </a:lnTo>
                  <a:lnTo>
                    <a:pt x="436" y="38"/>
                  </a:lnTo>
                  <a:lnTo>
                    <a:pt x="436" y="16"/>
                  </a:lnTo>
                  <a:close/>
                </a:path>
              </a:pathLst>
            </a:custGeom>
            <a:solidFill>
              <a:srgbClr val="FFFFFF"/>
            </a:solidFill>
            <a:ln w="9525">
              <a:noFill/>
              <a:round/>
            </a:ln>
          </p:spPr>
          <p:txBody>
            <a:bodyPr/>
            <a:lstStyle/>
            <a:p>
              <a:pPr eaLnBrk="1" fontAlgn="auto" hangingPunct="1">
                <a:spcBef>
                  <a:spcPct val="0"/>
                </a:spcBef>
                <a:spcAft>
                  <a:spcPct val="0"/>
                </a:spcAft>
                <a:defRPr/>
              </a:pPr>
              <a:endParaRPr lang="da-DK" kern="0">
                <a:solidFill>
                  <a:sysClr val="windowText" lastClr="000000"/>
                </a:solidFill>
                <a:latin typeface="+mn-lt"/>
              </a:endParaRPr>
            </a:p>
          </p:txBody>
        </p:sp>
        <p:sp>
          <p:nvSpPr>
            <p:cNvPr id="41" name="Freeform 68"/>
            <p:cNvSpPr/>
            <p:nvPr/>
          </p:nvSpPr>
          <p:spPr bwMode="auto">
            <a:xfrm>
              <a:off x="10172700" y="2108200"/>
              <a:ext cx="3175" cy="7938"/>
            </a:xfrm>
            <a:custGeom>
              <a:avLst/>
              <a:gdLst>
                <a:gd name="T0" fmla="*/ 3175 w 2"/>
                <a:gd name="T1" fmla="*/ 3175 h 2"/>
                <a:gd name="T2" fmla="*/ 0 w 2"/>
                <a:gd name="T3" fmla="*/ 0 h 2"/>
                <a:gd name="T4" fmla="*/ 0 w 2"/>
                <a:gd name="T5" fmla="*/ 3175 h 2"/>
                <a:gd name="T6" fmla="*/ 3175 w 2"/>
                <a:gd name="T7" fmla="*/ 3175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2"/>
                  </a:moveTo>
                  <a:lnTo>
                    <a:pt x="0" y="0"/>
                  </a:lnTo>
                  <a:lnTo>
                    <a:pt x="0" y="2"/>
                  </a:lnTo>
                  <a:lnTo>
                    <a:pt x="2" y="2"/>
                  </a:lnTo>
                  <a:close/>
                </a:path>
              </a:pathLst>
            </a:custGeom>
            <a:solidFill>
              <a:srgbClr val="010101"/>
            </a:solidFill>
            <a:ln w="9525">
              <a:noFill/>
              <a:round/>
            </a:ln>
          </p:spPr>
          <p:txBody>
            <a:bodyPr/>
            <a:lstStyle/>
            <a:p>
              <a:pPr eaLnBrk="1" fontAlgn="auto" hangingPunct="1">
                <a:spcBef>
                  <a:spcPct val="0"/>
                </a:spcBef>
                <a:spcAft>
                  <a:spcPct val="0"/>
                </a:spcAft>
                <a:defRPr/>
              </a:pPr>
              <a:endParaRPr lang="da-DK" kern="0">
                <a:solidFill>
                  <a:sysClr val="windowText" lastClr="000000"/>
                </a:solidFill>
                <a:latin typeface="+mn-lt"/>
              </a:endParaRPr>
            </a:p>
          </p:txBody>
        </p:sp>
        <p:sp>
          <p:nvSpPr>
            <p:cNvPr id="42" name="Freeform 69"/>
            <p:cNvSpPr/>
            <p:nvPr/>
          </p:nvSpPr>
          <p:spPr bwMode="auto">
            <a:xfrm>
              <a:off x="9872663" y="2146300"/>
              <a:ext cx="20637" cy="31750"/>
            </a:xfrm>
            <a:custGeom>
              <a:avLst/>
              <a:gdLst>
                <a:gd name="T0" fmla="*/ 41275 w 26"/>
                <a:gd name="T1" fmla="*/ 0 h 34"/>
                <a:gd name="T2" fmla="*/ 9525 w 26"/>
                <a:gd name="T3" fmla="*/ 6350 h 34"/>
                <a:gd name="T4" fmla="*/ 0 w 26"/>
                <a:gd name="T5" fmla="*/ 53975 h 34"/>
                <a:gd name="T6" fmla="*/ 19050 w 26"/>
                <a:gd name="T7" fmla="*/ 31750 h 34"/>
                <a:gd name="T8" fmla="*/ 41275 w 26"/>
                <a:gd name="T9" fmla="*/ 0 h 34"/>
                <a:gd name="T10" fmla="*/ 0 60000 65536"/>
                <a:gd name="T11" fmla="*/ 0 60000 65536"/>
                <a:gd name="T12" fmla="*/ 0 60000 65536"/>
                <a:gd name="T13" fmla="*/ 0 60000 65536"/>
                <a:gd name="T14" fmla="*/ 0 60000 65536"/>
                <a:gd name="T15" fmla="*/ 0 w 26"/>
                <a:gd name="T16" fmla="*/ 0 h 34"/>
                <a:gd name="T17" fmla="*/ 26 w 26"/>
                <a:gd name="T18" fmla="*/ 34 h 34"/>
              </a:gdLst>
              <a:ahLst/>
              <a:cxnLst>
                <a:cxn ang="T10">
                  <a:pos x="T0" y="T1"/>
                </a:cxn>
                <a:cxn ang="T11">
                  <a:pos x="T2" y="T3"/>
                </a:cxn>
                <a:cxn ang="T12">
                  <a:pos x="T4" y="T5"/>
                </a:cxn>
                <a:cxn ang="T13">
                  <a:pos x="T6" y="T7"/>
                </a:cxn>
                <a:cxn ang="T14">
                  <a:pos x="T8" y="T9"/>
                </a:cxn>
              </a:cxnLst>
              <a:rect l="T15" t="T16" r="T17" b="T18"/>
              <a:pathLst>
                <a:path w="26" h="34">
                  <a:moveTo>
                    <a:pt x="26" y="0"/>
                  </a:moveTo>
                  <a:lnTo>
                    <a:pt x="6" y="4"/>
                  </a:lnTo>
                  <a:lnTo>
                    <a:pt x="0" y="34"/>
                  </a:lnTo>
                  <a:lnTo>
                    <a:pt x="12" y="20"/>
                  </a:lnTo>
                  <a:lnTo>
                    <a:pt x="26" y="0"/>
                  </a:lnTo>
                  <a:close/>
                </a:path>
              </a:pathLst>
            </a:custGeom>
            <a:solidFill>
              <a:srgbClr val="010101"/>
            </a:solidFill>
            <a:ln w="9525">
              <a:noFill/>
              <a:round/>
            </a:ln>
          </p:spPr>
          <p:txBody>
            <a:bodyPr/>
            <a:lstStyle/>
            <a:p>
              <a:pPr eaLnBrk="1" fontAlgn="auto" hangingPunct="1">
                <a:spcBef>
                  <a:spcPct val="0"/>
                </a:spcBef>
                <a:spcAft>
                  <a:spcPct val="0"/>
                </a:spcAft>
                <a:defRPr/>
              </a:pPr>
              <a:endParaRPr lang="da-DK" kern="0">
                <a:solidFill>
                  <a:sysClr val="windowText" lastClr="000000"/>
                </a:solidFill>
                <a:latin typeface="+mn-lt"/>
              </a:endParaRPr>
            </a:p>
          </p:txBody>
        </p:sp>
        <p:sp>
          <p:nvSpPr>
            <p:cNvPr id="43" name="Freeform 70"/>
            <p:cNvSpPr/>
            <p:nvPr/>
          </p:nvSpPr>
          <p:spPr bwMode="auto">
            <a:xfrm>
              <a:off x="10172700" y="2116138"/>
              <a:ext cx="7938" cy="30162"/>
            </a:xfrm>
            <a:custGeom>
              <a:avLst/>
              <a:gdLst>
                <a:gd name="T0" fmla="*/ 6350 w 12"/>
                <a:gd name="T1" fmla="*/ 0 h 42"/>
                <a:gd name="T2" fmla="*/ 3175 w 12"/>
                <a:gd name="T3" fmla="*/ 0 h 42"/>
                <a:gd name="T4" fmla="*/ 0 w 12"/>
                <a:gd name="T5" fmla="*/ 0 h 42"/>
                <a:gd name="T6" fmla="*/ 3175 w 12"/>
                <a:gd name="T7" fmla="*/ 0 h 42"/>
                <a:gd name="T8" fmla="*/ 3175 w 12"/>
                <a:gd name="T9" fmla="*/ 25400 h 42"/>
                <a:gd name="T10" fmla="*/ 3175 w 12"/>
                <a:gd name="T11" fmla="*/ 60325 h 42"/>
                <a:gd name="T12" fmla="*/ 3175 w 12"/>
                <a:gd name="T13" fmla="*/ 66675 h 42"/>
                <a:gd name="T14" fmla="*/ 19050 w 12"/>
                <a:gd name="T15" fmla="*/ 57150 h 42"/>
                <a:gd name="T16" fmla="*/ 6350 w 12"/>
                <a:gd name="T17" fmla="*/ 0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42"/>
                <a:gd name="T29" fmla="*/ 12 w 12"/>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42">
                  <a:moveTo>
                    <a:pt x="4" y="0"/>
                  </a:moveTo>
                  <a:lnTo>
                    <a:pt x="2" y="0"/>
                  </a:lnTo>
                  <a:lnTo>
                    <a:pt x="0" y="0"/>
                  </a:lnTo>
                  <a:lnTo>
                    <a:pt x="2" y="0"/>
                  </a:lnTo>
                  <a:lnTo>
                    <a:pt x="2" y="16"/>
                  </a:lnTo>
                  <a:lnTo>
                    <a:pt x="2" y="38"/>
                  </a:lnTo>
                  <a:lnTo>
                    <a:pt x="2" y="42"/>
                  </a:lnTo>
                  <a:lnTo>
                    <a:pt x="12" y="36"/>
                  </a:lnTo>
                  <a:lnTo>
                    <a:pt x="4" y="0"/>
                  </a:lnTo>
                  <a:close/>
                </a:path>
              </a:pathLst>
            </a:custGeom>
            <a:solidFill>
              <a:srgbClr val="010101"/>
            </a:solidFill>
            <a:ln w="9525">
              <a:noFill/>
              <a:round/>
            </a:ln>
          </p:spPr>
          <p:txBody>
            <a:bodyPr/>
            <a:lstStyle/>
            <a:p>
              <a:pPr eaLnBrk="1" fontAlgn="auto" hangingPunct="1">
                <a:spcBef>
                  <a:spcPct val="0"/>
                </a:spcBef>
                <a:spcAft>
                  <a:spcPct val="0"/>
                </a:spcAft>
                <a:defRPr/>
              </a:pPr>
              <a:endParaRPr lang="da-DK" kern="0">
                <a:solidFill>
                  <a:sysClr val="windowText" lastClr="000000"/>
                </a:solidFill>
                <a:latin typeface="+mn-lt"/>
              </a:endParaRPr>
            </a:p>
          </p:txBody>
        </p:sp>
        <p:sp>
          <p:nvSpPr>
            <p:cNvPr id="44" name="Freeform 71"/>
            <p:cNvSpPr/>
            <p:nvPr/>
          </p:nvSpPr>
          <p:spPr bwMode="auto">
            <a:xfrm>
              <a:off x="9939338" y="2071688"/>
              <a:ext cx="23812" cy="20637"/>
            </a:xfrm>
            <a:custGeom>
              <a:avLst/>
              <a:gdLst>
                <a:gd name="T0" fmla="*/ 38100 w 24"/>
                <a:gd name="T1" fmla="*/ 31750 h 20"/>
                <a:gd name="T2" fmla="*/ 38100 w 24"/>
                <a:gd name="T3" fmla="*/ 28575 h 20"/>
                <a:gd name="T4" fmla="*/ 28575 w 24"/>
                <a:gd name="T5" fmla="*/ 0 h 20"/>
                <a:gd name="T6" fmla="*/ 6350 w 24"/>
                <a:gd name="T7" fmla="*/ 0 h 20"/>
                <a:gd name="T8" fmla="*/ 0 w 24"/>
                <a:gd name="T9" fmla="*/ 6350 h 20"/>
                <a:gd name="T10" fmla="*/ 38100 w 24"/>
                <a:gd name="T11" fmla="*/ 31750 h 20"/>
                <a:gd name="T12" fmla="*/ 0 60000 65536"/>
                <a:gd name="T13" fmla="*/ 0 60000 65536"/>
                <a:gd name="T14" fmla="*/ 0 60000 65536"/>
                <a:gd name="T15" fmla="*/ 0 60000 65536"/>
                <a:gd name="T16" fmla="*/ 0 60000 65536"/>
                <a:gd name="T17" fmla="*/ 0 60000 65536"/>
                <a:gd name="T18" fmla="*/ 0 w 24"/>
                <a:gd name="T19" fmla="*/ 0 h 20"/>
                <a:gd name="T20" fmla="*/ 24 w 24"/>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24" h="20">
                  <a:moveTo>
                    <a:pt x="24" y="20"/>
                  </a:moveTo>
                  <a:lnTo>
                    <a:pt x="24" y="18"/>
                  </a:lnTo>
                  <a:lnTo>
                    <a:pt x="18" y="0"/>
                  </a:lnTo>
                  <a:lnTo>
                    <a:pt x="4" y="0"/>
                  </a:lnTo>
                  <a:lnTo>
                    <a:pt x="0" y="4"/>
                  </a:lnTo>
                  <a:lnTo>
                    <a:pt x="24" y="20"/>
                  </a:lnTo>
                  <a:close/>
                </a:path>
              </a:pathLst>
            </a:custGeom>
            <a:solidFill>
              <a:srgbClr val="010101"/>
            </a:solidFill>
            <a:ln w="9525">
              <a:noFill/>
              <a:round/>
            </a:ln>
          </p:spPr>
          <p:txBody>
            <a:bodyPr/>
            <a:lstStyle/>
            <a:p>
              <a:pPr eaLnBrk="1" fontAlgn="auto" hangingPunct="1">
                <a:spcBef>
                  <a:spcPct val="0"/>
                </a:spcBef>
                <a:spcAft>
                  <a:spcPct val="0"/>
                </a:spcAft>
                <a:defRPr/>
              </a:pPr>
              <a:endParaRPr lang="da-DK" kern="0">
                <a:solidFill>
                  <a:sysClr val="windowText" lastClr="000000"/>
                </a:solidFill>
                <a:latin typeface="+mn-lt"/>
              </a:endParaRPr>
            </a:p>
          </p:txBody>
        </p:sp>
        <p:sp>
          <p:nvSpPr>
            <p:cNvPr id="45" name="Freeform 72"/>
            <p:cNvSpPr/>
            <p:nvPr/>
          </p:nvSpPr>
          <p:spPr bwMode="auto">
            <a:xfrm>
              <a:off x="8975725" y="1517650"/>
              <a:ext cx="1577975" cy="4130675"/>
            </a:xfrm>
            <a:custGeom>
              <a:avLst/>
              <a:gdLst>
                <a:gd name="T0" fmla="*/ 2841625 w 1838"/>
                <a:gd name="T1" fmla="*/ 1301750 h 4804"/>
                <a:gd name="T2" fmla="*/ 2546350 w 1838"/>
                <a:gd name="T3" fmla="*/ 1212850 h 4804"/>
                <a:gd name="T4" fmla="*/ 2559050 w 1838"/>
                <a:gd name="T5" fmla="*/ 1095375 h 4804"/>
                <a:gd name="T6" fmla="*/ 2476500 w 1838"/>
                <a:gd name="T7" fmla="*/ 993775 h 4804"/>
                <a:gd name="T8" fmla="*/ 2524125 w 1838"/>
                <a:gd name="T9" fmla="*/ 717550 h 4804"/>
                <a:gd name="T10" fmla="*/ 2416175 w 1838"/>
                <a:gd name="T11" fmla="*/ 393700 h 4804"/>
                <a:gd name="T12" fmla="*/ 2133600 w 1838"/>
                <a:gd name="T13" fmla="*/ 57150 h 4804"/>
                <a:gd name="T14" fmla="*/ 1920875 w 1838"/>
                <a:gd name="T15" fmla="*/ 12700 h 4804"/>
                <a:gd name="T16" fmla="*/ 1651000 w 1838"/>
                <a:gd name="T17" fmla="*/ 47625 h 4804"/>
                <a:gd name="T18" fmla="*/ 1543050 w 1838"/>
                <a:gd name="T19" fmla="*/ 311150 h 4804"/>
                <a:gd name="T20" fmla="*/ 1568450 w 1838"/>
                <a:gd name="T21" fmla="*/ 854075 h 4804"/>
                <a:gd name="T22" fmla="*/ 1473200 w 1838"/>
                <a:gd name="T23" fmla="*/ 1038225 h 4804"/>
                <a:gd name="T24" fmla="*/ 1485900 w 1838"/>
                <a:gd name="T25" fmla="*/ 1120775 h 4804"/>
                <a:gd name="T26" fmla="*/ 1387475 w 1838"/>
                <a:gd name="T27" fmla="*/ 1244600 h 4804"/>
                <a:gd name="T28" fmla="*/ 1235075 w 1838"/>
                <a:gd name="T29" fmla="*/ 1343025 h 4804"/>
                <a:gd name="T30" fmla="*/ 1152525 w 1838"/>
                <a:gd name="T31" fmla="*/ 1374775 h 4804"/>
                <a:gd name="T32" fmla="*/ 1092200 w 1838"/>
                <a:gd name="T33" fmla="*/ 1409700 h 4804"/>
                <a:gd name="T34" fmla="*/ 1041400 w 1838"/>
                <a:gd name="T35" fmla="*/ 1577975 h 4804"/>
                <a:gd name="T36" fmla="*/ 974725 w 1838"/>
                <a:gd name="T37" fmla="*/ 1663700 h 4804"/>
                <a:gd name="T38" fmla="*/ 885825 w 1838"/>
                <a:gd name="T39" fmla="*/ 1778000 h 4804"/>
                <a:gd name="T40" fmla="*/ 711200 w 1838"/>
                <a:gd name="T41" fmla="*/ 1885950 h 4804"/>
                <a:gd name="T42" fmla="*/ 571500 w 1838"/>
                <a:gd name="T43" fmla="*/ 1885950 h 4804"/>
                <a:gd name="T44" fmla="*/ 352425 w 1838"/>
                <a:gd name="T45" fmla="*/ 1758950 h 4804"/>
                <a:gd name="T46" fmla="*/ 231775 w 1838"/>
                <a:gd name="T47" fmla="*/ 1670050 h 4804"/>
                <a:gd name="T48" fmla="*/ 234950 w 1838"/>
                <a:gd name="T49" fmla="*/ 1793875 h 4804"/>
                <a:gd name="T50" fmla="*/ 149225 w 1838"/>
                <a:gd name="T51" fmla="*/ 1958975 h 4804"/>
                <a:gd name="T52" fmla="*/ 28575 w 1838"/>
                <a:gd name="T53" fmla="*/ 1939925 h 4804"/>
                <a:gd name="T54" fmla="*/ 0 w 1838"/>
                <a:gd name="T55" fmla="*/ 2063750 h 4804"/>
                <a:gd name="T56" fmla="*/ 393700 w 1838"/>
                <a:gd name="T57" fmla="*/ 2241550 h 4804"/>
                <a:gd name="T58" fmla="*/ 765175 w 1838"/>
                <a:gd name="T59" fmla="*/ 2324100 h 4804"/>
                <a:gd name="T60" fmla="*/ 984250 w 1838"/>
                <a:gd name="T61" fmla="*/ 2266950 h 4804"/>
                <a:gd name="T62" fmla="*/ 1257300 w 1838"/>
                <a:gd name="T63" fmla="*/ 2466975 h 4804"/>
                <a:gd name="T64" fmla="*/ 1279525 w 1838"/>
                <a:gd name="T65" fmla="*/ 2533650 h 4804"/>
                <a:gd name="T66" fmla="*/ 1044575 w 1838"/>
                <a:gd name="T67" fmla="*/ 3444875 h 4804"/>
                <a:gd name="T68" fmla="*/ 984250 w 1838"/>
                <a:gd name="T69" fmla="*/ 4159250 h 4804"/>
                <a:gd name="T70" fmla="*/ 1101725 w 1838"/>
                <a:gd name="T71" fmla="*/ 5295899 h 4804"/>
                <a:gd name="T72" fmla="*/ 958850 w 1838"/>
                <a:gd name="T73" fmla="*/ 6594475 h 4804"/>
                <a:gd name="T74" fmla="*/ 723900 w 1838"/>
                <a:gd name="T75" fmla="*/ 6804025 h 4804"/>
                <a:gd name="T76" fmla="*/ 711200 w 1838"/>
                <a:gd name="T77" fmla="*/ 6978650 h 4804"/>
                <a:gd name="T78" fmla="*/ 1066800 w 1838"/>
                <a:gd name="T79" fmla="*/ 6991350 h 4804"/>
                <a:gd name="T80" fmla="*/ 1196975 w 1838"/>
                <a:gd name="T81" fmla="*/ 6746875 h 4804"/>
                <a:gd name="T82" fmla="*/ 1327150 w 1838"/>
                <a:gd name="T83" fmla="*/ 6851650 h 4804"/>
                <a:gd name="T84" fmla="*/ 1422400 w 1838"/>
                <a:gd name="T85" fmla="*/ 6642100 h 4804"/>
                <a:gd name="T86" fmla="*/ 1422400 w 1838"/>
                <a:gd name="T87" fmla="*/ 6384924 h 4804"/>
                <a:gd name="T88" fmla="*/ 1492250 w 1838"/>
                <a:gd name="T89" fmla="*/ 5737224 h 4804"/>
                <a:gd name="T90" fmla="*/ 1752600 w 1838"/>
                <a:gd name="T91" fmla="*/ 5495924 h 4804"/>
                <a:gd name="T92" fmla="*/ 2311400 w 1838"/>
                <a:gd name="T93" fmla="*/ 6851650 h 4804"/>
                <a:gd name="T94" fmla="*/ 2098675 w 1838"/>
                <a:gd name="T95" fmla="*/ 7442200 h 4804"/>
                <a:gd name="T96" fmla="*/ 2203450 w 1838"/>
                <a:gd name="T97" fmla="*/ 7616825 h 4804"/>
                <a:gd name="T98" fmla="*/ 2501900 w 1838"/>
                <a:gd name="T99" fmla="*/ 7499350 h 4804"/>
                <a:gd name="T100" fmla="*/ 2571750 w 1838"/>
                <a:gd name="T101" fmla="*/ 7118350 h 4804"/>
                <a:gd name="T102" fmla="*/ 2571750 w 1838"/>
                <a:gd name="T103" fmla="*/ 6804025 h 4804"/>
                <a:gd name="T104" fmla="*/ 2632075 w 1838"/>
                <a:gd name="T105" fmla="*/ 6061074 h 4804"/>
                <a:gd name="T106" fmla="*/ 2559050 w 1838"/>
                <a:gd name="T107" fmla="*/ 5448299 h 4804"/>
                <a:gd name="T108" fmla="*/ 2568575 w 1838"/>
                <a:gd name="T109" fmla="*/ 3940175 h 4804"/>
                <a:gd name="T110" fmla="*/ 2520950 w 1838"/>
                <a:gd name="T111" fmla="*/ 3352800 h 4804"/>
                <a:gd name="T112" fmla="*/ 2489200 w 1838"/>
                <a:gd name="T113" fmla="*/ 3213099 h 4804"/>
                <a:gd name="T114" fmla="*/ 2425700 w 1838"/>
                <a:gd name="T115" fmla="*/ 2892425 h 4804"/>
                <a:gd name="T116" fmla="*/ 2555875 w 1838"/>
                <a:gd name="T117" fmla="*/ 2546350 h 4804"/>
                <a:gd name="T118" fmla="*/ 2667000 w 1838"/>
                <a:gd name="T119" fmla="*/ 2279650 h 480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38"/>
                <a:gd name="T181" fmla="*/ 0 h 4804"/>
                <a:gd name="T182" fmla="*/ 1838 w 1838"/>
                <a:gd name="T183" fmla="*/ 4804 h 480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38" h="4804">
                  <a:moveTo>
                    <a:pt x="1828" y="888"/>
                  </a:moveTo>
                  <a:lnTo>
                    <a:pt x="1820" y="864"/>
                  </a:lnTo>
                  <a:lnTo>
                    <a:pt x="1812" y="842"/>
                  </a:lnTo>
                  <a:lnTo>
                    <a:pt x="1804" y="828"/>
                  </a:lnTo>
                  <a:lnTo>
                    <a:pt x="1790" y="820"/>
                  </a:lnTo>
                  <a:lnTo>
                    <a:pt x="1730" y="806"/>
                  </a:lnTo>
                  <a:lnTo>
                    <a:pt x="1678" y="792"/>
                  </a:lnTo>
                  <a:lnTo>
                    <a:pt x="1618" y="770"/>
                  </a:lnTo>
                  <a:lnTo>
                    <a:pt x="1604" y="764"/>
                  </a:lnTo>
                  <a:lnTo>
                    <a:pt x="1626" y="742"/>
                  </a:lnTo>
                  <a:lnTo>
                    <a:pt x="1634" y="712"/>
                  </a:lnTo>
                  <a:lnTo>
                    <a:pt x="1656" y="684"/>
                  </a:lnTo>
                  <a:lnTo>
                    <a:pt x="1634" y="690"/>
                  </a:lnTo>
                  <a:lnTo>
                    <a:pt x="1612" y="690"/>
                  </a:lnTo>
                  <a:lnTo>
                    <a:pt x="1604" y="690"/>
                  </a:lnTo>
                  <a:lnTo>
                    <a:pt x="1604" y="684"/>
                  </a:lnTo>
                  <a:lnTo>
                    <a:pt x="1590" y="662"/>
                  </a:lnTo>
                  <a:lnTo>
                    <a:pt x="1566" y="648"/>
                  </a:lnTo>
                  <a:lnTo>
                    <a:pt x="1560" y="626"/>
                  </a:lnTo>
                  <a:lnTo>
                    <a:pt x="1560" y="604"/>
                  </a:lnTo>
                  <a:lnTo>
                    <a:pt x="1566" y="574"/>
                  </a:lnTo>
                  <a:lnTo>
                    <a:pt x="1574" y="532"/>
                  </a:lnTo>
                  <a:lnTo>
                    <a:pt x="1590" y="488"/>
                  </a:lnTo>
                  <a:lnTo>
                    <a:pt x="1590" y="452"/>
                  </a:lnTo>
                  <a:lnTo>
                    <a:pt x="1590" y="414"/>
                  </a:lnTo>
                  <a:lnTo>
                    <a:pt x="1574" y="386"/>
                  </a:lnTo>
                  <a:lnTo>
                    <a:pt x="1544" y="320"/>
                  </a:lnTo>
                  <a:lnTo>
                    <a:pt x="1538" y="284"/>
                  </a:lnTo>
                  <a:lnTo>
                    <a:pt x="1522" y="248"/>
                  </a:lnTo>
                  <a:lnTo>
                    <a:pt x="1508" y="204"/>
                  </a:lnTo>
                  <a:lnTo>
                    <a:pt x="1478" y="154"/>
                  </a:lnTo>
                  <a:lnTo>
                    <a:pt x="1432" y="110"/>
                  </a:lnTo>
                  <a:lnTo>
                    <a:pt x="1388" y="66"/>
                  </a:lnTo>
                  <a:lnTo>
                    <a:pt x="1344" y="36"/>
                  </a:lnTo>
                  <a:lnTo>
                    <a:pt x="1306" y="8"/>
                  </a:lnTo>
                  <a:lnTo>
                    <a:pt x="1270" y="0"/>
                  </a:lnTo>
                  <a:lnTo>
                    <a:pt x="1254" y="8"/>
                  </a:lnTo>
                  <a:lnTo>
                    <a:pt x="1240" y="16"/>
                  </a:lnTo>
                  <a:lnTo>
                    <a:pt x="1210" y="8"/>
                  </a:lnTo>
                  <a:lnTo>
                    <a:pt x="1188" y="8"/>
                  </a:lnTo>
                  <a:lnTo>
                    <a:pt x="1174" y="16"/>
                  </a:lnTo>
                  <a:lnTo>
                    <a:pt x="1114" y="16"/>
                  </a:lnTo>
                  <a:lnTo>
                    <a:pt x="1062" y="22"/>
                  </a:lnTo>
                  <a:lnTo>
                    <a:pt x="1040" y="30"/>
                  </a:lnTo>
                  <a:lnTo>
                    <a:pt x="1018" y="44"/>
                  </a:lnTo>
                  <a:lnTo>
                    <a:pt x="1002" y="66"/>
                  </a:lnTo>
                  <a:lnTo>
                    <a:pt x="988" y="88"/>
                  </a:lnTo>
                  <a:lnTo>
                    <a:pt x="972" y="146"/>
                  </a:lnTo>
                  <a:lnTo>
                    <a:pt x="972" y="196"/>
                  </a:lnTo>
                  <a:lnTo>
                    <a:pt x="972" y="226"/>
                  </a:lnTo>
                  <a:lnTo>
                    <a:pt x="958" y="328"/>
                  </a:lnTo>
                  <a:lnTo>
                    <a:pt x="950" y="392"/>
                  </a:lnTo>
                  <a:lnTo>
                    <a:pt x="958" y="444"/>
                  </a:lnTo>
                  <a:lnTo>
                    <a:pt x="988" y="538"/>
                  </a:lnTo>
                  <a:lnTo>
                    <a:pt x="988" y="568"/>
                  </a:lnTo>
                  <a:lnTo>
                    <a:pt x="980" y="604"/>
                  </a:lnTo>
                  <a:lnTo>
                    <a:pt x="958" y="640"/>
                  </a:lnTo>
                  <a:lnTo>
                    <a:pt x="944" y="648"/>
                  </a:lnTo>
                  <a:lnTo>
                    <a:pt x="928" y="654"/>
                  </a:lnTo>
                  <a:lnTo>
                    <a:pt x="944" y="654"/>
                  </a:lnTo>
                  <a:lnTo>
                    <a:pt x="958" y="654"/>
                  </a:lnTo>
                  <a:lnTo>
                    <a:pt x="972" y="654"/>
                  </a:lnTo>
                  <a:lnTo>
                    <a:pt x="958" y="690"/>
                  </a:lnTo>
                  <a:lnTo>
                    <a:pt x="936" y="706"/>
                  </a:lnTo>
                  <a:lnTo>
                    <a:pt x="920" y="712"/>
                  </a:lnTo>
                  <a:lnTo>
                    <a:pt x="906" y="706"/>
                  </a:lnTo>
                  <a:lnTo>
                    <a:pt x="914" y="742"/>
                  </a:lnTo>
                  <a:lnTo>
                    <a:pt x="928" y="770"/>
                  </a:lnTo>
                  <a:lnTo>
                    <a:pt x="874" y="784"/>
                  </a:lnTo>
                  <a:lnTo>
                    <a:pt x="866" y="784"/>
                  </a:lnTo>
                  <a:lnTo>
                    <a:pt x="828" y="798"/>
                  </a:lnTo>
                  <a:lnTo>
                    <a:pt x="792" y="820"/>
                  </a:lnTo>
                  <a:lnTo>
                    <a:pt x="778" y="834"/>
                  </a:lnTo>
                  <a:lnTo>
                    <a:pt x="778" y="846"/>
                  </a:lnTo>
                  <a:lnTo>
                    <a:pt x="770" y="850"/>
                  </a:lnTo>
                  <a:lnTo>
                    <a:pt x="748" y="856"/>
                  </a:lnTo>
                  <a:lnTo>
                    <a:pt x="732" y="860"/>
                  </a:lnTo>
                  <a:lnTo>
                    <a:pt x="726" y="866"/>
                  </a:lnTo>
                  <a:lnTo>
                    <a:pt x="720" y="870"/>
                  </a:lnTo>
                  <a:lnTo>
                    <a:pt x="714" y="874"/>
                  </a:lnTo>
                  <a:lnTo>
                    <a:pt x="700" y="882"/>
                  </a:lnTo>
                  <a:lnTo>
                    <a:pt x="688" y="888"/>
                  </a:lnTo>
                  <a:lnTo>
                    <a:pt x="670" y="910"/>
                  </a:lnTo>
                  <a:lnTo>
                    <a:pt x="668" y="926"/>
                  </a:lnTo>
                  <a:lnTo>
                    <a:pt x="656" y="962"/>
                  </a:lnTo>
                  <a:lnTo>
                    <a:pt x="656" y="994"/>
                  </a:lnTo>
                  <a:lnTo>
                    <a:pt x="654" y="1024"/>
                  </a:lnTo>
                  <a:lnTo>
                    <a:pt x="654" y="1044"/>
                  </a:lnTo>
                  <a:lnTo>
                    <a:pt x="644" y="1048"/>
                  </a:lnTo>
                  <a:lnTo>
                    <a:pt x="614" y="1048"/>
                  </a:lnTo>
                  <a:lnTo>
                    <a:pt x="608" y="1064"/>
                  </a:lnTo>
                  <a:lnTo>
                    <a:pt x="600" y="1088"/>
                  </a:lnTo>
                  <a:lnTo>
                    <a:pt x="586" y="1104"/>
                  </a:lnTo>
                  <a:lnTo>
                    <a:pt x="578" y="1114"/>
                  </a:lnTo>
                  <a:lnTo>
                    <a:pt x="558" y="1120"/>
                  </a:lnTo>
                  <a:lnTo>
                    <a:pt x="530" y="1124"/>
                  </a:lnTo>
                  <a:lnTo>
                    <a:pt x="498" y="1134"/>
                  </a:lnTo>
                  <a:lnTo>
                    <a:pt x="482" y="1150"/>
                  </a:lnTo>
                  <a:lnTo>
                    <a:pt x="456" y="1176"/>
                  </a:lnTo>
                  <a:lnTo>
                    <a:pt x="448" y="1188"/>
                  </a:lnTo>
                  <a:lnTo>
                    <a:pt x="434" y="1202"/>
                  </a:lnTo>
                  <a:lnTo>
                    <a:pt x="424" y="1208"/>
                  </a:lnTo>
                  <a:lnTo>
                    <a:pt x="410" y="1212"/>
                  </a:lnTo>
                  <a:lnTo>
                    <a:pt x="392" y="1206"/>
                  </a:lnTo>
                  <a:lnTo>
                    <a:pt x="360" y="1188"/>
                  </a:lnTo>
                  <a:lnTo>
                    <a:pt x="332" y="1174"/>
                  </a:lnTo>
                  <a:lnTo>
                    <a:pt x="302" y="1162"/>
                  </a:lnTo>
                  <a:lnTo>
                    <a:pt x="266" y="1138"/>
                  </a:lnTo>
                  <a:lnTo>
                    <a:pt x="250" y="1128"/>
                  </a:lnTo>
                  <a:lnTo>
                    <a:pt x="222" y="1108"/>
                  </a:lnTo>
                  <a:lnTo>
                    <a:pt x="196" y="1090"/>
                  </a:lnTo>
                  <a:lnTo>
                    <a:pt x="182" y="1080"/>
                  </a:lnTo>
                  <a:lnTo>
                    <a:pt x="168" y="1064"/>
                  </a:lnTo>
                  <a:lnTo>
                    <a:pt x="146" y="1052"/>
                  </a:lnTo>
                  <a:lnTo>
                    <a:pt x="138" y="1060"/>
                  </a:lnTo>
                  <a:lnTo>
                    <a:pt x="160" y="1082"/>
                  </a:lnTo>
                  <a:lnTo>
                    <a:pt x="154" y="1106"/>
                  </a:lnTo>
                  <a:lnTo>
                    <a:pt x="148" y="1130"/>
                  </a:lnTo>
                  <a:lnTo>
                    <a:pt x="138" y="1158"/>
                  </a:lnTo>
                  <a:lnTo>
                    <a:pt x="126" y="1186"/>
                  </a:lnTo>
                  <a:lnTo>
                    <a:pt x="110" y="1212"/>
                  </a:lnTo>
                  <a:lnTo>
                    <a:pt x="102" y="1224"/>
                  </a:lnTo>
                  <a:lnTo>
                    <a:pt x="94" y="1234"/>
                  </a:lnTo>
                  <a:lnTo>
                    <a:pt x="84" y="1240"/>
                  </a:lnTo>
                  <a:lnTo>
                    <a:pt x="74" y="1246"/>
                  </a:lnTo>
                  <a:lnTo>
                    <a:pt x="34" y="1194"/>
                  </a:lnTo>
                  <a:lnTo>
                    <a:pt x="18" y="1222"/>
                  </a:lnTo>
                  <a:lnTo>
                    <a:pt x="8" y="1248"/>
                  </a:lnTo>
                  <a:lnTo>
                    <a:pt x="4" y="1262"/>
                  </a:lnTo>
                  <a:lnTo>
                    <a:pt x="0" y="1276"/>
                  </a:lnTo>
                  <a:lnTo>
                    <a:pt x="0" y="1288"/>
                  </a:lnTo>
                  <a:lnTo>
                    <a:pt x="0" y="1300"/>
                  </a:lnTo>
                  <a:lnTo>
                    <a:pt x="80" y="1340"/>
                  </a:lnTo>
                  <a:lnTo>
                    <a:pt x="120" y="1356"/>
                  </a:lnTo>
                  <a:lnTo>
                    <a:pt x="166" y="1374"/>
                  </a:lnTo>
                  <a:lnTo>
                    <a:pt x="216" y="1394"/>
                  </a:lnTo>
                  <a:lnTo>
                    <a:pt x="248" y="1412"/>
                  </a:lnTo>
                  <a:lnTo>
                    <a:pt x="304" y="1426"/>
                  </a:lnTo>
                  <a:lnTo>
                    <a:pt x="342" y="1456"/>
                  </a:lnTo>
                  <a:lnTo>
                    <a:pt x="372" y="1466"/>
                  </a:lnTo>
                  <a:lnTo>
                    <a:pt x="462" y="1466"/>
                  </a:lnTo>
                  <a:lnTo>
                    <a:pt x="482" y="1464"/>
                  </a:lnTo>
                  <a:lnTo>
                    <a:pt x="504" y="1456"/>
                  </a:lnTo>
                  <a:lnTo>
                    <a:pt x="526" y="1450"/>
                  </a:lnTo>
                  <a:lnTo>
                    <a:pt x="560" y="1438"/>
                  </a:lnTo>
                  <a:lnTo>
                    <a:pt x="596" y="1432"/>
                  </a:lnTo>
                  <a:lnTo>
                    <a:pt x="620" y="1428"/>
                  </a:lnTo>
                  <a:lnTo>
                    <a:pt x="644" y="1422"/>
                  </a:lnTo>
                  <a:lnTo>
                    <a:pt x="654" y="1414"/>
                  </a:lnTo>
                  <a:lnTo>
                    <a:pt x="674" y="1406"/>
                  </a:lnTo>
                  <a:lnTo>
                    <a:pt x="788" y="1320"/>
                  </a:lnTo>
                  <a:lnTo>
                    <a:pt x="792" y="1554"/>
                  </a:lnTo>
                  <a:lnTo>
                    <a:pt x="800" y="1546"/>
                  </a:lnTo>
                  <a:lnTo>
                    <a:pt x="814" y="1546"/>
                  </a:lnTo>
                  <a:lnTo>
                    <a:pt x="822" y="1626"/>
                  </a:lnTo>
                  <a:lnTo>
                    <a:pt x="806" y="1618"/>
                  </a:lnTo>
                  <a:lnTo>
                    <a:pt x="806" y="1596"/>
                  </a:lnTo>
                  <a:lnTo>
                    <a:pt x="792" y="1582"/>
                  </a:lnTo>
                  <a:lnTo>
                    <a:pt x="682" y="2066"/>
                  </a:lnTo>
                  <a:lnTo>
                    <a:pt x="688" y="2082"/>
                  </a:lnTo>
                  <a:lnTo>
                    <a:pt x="680" y="2112"/>
                  </a:lnTo>
                  <a:lnTo>
                    <a:pt x="658" y="2170"/>
                  </a:lnTo>
                  <a:lnTo>
                    <a:pt x="628" y="2264"/>
                  </a:lnTo>
                  <a:lnTo>
                    <a:pt x="620" y="2308"/>
                  </a:lnTo>
                  <a:lnTo>
                    <a:pt x="620" y="2358"/>
                  </a:lnTo>
                  <a:lnTo>
                    <a:pt x="628" y="2388"/>
                  </a:lnTo>
                  <a:lnTo>
                    <a:pt x="620" y="2620"/>
                  </a:lnTo>
                  <a:lnTo>
                    <a:pt x="620" y="2924"/>
                  </a:lnTo>
                  <a:lnTo>
                    <a:pt x="612" y="3142"/>
                  </a:lnTo>
                  <a:lnTo>
                    <a:pt x="606" y="3286"/>
                  </a:lnTo>
                  <a:lnTo>
                    <a:pt x="680" y="3330"/>
                  </a:lnTo>
                  <a:lnTo>
                    <a:pt x="694" y="3336"/>
                  </a:lnTo>
                  <a:lnTo>
                    <a:pt x="688" y="3986"/>
                  </a:lnTo>
                  <a:lnTo>
                    <a:pt x="664" y="4052"/>
                  </a:lnTo>
                  <a:lnTo>
                    <a:pt x="642" y="4104"/>
                  </a:lnTo>
                  <a:lnTo>
                    <a:pt x="620" y="4132"/>
                  </a:lnTo>
                  <a:lnTo>
                    <a:pt x="604" y="4154"/>
                  </a:lnTo>
                  <a:lnTo>
                    <a:pt x="574" y="4184"/>
                  </a:lnTo>
                  <a:lnTo>
                    <a:pt x="552" y="4214"/>
                  </a:lnTo>
                  <a:lnTo>
                    <a:pt x="508" y="4242"/>
                  </a:lnTo>
                  <a:lnTo>
                    <a:pt x="478" y="4272"/>
                  </a:lnTo>
                  <a:lnTo>
                    <a:pt x="456" y="4286"/>
                  </a:lnTo>
                  <a:lnTo>
                    <a:pt x="448" y="4294"/>
                  </a:lnTo>
                  <a:lnTo>
                    <a:pt x="440" y="4322"/>
                  </a:lnTo>
                  <a:lnTo>
                    <a:pt x="434" y="4352"/>
                  </a:lnTo>
                  <a:lnTo>
                    <a:pt x="440" y="4366"/>
                  </a:lnTo>
                  <a:lnTo>
                    <a:pt x="448" y="4396"/>
                  </a:lnTo>
                  <a:lnTo>
                    <a:pt x="456" y="4410"/>
                  </a:lnTo>
                  <a:lnTo>
                    <a:pt x="462" y="4426"/>
                  </a:lnTo>
                  <a:lnTo>
                    <a:pt x="568" y="4418"/>
                  </a:lnTo>
                  <a:lnTo>
                    <a:pt x="642" y="4410"/>
                  </a:lnTo>
                  <a:lnTo>
                    <a:pt x="672" y="4404"/>
                  </a:lnTo>
                  <a:lnTo>
                    <a:pt x="688" y="4388"/>
                  </a:lnTo>
                  <a:lnTo>
                    <a:pt x="702" y="4360"/>
                  </a:lnTo>
                  <a:lnTo>
                    <a:pt x="724" y="4322"/>
                  </a:lnTo>
                  <a:lnTo>
                    <a:pt x="746" y="4264"/>
                  </a:lnTo>
                  <a:lnTo>
                    <a:pt x="754" y="4250"/>
                  </a:lnTo>
                  <a:lnTo>
                    <a:pt x="762" y="4228"/>
                  </a:lnTo>
                  <a:lnTo>
                    <a:pt x="784" y="4206"/>
                  </a:lnTo>
                  <a:lnTo>
                    <a:pt x="828" y="4184"/>
                  </a:lnTo>
                  <a:lnTo>
                    <a:pt x="852" y="4162"/>
                  </a:lnTo>
                  <a:lnTo>
                    <a:pt x="836" y="4316"/>
                  </a:lnTo>
                  <a:lnTo>
                    <a:pt x="852" y="4330"/>
                  </a:lnTo>
                  <a:lnTo>
                    <a:pt x="874" y="4322"/>
                  </a:lnTo>
                  <a:lnTo>
                    <a:pt x="880" y="4258"/>
                  </a:lnTo>
                  <a:lnTo>
                    <a:pt x="888" y="4206"/>
                  </a:lnTo>
                  <a:lnTo>
                    <a:pt x="896" y="4184"/>
                  </a:lnTo>
                  <a:lnTo>
                    <a:pt x="904" y="4162"/>
                  </a:lnTo>
                  <a:lnTo>
                    <a:pt x="910" y="4148"/>
                  </a:lnTo>
                  <a:lnTo>
                    <a:pt x="918" y="4126"/>
                  </a:lnTo>
                  <a:lnTo>
                    <a:pt x="910" y="4074"/>
                  </a:lnTo>
                  <a:lnTo>
                    <a:pt x="896" y="4022"/>
                  </a:lnTo>
                  <a:lnTo>
                    <a:pt x="880" y="3994"/>
                  </a:lnTo>
                  <a:lnTo>
                    <a:pt x="874" y="3964"/>
                  </a:lnTo>
                  <a:lnTo>
                    <a:pt x="874" y="3892"/>
                  </a:lnTo>
                  <a:lnTo>
                    <a:pt x="918" y="3724"/>
                  </a:lnTo>
                  <a:lnTo>
                    <a:pt x="940" y="3614"/>
                  </a:lnTo>
                  <a:lnTo>
                    <a:pt x="948" y="3556"/>
                  </a:lnTo>
                  <a:lnTo>
                    <a:pt x="948" y="3468"/>
                  </a:lnTo>
                  <a:lnTo>
                    <a:pt x="954" y="3424"/>
                  </a:lnTo>
                  <a:lnTo>
                    <a:pt x="1038" y="3446"/>
                  </a:lnTo>
                  <a:lnTo>
                    <a:pt x="1104" y="3462"/>
                  </a:lnTo>
                  <a:lnTo>
                    <a:pt x="1208" y="3482"/>
                  </a:lnTo>
                  <a:lnTo>
                    <a:pt x="1268" y="3496"/>
                  </a:lnTo>
                  <a:lnTo>
                    <a:pt x="1326" y="3496"/>
                  </a:lnTo>
                  <a:lnTo>
                    <a:pt x="1456" y="4118"/>
                  </a:lnTo>
                  <a:lnTo>
                    <a:pt x="1456" y="4316"/>
                  </a:lnTo>
                  <a:lnTo>
                    <a:pt x="1448" y="4360"/>
                  </a:lnTo>
                  <a:lnTo>
                    <a:pt x="1440" y="4374"/>
                  </a:lnTo>
                  <a:lnTo>
                    <a:pt x="1388" y="4572"/>
                  </a:lnTo>
                  <a:lnTo>
                    <a:pt x="1344" y="4652"/>
                  </a:lnTo>
                  <a:lnTo>
                    <a:pt x="1322" y="4688"/>
                  </a:lnTo>
                  <a:lnTo>
                    <a:pt x="1314" y="4718"/>
                  </a:lnTo>
                  <a:lnTo>
                    <a:pt x="1314" y="4740"/>
                  </a:lnTo>
                  <a:lnTo>
                    <a:pt x="1322" y="4784"/>
                  </a:lnTo>
                  <a:lnTo>
                    <a:pt x="1344" y="4790"/>
                  </a:lnTo>
                  <a:lnTo>
                    <a:pt x="1388" y="4798"/>
                  </a:lnTo>
                  <a:lnTo>
                    <a:pt x="1448" y="4804"/>
                  </a:lnTo>
                  <a:lnTo>
                    <a:pt x="1478" y="4798"/>
                  </a:lnTo>
                  <a:lnTo>
                    <a:pt x="1508" y="4790"/>
                  </a:lnTo>
                  <a:lnTo>
                    <a:pt x="1560" y="4754"/>
                  </a:lnTo>
                  <a:lnTo>
                    <a:pt x="1576" y="4724"/>
                  </a:lnTo>
                  <a:lnTo>
                    <a:pt x="1598" y="4666"/>
                  </a:lnTo>
                  <a:lnTo>
                    <a:pt x="1604" y="4630"/>
                  </a:lnTo>
                  <a:lnTo>
                    <a:pt x="1604" y="4542"/>
                  </a:lnTo>
                  <a:lnTo>
                    <a:pt x="1620" y="4476"/>
                  </a:lnTo>
                  <a:lnTo>
                    <a:pt x="1620" y="4484"/>
                  </a:lnTo>
                  <a:lnTo>
                    <a:pt x="1634" y="4492"/>
                  </a:lnTo>
                  <a:lnTo>
                    <a:pt x="1650" y="4476"/>
                  </a:lnTo>
                  <a:lnTo>
                    <a:pt x="1642" y="4382"/>
                  </a:lnTo>
                  <a:lnTo>
                    <a:pt x="1620" y="4280"/>
                  </a:lnTo>
                  <a:lnTo>
                    <a:pt x="1620" y="4286"/>
                  </a:lnTo>
                  <a:lnTo>
                    <a:pt x="1612" y="4242"/>
                  </a:lnTo>
                  <a:lnTo>
                    <a:pt x="1612" y="4110"/>
                  </a:lnTo>
                  <a:lnTo>
                    <a:pt x="1628" y="4030"/>
                  </a:lnTo>
                  <a:lnTo>
                    <a:pt x="1650" y="3898"/>
                  </a:lnTo>
                  <a:lnTo>
                    <a:pt x="1658" y="3818"/>
                  </a:lnTo>
                  <a:lnTo>
                    <a:pt x="1664" y="3724"/>
                  </a:lnTo>
                  <a:lnTo>
                    <a:pt x="1658" y="3636"/>
                  </a:lnTo>
                  <a:lnTo>
                    <a:pt x="1650" y="3540"/>
                  </a:lnTo>
                  <a:lnTo>
                    <a:pt x="1628" y="3460"/>
                  </a:lnTo>
                  <a:lnTo>
                    <a:pt x="1612" y="3432"/>
                  </a:lnTo>
                  <a:lnTo>
                    <a:pt x="1604" y="3416"/>
                  </a:lnTo>
                  <a:lnTo>
                    <a:pt x="1604" y="3070"/>
                  </a:lnTo>
                  <a:lnTo>
                    <a:pt x="1610" y="2888"/>
                  </a:lnTo>
                  <a:lnTo>
                    <a:pt x="1618" y="2706"/>
                  </a:lnTo>
                  <a:lnTo>
                    <a:pt x="1618" y="2482"/>
                  </a:lnTo>
                  <a:lnTo>
                    <a:pt x="1640" y="2474"/>
                  </a:lnTo>
                  <a:lnTo>
                    <a:pt x="1664" y="2460"/>
                  </a:lnTo>
                  <a:lnTo>
                    <a:pt x="1628" y="2288"/>
                  </a:lnTo>
                  <a:lnTo>
                    <a:pt x="1626" y="2288"/>
                  </a:lnTo>
                  <a:lnTo>
                    <a:pt x="1588" y="2112"/>
                  </a:lnTo>
                  <a:lnTo>
                    <a:pt x="1590" y="2114"/>
                  </a:lnTo>
                  <a:lnTo>
                    <a:pt x="1572" y="2022"/>
                  </a:lnTo>
                  <a:lnTo>
                    <a:pt x="1570" y="2022"/>
                  </a:lnTo>
                  <a:lnTo>
                    <a:pt x="1568" y="2024"/>
                  </a:lnTo>
                  <a:lnTo>
                    <a:pt x="1566" y="2010"/>
                  </a:lnTo>
                  <a:lnTo>
                    <a:pt x="1544" y="1944"/>
                  </a:lnTo>
                  <a:lnTo>
                    <a:pt x="1528" y="1894"/>
                  </a:lnTo>
                  <a:lnTo>
                    <a:pt x="1522" y="1842"/>
                  </a:lnTo>
                  <a:lnTo>
                    <a:pt x="1528" y="1822"/>
                  </a:lnTo>
                  <a:lnTo>
                    <a:pt x="1536" y="1792"/>
                  </a:lnTo>
                  <a:lnTo>
                    <a:pt x="1566" y="1720"/>
                  </a:lnTo>
                  <a:lnTo>
                    <a:pt x="1588" y="1674"/>
                  </a:lnTo>
                  <a:lnTo>
                    <a:pt x="1598" y="1644"/>
                  </a:lnTo>
                  <a:lnTo>
                    <a:pt x="1610" y="1604"/>
                  </a:lnTo>
                  <a:lnTo>
                    <a:pt x="1626" y="1560"/>
                  </a:lnTo>
                  <a:lnTo>
                    <a:pt x="1648" y="1502"/>
                  </a:lnTo>
                  <a:lnTo>
                    <a:pt x="1678" y="1444"/>
                  </a:lnTo>
                  <a:lnTo>
                    <a:pt x="1680" y="1436"/>
                  </a:lnTo>
                  <a:lnTo>
                    <a:pt x="1838" y="908"/>
                  </a:lnTo>
                  <a:lnTo>
                    <a:pt x="1828" y="888"/>
                  </a:lnTo>
                  <a:close/>
                </a:path>
              </a:pathLst>
            </a:custGeom>
            <a:solidFill>
              <a:schemeClr val="bg1">
                <a:lumMod val="50000"/>
              </a:schemeClr>
            </a:solidFill>
            <a:ln w="9525">
              <a:noFill/>
              <a:round/>
            </a:ln>
          </p:spPr>
          <p:txBody>
            <a:bodyPr/>
            <a:lstStyle/>
            <a:p>
              <a:pPr eaLnBrk="1" fontAlgn="auto" hangingPunct="1">
                <a:spcBef>
                  <a:spcPct val="0"/>
                </a:spcBef>
                <a:spcAft>
                  <a:spcPct val="0"/>
                </a:spcAft>
                <a:defRPr/>
              </a:pPr>
              <a:endParaRPr lang="da-DK" kern="0">
                <a:solidFill>
                  <a:sysClr val="windowText" lastClr="000000"/>
                </a:solidFill>
                <a:latin typeface="+mn-lt"/>
              </a:endParaRPr>
            </a:p>
          </p:txBody>
        </p:sp>
        <p:sp>
          <p:nvSpPr>
            <p:cNvPr id="46" name="Freeform 73"/>
            <p:cNvSpPr/>
            <p:nvPr/>
          </p:nvSpPr>
          <p:spPr bwMode="auto">
            <a:xfrm>
              <a:off x="9648825" y="2855913"/>
              <a:ext cx="3175" cy="22225"/>
            </a:xfrm>
            <a:custGeom>
              <a:avLst/>
              <a:gdLst>
                <a:gd name="T0" fmla="*/ 0 w 8"/>
                <a:gd name="T1" fmla="*/ 9525 h 28"/>
                <a:gd name="T2" fmla="*/ 0 w 8"/>
                <a:gd name="T3" fmla="*/ 44450 h 28"/>
                <a:gd name="T4" fmla="*/ 12700 w 8"/>
                <a:gd name="T5" fmla="*/ 44450 h 28"/>
                <a:gd name="T6" fmla="*/ 12700 w 8"/>
                <a:gd name="T7" fmla="*/ 0 h 28"/>
                <a:gd name="T8" fmla="*/ 0 w 8"/>
                <a:gd name="T9" fmla="*/ 9525 h 28"/>
                <a:gd name="T10" fmla="*/ 0 60000 65536"/>
                <a:gd name="T11" fmla="*/ 0 60000 65536"/>
                <a:gd name="T12" fmla="*/ 0 60000 65536"/>
                <a:gd name="T13" fmla="*/ 0 60000 65536"/>
                <a:gd name="T14" fmla="*/ 0 60000 65536"/>
                <a:gd name="T15" fmla="*/ 0 w 8"/>
                <a:gd name="T16" fmla="*/ 0 h 28"/>
                <a:gd name="T17" fmla="*/ 8 w 8"/>
                <a:gd name="T18" fmla="*/ 28 h 28"/>
              </a:gdLst>
              <a:ahLst/>
              <a:cxnLst>
                <a:cxn ang="T10">
                  <a:pos x="T0" y="T1"/>
                </a:cxn>
                <a:cxn ang="T11">
                  <a:pos x="T2" y="T3"/>
                </a:cxn>
                <a:cxn ang="T12">
                  <a:pos x="T4" y="T5"/>
                </a:cxn>
                <a:cxn ang="T13">
                  <a:pos x="T6" y="T7"/>
                </a:cxn>
                <a:cxn ang="T14">
                  <a:pos x="T8" y="T9"/>
                </a:cxn>
              </a:cxnLst>
              <a:rect l="T15" t="T16" r="T17" b="T18"/>
              <a:pathLst>
                <a:path w="8" h="28">
                  <a:moveTo>
                    <a:pt x="0" y="6"/>
                  </a:moveTo>
                  <a:lnTo>
                    <a:pt x="0" y="28"/>
                  </a:lnTo>
                  <a:lnTo>
                    <a:pt x="8" y="28"/>
                  </a:lnTo>
                  <a:lnTo>
                    <a:pt x="8" y="0"/>
                  </a:lnTo>
                  <a:lnTo>
                    <a:pt x="0" y="6"/>
                  </a:lnTo>
                  <a:close/>
                </a:path>
              </a:pathLst>
            </a:custGeom>
            <a:solidFill>
              <a:srgbClr val="ACACAC"/>
            </a:solidFill>
            <a:ln w="9525">
              <a:noFill/>
              <a:round/>
            </a:ln>
          </p:spPr>
          <p:txBody>
            <a:bodyPr/>
            <a:lstStyle/>
            <a:p>
              <a:pPr eaLnBrk="1" fontAlgn="auto" hangingPunct="1">
                <a:spcBef>
                  <a:spcPct val="0"/>
                </a:spcBef>
                <a:spcAft>
                  <a:spcPct val="0"/>
                </a:spcAft>
                <a:defRPr/>
              </a:pPr>
              <a:endParaRPr lang="da-DK" kern="0">
                <a:solidFill>
                  <a:sysClr val="windowText" lastClr="000000"/>
                </a:solidFill>
                <a:latin typeface="+mn-lt"/>
              </a:endParaRPr>
            </a:p>
          </p:txBody>
        </p:sp>
        <p:sp>
          <p:nvSpPr>
            <p:cNvPr id="47" name="Freeform 75"/>
            <p:cNvSpPr/>
            <p:nvPr/>
          </p:nvSpPr>
          <p:spPr bwMode="auto">
            <a:xfrm>
              <a:off x="10282238" y="3284538"/>
              <a:ext cx="15875" cy="50800"/>
            </a:xfrm>
            <a:custGeom>
              <a:avLst/>
              <a:gdLst>
                <a:gd name="T0" fmla="*/ 19050 w 18"/>
                <a:gd name="T1" fmla="*/ 63500 h 64"/>
                <a:gd name="T2" fmla="*/ 6350 w 18"/>
                <a:gd name="T3" fmla="*/ 6350 h 64"/>
                <a:gd name="T4" fmla="*/ 0 w 18"/>
                <a:gd name="T5" fmla="*/ 0 h 64"/>
                <a:gd name="T6" fmla="*/ 0 w 18"/>
                <a:gd name="T7" fmla="*/ 38100 h 64"/>
                <a:gd name="T8" fmla="*/ 22225 w 18"/>
                <a:gd name="T9" fmla="*/ 101600 h 64"/>
                <a:gd name="T10" fmla="*/ 28575 w 18"/>
                <a:gd name="T11" fmla="*/ 101600 h 64"/>
                <a:gd name="T12" fmla="*/ 19050 w 18"/>
                <a:gd name="T13" fmla="*/ 63500 h 64"/>
                <a:gd name="T14" fmla="*/ 0 60000 65536"/>
                <a:gd name="T15" fmla="*/ 0 60000 65536"/>
                <a:gd name="T16" fmla="*/ 0 60000 65536"/>
                <a:gd name="T17" fmla="*/ 0 60000 65536"/>
                <a:gd name="T18" fmla="*/ 0 60000 65536"/>
                <a:gd name="T19" fmla="*/ 0 60000 65536"/>
                <a:gd name="T20" fmla="*/ 0 60000 65536"/>
                <a:gd name="T21" fmla="*/ 0 w 18"/>
                <a:gd name="T22" fmla="*/ 0 h 64"/>
                <a:gd name="T23" fmla="*/ 18 w 18"/>
                <a:gd name="T24" fmla="*/ 64 h 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64">
                  <a:moveTo>
                    <a:pt x="12" y="40"/>
                  </a:moveTo>
                  <a:lnTo>
                    <a:pt x="4" y="4"/>
                  </a:lnTo>
                  <a:lnTo>
                    <a:pt x="0" y="0"/>
                  </a:lnTo>
                  <a:lnTo>
                    <a:pt x="0" y="24"/>
                  </a:lnTo>
                  <a:lnTo>
                    <a:pt x="14" y="64"/>
                  </a:lnTo>
                  <a:lnTo>
                    <a:pt x="18" y="64"/>
                  </a:lnTo>
                  <a:lnTo>
                    <a:pt x="12" y="40"/>
                  </a:lnTo>
                  <a:close/>
                </a:path>
              </a:pathLst>
            </a:custGeom>
            <a:solidFill>
              <a:srgbClr val="010101"/>
            </a:solidFill>
            <a:ln w="9525">
              <a:noFill/>
              <a:round/>
            </a:ln>
          </p:spPr>
          <p:txBody>
            <a:bodyPr/>
            <a:lstStyle/>
            <a:p>
              <a:pPr eaLnBrk="1" fontAlgn="auto" hangingPunct="1">
                <a:spcBef>
                  <a:spcPct val="0"/>
                </a:spcBef>
                <a:spcAft>
                  <a:spcPct val="0"/>
                </a:spcAft>
                <a:defRPr/>
              </a:pPr>
              <a:endParaRPr lang="da-DK" kern="0">
                <a:solidFill>
                  <a:sysClr val="windowText" lastClr="000000"/>
                </a:solidFill>
                <a:latin typeface="+mn-lt"/>
              </a:endParaRPr>
            </a:p>
          </p:txBody>
        </p:sp>
        <p:sp>
          <p:nvSpPr>
            <p:cNvPr id="49" name="Freeform 76"/>
            <p:cNvSpPr/>
            <p:nvPr/>
          </p:nvSpPr>
          <p:spPr bwMode="auto">
            <a:xfrm>
              <a:off x="9840913" y="1597025"/>
              <a:ext cx="354012" cy="711200"/>
            </a:xfrm>
            <a:custGeom>
              <a:avLst/>
              <a:gdLst>
                <a:gd name="T0" fmla="*/ 225425 w 420"/>
                <a:gd name="T1" fmla="*/ 1006475 h 836"/>
                <a:gd name="T2" fmla="*/ 222250 w 420"/>
                <a:gd name="T3" fmla="*/ 1009650 h 836"/>
                <a:gd name="T4" fmla="*/ 212725 w 420"/>
                <a:gd name="T5" fmla="*/ 1041400 h 836"/>
                <a:gd name="T6" fmla="*/ 174625 w 420"/>
                <a:gd name="T7" fmla="*/ 1066800 h 836"/>
                <a:gd name="T8" fmla="*/ 127000 w 420"/>
                <a:gd name="T9" fmla="*/ 1076325 h 836"/>
                <a:gd name="T10" fmla="*/ 127000 w 420"/>
                <a:gd name="T11" fmla="*/ 1111250 h 836"/>
                <a:gd name="T12" fmla="*/ 127000 w 420"/>
                <a:gd name="T13" fmla="*/ 1146175 h 836"/>
                <a:gd name="T14" fmla="*/ 139700 w 420"/>
                <a:gd name="T15" fmla="*/ 1168400 h 836"/>
                <a:gd name="T16" fmla="*/ 165100 w 420"/>
                <a:gd name="T17" fmla="*/ 1203325 h 836"/>
                <a:gd name="T18" fmla="*/ 174625 w 420"/>
                <a:gd name="T19" fmla="*/ 1260475 h 836"/>
                <a:gd name="T20" fmla="*/ 200025 w 420"/>
                <a:gd name="T21" fmla="*/ 1327150 h 836"/>
                <a:gd name="T22" fmla="*/ 225425 w 420"/>
                <a:gd name="T23" fmla="*/ 1317625 h 836"/>
                <a:gd name="T24" fmla="*/ 200025 w 420"/>
                <a:gd name="T25" fmla="*/ 1295400 h 836"/>
                <a:gd name="T26" fmla="*/ 200025 w 420"/>
                <a:gd name="T27" fmla="*/ 1260475 h 836"/>
                <a:gd name="T28" fmla="*/ 225425 w 420"/>
                <a:gd name="T29" fmla="*/ 1225550 h 836"/>
                <a:gd name="T30" fmla="*/ 260350 w 420"/>
                <a:gd name="T31" fmla="*/ 1203325 h 836"/>
                <a:gd name="T32" fmla="*/ 320675 w 420"/>
                <a:gd name="T33" fmla="*/ 1168400 h 836"/>
                <a:gd name="T34" fmla="*/ 438150 w 420"/>
                <a:gd name="T35" fmla="*/ 1111250 h 836"/>
                <a:gd name="T36" fmla="*/ 498475 w 420"/>
                <a:gd name="T37" fmla="*/ 1076325 h 836"/>
                <a:gd name="T38" fmla="*/ 533400 w 420"/>
                <a:gd name="T39" fmla="*/ 1041400 h 836"/>
                <a:gd name="T40" fmla="*/ 581025 w 420"/>
                <a:gd name="T41" fmla="*/ 996950 h 836"/>
                <a:gd name="T42" fmla="*/ 619125 w 420"/>
                <a:gd name="T43" fmla="*/ 962025 h 836"/>
                <a:gd name="T44" fmla="*/ 619125 w 420"/>
                <a:gd name="T45" fmla="*/ 955675 h 836"/>
                <a:gd name="T46" fmla="*/ 619125 w 420"/>
                <a:gd name="T47" fmla="*/ 952500 h 836"/>
                <a:gd name="T48" fmla="*/ 619125 w 420"/>
                <a:gd name="T49" fmla="*/ 952500 h 836"/>
                <a:gd name="T50" fmla="*/ 631825 w 420"/>
                <a:gd name="T51" fmla="*/ 800100 h 836"/>
                <a:gd name="T52" fmla="*/ 641350 w 420"/>
                <a:gd name="T53" fmla="*/ 685800 h 836"/>
                <a:gd name="T54" fmla="*/ 666750 w 420"/>
                <a:gd name="T55" fmla="*/ 606425 h 836"/>
                <a:gd name="T56" fmla="*/ 641350 w 420"/>
                <a:gd name="T57" fmla="*/ 584200 h 836"/>
                <a:gd name="T58" fmla="*/ 619125 w 420"/>
                <a:gd name="T59" fmla="*/ 536575 h 836"/>
                <a:gd name="T60" fmla="*/ 615950 w 420"/>
                <a:gd name="T61" fmla="*/ 533400 h 836"/>
                <a:gd name="T62" fmla="*/ 600075 w 420"/>
                <a:gd name="T63" fmla="*/ 476250 h 836"/>
                <a:gd name="T64" fmla="*/ 587375 w 420"/>
                <a:gd name="T65" fmla="*/ 384175 h 836"/>
                <a:gd name="T66" fmla="*/ 577850 w 420"/>
                <a:gd name="T67" fmla="*/ 288925 h 836"/>
                <a:gd name="T68" fmla="*/ 577850 w 420"/>
                <a:gd name="T69" fmla="*/ 244475 h 836"/>
                <a:gd name="T70" fmla="*/ 565150 w 420"/>
                <a:gd name="T71" fmla="*/ 196850 h 836"/>
                <a:gd name="T72" fmla="*/ 530225 w 420"/>
                <a:gd name="T73" fmla="*/ 152400 h 836"/>
                <a:gd name="T74" fmla="*/ 504825 w 420"/>
                <a:gd name="T75" fmla="*/ 104775 h 836"/>
                <a:gd name="T76" fmla="*/ 469900 w 420"/>
                <a:gd name="T77" fmla="*/ 69850 h 836"/>
                <a:gd name="T78" fmla="*/ 425450 w 420"/>
                <a:gd name="T79" fmla="*/ 34925 h 836"/>
                <a:gd name="T80" fmla="*/ 387350 w 420"/>
                <a:gd name="T81" fmla="*/ 12700 h 836"/>
                <a:gd name="T82" fmla="*/ 342900 w 420"/>
                <a:gd name="T83" fmla="*/ 0 h 836"/>
                <a:gd name="T84" fmla="*/ 260350 w 420"/>
                <a:gd name="T85" fmla="*/ 12700 h 836"/>
                <a:gd name="T86" fmla="*/ 187325 w 420"/>
                <a:gd name="T87" fmla="*/ 34925 h 836"/>
                <a:gd name="T88" fmla="*/ 130175 w 420"/>
                <a:gd name="T89" fmla="*/ 69850 h 836"/>
                <a:gd name="T90" fmla="*/ 82550 w 420"/>
                <a:gd name="T91" fmla="*/ 117475 h 836"/>
                <a:gd name="T92" fmla="*/ 47625 w 420"/>
                <a:gd name="T93" fmla="*/ 196850 h 836"/>
                <a:gd name="T94" fmla="*/ 12700 w 420"/>
                <a:gd name="T95" fmla="*/ 266700 h 836"/>
                <a:gd name="T96" fmla="*/ 0 w 420"/>
                <a:gd name="T97" fmla="*/ 327025 h 836"/>
                <a:gd name="T98" fmla="*/ 0 w 420"/>
                <a:gd name="T99" fmla="*/ 431800 h 836"/>
                <a:gd name="T100" fmla="*/ 22225 w 420"/>
                <a:gd name="T101" fmla="*/ 558800 h 836"/>
                <a:gd name="T102" fmla="*/ 34925 w 420"/>
                <a:gd name="T103" fmla="*/ 638175 h 836"/>
                <a:gd name="T104" fmla="*/ 60325 w 420"/>
                <a:gd name="T105" fmla="*/ 698500 h 836"/>
                <a:gd name="T106" fmla="*/ 152400 w 420"/>
                <a:gd name="T107" fmla="*/ 847725 h 836"/>
                <a:gd name="T108" fmla="*/ 177800 w 420"/>
                <a:gd name="T109" fmla="*/ 860425 h 836"/>
                <a:gd name="T110" fmla="*/ 212725 w 420"/>
                <a:gd name="T111" fmla="*/ 869950 h 836"/>
                <a:gd name="T112" fmla="*/ 215900 w 420"/>
                <a:gd name="T113" fmla="*/ 869950 h 836"/>
                <a:gd name="T114" fmla="*/ 222250 w 420"/>
                <a:gd name="T115" fmla="*/ 863600 h 836"/>
                <a:gd name="T116" fmla="*/ 244475 w 420"/>
                <a:gd name="T117" fmla="*/ 885825 h 836"/>
                <a:gd name="T118" fmla="*/ 244475 w 420"/>
                <a:gd name="T119" fmla="*/ 898525 h 836"/>
                <a:gd name="T120" fmla="*/ 234950 w 420"/>
                <a:gd name="T121" fmla="*/ 917575 h 836"/>
                <a:gd name="T122" fmla="*/ 234950 w 420"/>
                <a:gd name="T123" fmla="*/ 971550 h 836"/>
                <a:gd name="T124" fmla="*/ 225425 w 420"/>
                <a:gd name="T125" fmla="*/ 1006475 h 8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20"/>
                <a:gd name="T190" fmla="*/ 0 h 836"/>
                <a:gd name="T191" fmla="*/ 420 w 420"/>
                <a:gd name="T192" fmla="*/ 836 h 8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20" h="836">
                  <a:moveTo>
                    <a:pt x="142" y="634"/>
                  </a:moveTo>
                  <a:lnTo>
                    <a:pt x="140" y="636"/>
                  </a:lnTo>
                  <a:lnTo>
                    <a:pt x="134" y="656"/>
                  </a:lnTo>
                  <a:lnTo>
                    <a:pt x="110" y="672"/>
                  </a:lnTo>
                  <a:lnTo>
                    <a:pt x="80" y="678"/>
                  </a:lnTo>
                  <a:lnTo>
                    <a:pt x="80" y="700"/>
                  </a:lnTo>
                  <a:lnTo>
                    <a:pt x="80" y="722"/>
                  </a:lnTo>
                  <a:lnTo>
                    <a:pt x="88" y="736"/>
                  </a:lnTo>
                  <a:lnTo>
                    <a:pt x="104" y="758"/>
                  </a:lnTo>
                  <a:lnTo>
                    <a:pt x="110" y="794"/>
                  </a:lnTo>
                  <a:lnTo>
                    <a:pt x="126" y="836"/>
                  </a:lnTo>
                  <a:lnTo>
                    <a:pt x="142" y="830"/>
                  </a:lnTo>
                  <a:lnTo>
                    <a:pt x="126" y="816"/>
                  </a:lnTo>
                  <a:lnTo>
                    <a:pt x="126" y="794"/>
                  </a:lnTo>
                  <a:lnTo>
                    <a:pt x="142" y="772"/>
                  </a:lnTo>
                  <a:lnTo>
                    <a:pt x="164" y="758"/>
                  </a:lnTo>
                  <a:lnTo>
                    <a:pt x="202" y="736"/>
                  </a:lnTo>
                  <a:lnTo>
                    <a:pt x="276" y="700"/>
                  </a:lnTo>
                  <a:lnTo>
                    <a:pt x="314" y="678"/>
                  </a:lnTo>
                  <a:lnTo>
                    <a:pt x="336" y="656"/>
                  </a:lnTo>
                  <a:lnTo>
                    <a:pt x="366" y="628"/>
                  </a:lnTo>
                  <a:lnTo>
                    <a:pt x="390" y="606"/>
                  </a:lnTo>
                  <a:lnTo>
                    <a:pt x="390" y="602"/>
                  </a:lnTo>
                  <a:lnTo>
                    <a:pt x="390" y="600"/>
                  </a:lnTo>
                  <a:lnTo>
                    <a:pt x="398" y="504"/>
                  </a:lnTo>
                  <a:lnTo>
                    <a:pt x="404" y="432"/>
                  </a:lnTo>
                  <a:lnTo>
                    <a:pt x="420" y="382"/>
                  </a:lnTo>
                  <a:lnTo>
                    <a:pt x="404" y="368"/>
                  </a:lnTo>
                  <a:lnTo>
                    <a:pt x="390" y="338"/>
                  </a:lnTo>
                  <a:lnTo>
                    <a:pt x="388" y="336"/>
                  </a:lnTo>
                  <a:lnTo>
                    <a:pt x="378" y="300"/>
                  </a:lnTo>
                  <a:lnTo>
                    <a:pt x="370" y="242"/>
                  </a:lnTo>
                  <a:lnTo>
                    <a:pt x="364" y="182"/>
                  </a:lnTo>
                  <a:lnTo>
                    <a:pt x="364" y="154"/>
                  </a:lnTo>
                  <a:lnTo>
                    <a:pt x="356" y="124"/>
                  </a:lnTo>
                  <a:lnTo>
                    <a:pt x="334" y="96"/>
                  </a:lnTo>
                  <a:lnTo>
                    <a:pt x="318" y="66"/>
                  </a:lnTo>
                  <a:lnTo>
                    <a:pt x="296" y="44"/>
                  </a:lnTo>
                  <a:lnTo>
                    <a:pt x="268" y="22"/>
                  </a:lnTo>
                  <a:lnTo>
                    <a:pt x="244" y="8"/>
                  </a:lnTo>
                  <a:lnTo>
                    <a:pt x="216" y="0"/>
                  </a:lnTo>
                  <a:lnTo>
                    <a:pt x="164" y="8"/>
                  </a:lnTo>
                  <a:lnTo>
                    <a:pt x="118" y="22"/>
                  </a:lnTo>
                  <a:lnTo>
                    <a:pt x="82" y="44"/>
                  </a:lnTo>
                  <a:lnTo>
                    <a:pt x="52" y="74"/>
                  </a:lnTo>
                  <a:lnTo>
                    <a:pt x="30" y="124"/>
                  </a:lnTo>
                  <a:lnTo>
                    <a:pt x="8" y="168"/>
                  </a:lnTo>
                  <a:lnTo>
                    <a:pt x="0" y="206"/>
                  </a:lnTo>
                  <a:lnTo>
                    <a:pt x="0" y="272"/>
                  </a:lnTo>
                  <a:lnTo>
                    <a:pt x="14" y="352"/>
                  </a:lnTo>
                  <a:lnTo>
                    <a:pt x="22" y="402"/>
                  </a:lnTo>
                  <a:lnTo>
                    <a:pt x="38" y="440"/>
                  </a:lnTo>
                  <a:lnTo>
                    <a:pt x="96" y="534"/>
                  </a:lnTo>
                  <a:lnTo>
                    <a:pt x="112" y="542"/>
                  </a:lnTo>
                  <a:lnTo>
                    <a:pt x="134" y="548"/>
                  </a:lnTo>
                  <a:lnTo>
                    <a:pt x="136" y="548"/>
                  </a:lnTo>
                  <a:lnTo>
                    <a:pt x="140" y="544"/>
                  </a:lnTo>
                  <a:lnTo>
                    <a:pt x="154" y="558"/>
                  </a:lnTo>
                  <a:lnTo>
                    <a:pt x="154" y="566"/>
                  </a:lnTo>
                  <a:lnTo>
                    <a:pt x="148" y="578"/>
                  </a:lnTo>
                  <a:lnTo>
                    <a:pt x="148" y="612"/>
                  </a:lnTo>
                  <a:lnTo>
                    <a:pt x="142" y="634"/>
                  </a:lnTo>
                  <a:close/>
                </a:path>
              </a:pathLst>
            </a:custGeom>
            <a:solidFill>
              <a:schemeClr val="bg1">
                <a:lumMod val="50000"/>
              </a:schemeClr>
            </a:solidFill>
            <a:ln w="9525">
              <a:noFill/>
              <a:round/>
            </a:ln>
          </p:spPr>
          <p:txBody>
            <a:bodyPr/>
            <a:lstStyle/>
            <a:p>
              <a:pPr eaLnBrk="1" fontAlgn="auto" hangingPunct="1">
                <a:spcBef>
                  <a:spcPct val="0"/>
                </a:spcBef>
                <a:spcAft>
                  <a:spcPct val="0"/>
                </a:spcAft>
                <a:defRPr/>
              </a:pPr>
              <a:endParaRPr lang="da-DK" kern="0">
                <a:solidFill>
                  <a:sysClr val="windowText" lastClr="000000"/>
                </a:solidFill>
                <a:latin typeface="+mn-lt"/>
              </a:endParaRPr>
            </a:p>
          </p:txBody>
        </p:sp>
        <p:sp>
          <p:nvSpPr>
            <p:cNvPr id="51" name="Freeform 77"/>
            <p:cNvSpPr/>
            <p:nvPr/>
          </p:nvSpPr>
          <p:spPr bwMode="auto">
            <a:xfrm>
              <a:off x="9952038" y="2060575"/>
              <a:ext cx="15875" cy="11113"/>
            </a:xfrm>
            <a:custGeom>
              <a:avLst/>
              <a:gdLst>
                <a:gd name="T0" fmla="*/ 0 w 18"/>
                <a:gd name="T1" fmla="*/ 6350 h 14"/>
                <a:gd name="T2" fmla="*/ 6350 w 18"/>
                <a:gd name="T3" fmla="*/ 6350 h 14"/>
                <a:gd name="T4" fmla="*/ 28575 w 18"/>
                <a:gd name="T5" fmla="*/ 22225 h 14"/>
                <a:gd name="T6" fmla="*/ 6350 w 18"/>
                <a:gd name="T7" fmla="*/ 0 h 14"/>
                <a:gd name="T8" fmla="*/ 0 w 18"/>
                <a:gd name="T9" fmla="*/ 6350 h 14"/>
                <a:gd name="T10" fmla="*/ 0 60000 65536"/>
                <a:gd name="T11" fmla="*/ 0 60000 65536"/>
                <a:gd name="T12" fmla="*/ 0 60000 65536"/>
                <a:gd name="T13" fmla="*/ 0 60000 65536"/>
                <a:gd name="T14" fmla="*/ 0 60000 65536"/>
                <a:gd name="T15" fmla="*/ 0 w 18"/>
                <a:gd name="T16" fmla="*/ 0 h 14"/>
                <a:gd name="T17" fmla="*/ 18 w 18"/>
                <a:gd name="T18" fmla="*/ 14 h 14"/>
              </a:gdLst>
              <a:ahLst/>
              <a:cxnLst>
                <a:cxn ang="T10">
                  <a:pos x="T0" y="T1"/>
                </a:cxn>
                <a:cxn ang="T11">
                  <a:pos x="T2" y="T3"/>
                </a:cxn>
                <a:cxn ang="T12">
                  <a:pos x="T4" y="T5"/>
                </a:cxn>
                <a:cxn ang="T13">
                  <a:pos x="T6" y="T7"/>
                </a:cxn>
                <a:cxn ang="T14">
                  <a:pos x="T8" y="T9"/>
                </a:cxn>
              </a:cxnLst>
              <a:rect l="T15" t="T16" r="T17" b="T18"/>
              <a:pathLst>
                <a:path w="18" h="14">
                  <a:moveTo>
                    <a:pt x="0" y="4"/>
                  </a:moveTo>
                  <a:lnTo>
                    <a:pt x="4" y="4"/>
                  </a:lnTo>
                  <a:lnTo>
                    <a:pt x="18" y="14"/>
                  </a:lnTo>
                  <a:lnTo>
                    <a:pt x="4" y="0"/>
                  </a:lnTo>
                  <a:lnTo>
                    <a:pt x="0" y="4"/>
                  </a:lnTo>
                  <a:close/>
                </a:path>
              </a:pathLst>
            </a:custGeom>
            <a:solidFill>
              <a:srgbClr val="8F8F8F"/>
            </a:solidFill>
            <a:ln w="9525">
              <a:noFill/>
              <a:round/>
            </a:ln>
          </p:spPr>
          <p:txBody>
            <a:bodyPr/>
            <a:lstStyle/>
            <a:p>
              <a:pPr eaLnBrk="1" fontAlgn="auto" hangingPunct="1">
                <a:spcBef>
                  <a:spcPct val="0"/>
                </a:spcBef>
                <a:spcAft>
                  <a:spcPct val="0"/>
                </a:spcAft>
                <a:defRPr/>
              </a:pPr>
              <a:endParaRPr lang="da-DK" kern="0">
                <a:solidFill>
                  <a:sysClr val="windowText" lastClr="000000"/>
                </a:solidFill>
                <a:latin typeface="+mn-lt"/>
              </a:endParaRPr>
            </a:p>
          </p:txBody>
        </p:sp>
        <p:sp>
          <p:nvSpPr>
            <p:cNvPr id="52" name="Freeform 78"/>
            <p:cNvSpPr/>
            <p:nvPr/>
          </p:nvSpPr>
          <p:spPr bwMode="auto">
            <a:xfrm>
              <a:off x="10345738" y="2933700"/>
              <a:ext cx="3175" cy="23813"/>
            </a:xfrm>
            <a:custGeom>
              <a:avLst/>
              <a:gdLst>
                <a:gd name="T0" fmla="*/ 15875 w 10"/>
                <a:gd name="T1" fmla="*/ 0 h 30"/>
                <a:gd name="T2" fmla="*/ 0 w 10"/>
                <a:gd name="T3" fmla="*/ 47625 h 30"/>
                <a:gd name="T4" fmla="*/ 12700 w 10"/>
                <a:gd name="T5" fmla="*/ 15875 h 30"/>
                <a:gd name="T6" fmla="*/ 15875 w 10"/>
                <a:gd name="T7" fmla="*/ 0 h 30"/>
                <a:gd name="T8" fmla="*/ 0 60000 65536"/>
                <a:gd name="T9" fmla="*/ 0 60000 65536"/>
                <a:gd name="T10" fmla="*/ 0 60000 65536"/>
                <a:gd name="T11" fmla="*/ 0 60000 65536"/>
                <a:gd name="T12" fmla="*/ 0 w 10"/>
                <a:gd name="T13" fmla="*/ 0 h 30"/>
                <a:gd name="T14" fmla="*/ 10 w 10"/>
                <a:gd name="T15" fmla="*/ 30 h 30"/>
              </a:gdLst>
              <a:ahLst/>
              <a:cxnLst>
                <a:cxn ang="T8">
                  <a:pos x="T0" y="T1"/>
                </a:cxn>
                <a:cxn ang="T9">
                  <a:pos x="T2" y="T3"/>
                </a:cxn>
                <a:cxn ang="T10">
                  <a:pos x="T4" y="T5"/>
                </a:cxn>
                <a:cxn ang="T11">
                  <a:pos x="T6" y="T7"/>
                </a:cxn>
              </a:cxnLst>
              <a:rect l="T12" t="T13" r="T14" b="T15"/>
              <a:pathLst>
                <a:path w="10" h="30">
                  <a:moveTo>
                    <a:pt x="10" y="0"/>
                  </a:moveTo>
                  <a:lnTo>
                    <a:pt x="0" y="30"/>
                  </a:lnTo>
                  <a:lnTo>
                    <a:pt x="8" y="10"/>
                  </a:lnTo>
                  <a:lnTo>
                    <a:pt x="10" y="0"/>
                  </a:lnTo>
                  <a:close/>
                </a:path>
              </a:pathLst>
            </a:custGeom>
            <a:solidFill>
              <a:srgbClr val="8F8F8F"/>
            </a:solidFill>
            <a:ln w="9525">
              <a:noFill/>
              <a:round/>
            </a:ln>
          </p:spPr>
          <p:txBody>
            <a:bodyPr/>
            <a:lstStyle/>
            <a:p>
              <a:pPr eaLnBrk="1" fontAlgn="auto" hangingPunct="1">
                <a:spcBef>
                  <a:spcPct val="0"/>
                </a:spcBef>
                <a:spcAft>
                  <a:spcPct val="0"/>
                </a:spcAft>
                <a:defRPr/>
              </a:pPr>
              <a:endParaRPr lang="da-DK" kern="0">
                <a:solidFill>
                  <a:sysClr val="windowText" lastClr="000000"/>
                </a:solidFill>
                <a:latin typeface="+mn-lt"/>
              </a:endParaRPr>
            </a:p>
          </p:txBody>
        </p:sp>
        <p:sp>
          <p:nvSpPr>
            <p:cNvPr id="54" name="Freeform 79"/>
            <p:cNvSpPr/>
            <p:nvPr/>
          </p:nvSpPr>
          <p:spPr bwMode="auto">
            <a:xfrm>
              <a:off x="10364788" y="3457575"/>
              <a:ext cx="7937" cy="3175"/>
            </a:xfrm>
            <a:custGeom>
              <a:avLst/>
              <a:gdLst>
                <a:gd name="T0" fmla="*/ 0 w 8"/>
                <a:gd name="T1" fmla="*/ 0 h 6"/>
                <a:gd name="T2" fmla="*/ 12700 w 8"/>
                <a:gd name="T3" fmla="*/ 9525 h 6"/>
                <a:gd name="T4" fmla="*/ 3175 w 8"/>
                <a:gd name="T5" fmla="*/ 0 h 6"/>
                <a:gd name="T6" fmla="*/ 0 w 8"/>
                <a:gd name="T7" fmla="*/ 0 h 6"/>
                <a:gd name="T8" fmla="*/ 0 60000 65536"/>
                <a:gd name="T9" fmla="*/ 0 60000 65536"/>
                <a:gd name="T10" fmla="*/ 0 60000 65536"/>
                <a:gd name="T11" fmla="*/ 0 60000 65536"/>
                <a:gd name="T12" fmla="*/ 0 w 8"/>
                <a:gd name="T13" fmla="*/ 0 h 6"/>
                <a:gd name="T14" fmla="*/ 8 w 8"/>
                <a:gd name="T15" fmla="*/ 6 h 6"/>
              </a:gdLst>
              <a:ahLst/>
              <a:cxnLst>
                <a:cxn ang="T8">
                  <a:pos x="T0" y="T1"/>
                </a:cxn>
                <a:cxn ang="T9">
                  <a:pos x="T2" y="T3"/>
                </a:cxn>
                <a:cxn ang="T10">
                  <a:pos x="T4" y="T5"/>
                </a:cxn>
                <a:cxn ang="T11">
                  <a:pos x="T6" y="T7"/>
                </a:cxn>
              </a:cxnLst>
              <a:rect l="T12" t="T13" r="T14" b="T15"/>
              <a:pathLst>
                <a:path w="8" h="6">
                  <a:moveTo>
                    <a:pt x="0" y="0"/>
                  </a:moveTo>
                  <a:lnTo>
                    <a:pt x="8" y="6"/>
                  </a:lnTo>
                  <a:lnTo>
                    <a:pt x="2" y="0"/>
                  </a:lnTo>
                  <a:lnTo>
                    <a:pt x="0" y="0"/>
                  </a:lnTo>
                  <a:close/>
                </a:path>
              </a:pathLst>
            </a:custGeom>
            <a:solidFill>
              <a:srgbClr val="8F8F8F"/>
            </a:solidFill>
            <a:ln w="9525">
              <a:noFill/>
              <a:round/>
            </a:ln>
          </p:spPr>
          <p:txBody>
            <a:bodyPr/>
            <a:lstStyle/>
            <a:p>
              <a:pPr eaLnBrk="1" fontAlgn="auto" hangingPunct="1">
                <a:spcBef>
                  <a:spcPct val="0"/>
                </a:spcBef>
                <a:spcAft>
                  <a:spcPct val="0"/>
                </a:spcAft>
                <a:defRPr/>
              </a:pPr>
              <a:endParaRPr lang="da-DK" kern="0">
                <a:solidFill>
                  <a:sysClr val="windowText" lastClr="000000"/>
                </a:solidFill>
                <a:latin typeface="+mn-lt"/>
              </a:endParaRPr>
            </a:p>
          </p:txBody>
        </p:sp>
        <p:sp>
          <p:nvSpPr>
            <p:cNvPr id="55" name="Freeform 80"/>
            <p:cNvSpPr/>
            <p:nvPr/>
          </p:nvSpPr>
          <p:spPr bwMode="auto">
            <a:xfrm>
              <a:off x="9396413" y="2968625"/>
              <a:ext cx="420687" cy="241300"/>
            </a:xfrm>
            <a:custGeom>
              <a:avLst/>
              <a:gdLst>
                <a:gd name="T0" fmla="*/ 333375 w 490"/>
                <a:gd name="T1" fmla="*/ 361950 h 278"/>
                <a:gd name="T2" fmla="*/ 285750 w 490"/>
                <a:gd name="T3" fmla="*/ 371475 h 278"/>
                <a:gd name="T4" fmla="*/ 190500 w 490"/>
                <a:gd name="T5" fmla="*/ 393700 h 278"/>
                <a:gd name="T6" fmla="*/ 155575 w 490"/>
                <a:gd name="T7" fmla="*/ 400050 h 278"/>
                <a:gd name="T8" fmla="*/ 95250 w 490"/>
                <a:gd name="T9" fmla="*/ 415925 h 278"/>
                <a:gd name="T10" fmla="*/ 63500 w 490"/>
                <a:gd name="T11" fmla="*/ 425450 h 278"/>
                <a:gd name="T12" fmla="*/ 34925 w 490"/>
                <a:gd name="T13" fmla="*/ 431800 h 278"/>
                <a:gd name="T14" fmla="*/ 31750 w 490"/>
                <a:gd name="T15" fmla="*/ 431800 h 278"/>
                <a:gd name="T16" fmla="*/ 12700 w 490"/>
                <a:gd name="T17" fmla="*/ 441325 h 278"/>
                <a:gd name="T18" fmla="*/ 9525 w 490"/>
                <a:gd name="T19" fmla="*/ 438150 h 278"/>
                <a:gd name="T20" fmla="*/ 3175 w 490"/>
                <a:gd name="T21" fmla="*/ 438150 h 278"/>
                <a:gd name="T22" fmla="*/ 0 w 490"/>
                <a:gd name="T23" fmla="*/ 434975 h 278"/>
                <a:gd name="T24" fmla="*/ 0 w 490"/>
                <a:gd name="T25" fmla="*/ 428625 h 278"/>
                <a:gd name="T26" fmla="*/ 0 w 490"/>
                <a:gd name="T27" fmla="*/ 425450 h 278"/>
                <a:gd name="T28" fmla="*/ 6350 w 490"/>
                <a:gd name="T29" fmla="*/ 403225 h 278"/>
                <a:gd name="T30" fmla="*/ 19050 w 490"/>
                <a:gd name="T31" fmla="*/ 384175 h 278"/>
                <a:gd name="T32" fmla="*/ 114300 w 490"/>
                <a:gd name="T33" fmla="*/ 333375 h 278"/>
                <a:gd name="T34" fmla="*/ 174625 w 490"/>
                <a:gd name="T35" fmla="*/ 317500 h 278"/>
                <a:gd name="T36" fmla="*/ 180975 w 490"/>
                <a:gd name="T37" fmla="*/ 314325 h 278"/>
                <a:gd name="T38" fmla="*/ 73025 w 490"/>
                <a:gd name="T39" fmla="*/ 288925 h 278"/>
                <a:gd name="T40" fmla="*/ 31750 w 490"/>
                <a:gd name="T41" fmla="*/ 273050 h 278"/>
                <a:gd name="T42" fmla="*/ 28575 w 490"/>
                <a:gd name="T43" fmla="*/ 257175 h 278"/>
                <a:gd name="T44" fmla="*/ 34925 w 490"/>
                <a:gd name="T45" fmla="*/ 244475 h 278"/>
                <a:gd name="T46" fmla="*/ 41275 w 490"/>
                <a:gd name="T47" fmla="*/ 241300 h 278"/>
                <a:gd name="T48" fmla="*/ 63500 w 490"/>
                <a:gd name="T49" fmla="*/ 228600 h 278"/>
                <a:gd name="T50" fmla="*/ 107950 w 490"/>
                <a:gd name="T51" fmla="*/ 231775 h 278"/>
                <a:gd name="T52" fmla="*/ 263525 w 490"/>
                <a:gd name="T53" fmla="*/ 244475 h 278"/>
                <a:gd name="T54" fmla="*/ 377825 w 490"/>
                <a:gd name="T55" fmla="*/ 222250 h 278"/>
                <a:gd name="T56" fmla="*/ 444500 w 490"/>
                <a:gd name="T57" fmla="*/ 206375 h 278"/>
                <a:gd name="T58" fmla="*/ 450850 w 490"/>
                <a:gd name="T59" fmla="*/ 200025 h 278"/>
                <a:gd name="T60" fmla="*/ 441325 w 490"/>
                <a:gd name="T61" fmla="*/ 165100 h 278"/>
                <a:gd name="T62" fmla="*/ 428625 w 490"/>
                <a:gd name="T63" fmla="*/ 152400 h 278"/>
                <a:gd name="T64" fmla="*/ 412750 w 490"/>
                <a:gd name="T65" fmla="*/ 146050 h 278"/>
                <a:gd name="T66" fmla="*/ 374650 w 490"/>
                <a:gd name="T67" fmla="*/ 104775 h 278"/>
                <a:gd name="T68" fmla="*/ 349250 w 490"/>
                <a:gd name="T69" fmla="*/ 63500 h 278"/>
                <a:gd name="T70" fmla="*/ 346075 w 490"/>
                <a:gd name="T71" fmla="*/ 41275 h 278"/>
                <a:gd name="T72" fmla="*/ 349250 w 490"/>
                <a:gd name="T73" fmla="*/ 12700 h 278"/>
                <a:gd name="T74" fmla="*/ 365125 w 490"/>
                <a:gd name="T75" fmla="*/ 6350 h 278"/>
                <a:gd name="T76" fmla="*/ 381000 w 490"/>
                <a:gd name="T77" fmla="*/ 0 h 278"/>
                <a:gd name="T78" fmla="*/ 403225 w 490"/>
                <a:gd name="T79" fmla="*/ 9525 h 278"/>
                <a:gd name="T80" fmla="*/ 415925 w 490"/>
                <a:gd name="T81" fmla="*/ 25400 h 278"/>
                <a:gd name="T82" fmla="*/ 454025 w 490"/>
                <a:gd name="T83" fmla="*/ 73025 h 278"/>
                <a:gd name="T84" fmla="*/ 476250 w 490"/>
                <a:gd name="T85" fmla="*/ 95250 h 278"/>
                <a:gd name="T86" fmla="*/ 514350 w 490"/>
                <a:gd name="T87" fmla="*/ 127000 h 278"/>
                <a:gd name="T88" fmla="*/ 555625 w 490"/>
                <a:gd name="T89" fmla="*/ 146050 h 278"/>
                <a:gd name="T90" fmla="*/ 631825 w 490"/>
                <a:gd name="T91" fmla="*/ 177800 h 278"/>
                <a:gd name="T92" fmla="*/ 676275 w 490"/>
                <a:gd name="T93" fmla="*/ 190500 h 278"/>
                <a:gd name="T94" fmla="*/ 708025 w 490"/>
                <a:gd name="T95" fmla="*/ 203200 h 278"/>
                <a:gd name="T96" fmla="*/ 739775 w 490"/>
                <a:gd name="T97" fmla="*/ 228600 h 278"/>
                <a:gd name="T98" fmla="*/ 755650 w 490"/>
                <a:gd name="T99" fmla="*/ 257175 h 278"/>
                <a:gd name="T100" fmla="*/ 762000 w 490"/>
                <a:gd name="T101" fmla="*/ 279400 h 278"/>
                <a:gd name="T102" fmla="*/ 758825 w 490"/>
                <a:gd name="T103" fmla="*/ 304800 h 278"/>
                <a:gd name="T104" fmla="*/ 758825 w 490"/>
                <a:gd name="T105" fmla="*/ 304800 h 278"/>
                <a:gd name="T106" fmla="*/ 777875 w 490"/>
                <a:gd name="T107" fmla="*/ 304800 h 278"/>
                <a:gd name="T108" fmla="*/ 644525 w 490"/>
                <a:gd name="T109" fmla="*/ 355600 h 278"/>
                <a:gd name="T110" fmla="*/ 431800 w 490"/>
                <a:gd name="T111" fmla="*/ 358775 h 278"/>
                <a:gd name="T112" fmla="*/ 374650 w 490"/>
                <a:gd name="T113" fmla="*/ 358775 h 27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0"/>
                <a:gd name="T172" fmla="*/ 0 h 278"/>
                <a:gd name="T173" fmla="*/ 490 w 490"/>
                <a:gd name="T174" fmla="*/ 278 h 27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0" h="278">
                  <a:moveTo>
                    <a:pt x="236" y="226"/>
                  </a:moveTo>
                  <a:lnTo>
                    <a:pt x="236" y="226"/>
                  </a:lnTo>
                  <a:lnTo>
                    <a:pt x="210" y="228"/>
                  </a:lnTo>
                  <a:lnTo>
                    <a:pt x="180" y="234"/>
                  </a:lnTo>
                  <a:lnTo>
                    <a:pt x="148" y="242"/>
                  </a:lnTo>
                  <a:lnTo>
                    <a:pt x="120" y="248"/>
                  </a:lnTo>
                  <a:lnTo>
                    <a:pt x="98" y="252"/>
                  </a:lnTo>
                  <a:lnTo>
                    <a:pt x="78" y="258"/>
                  </a:lnTo>
                  <a:lnTo>
                    <a:pt x="60" y="262"/>
                  </a:lnTo>
                  <a:lnTo>
                    <a:pt x="40" y="268"/>
                  </a:lnTo>
                  <a:lnTo>
                    <a:pt x="26" y="272"/>
                  </a:lnTo>
                  <a:lnTo>
                    <a:pt x="22" y="272"/>
                  </a:lnTo>
                  <a:lnTo>
                    <a:pt x="20" y="272"/>
                  </a:lnTo>
                  <a:lnTo>
                    <a:pt x="14" y="276"/>
                  </a:lnTo>
                  <a:lnTo>
                    <a:pt x="8" y="278"/>
                  </a:lnTo>
                  <a:lnTo>
                    <a:pt x="6" y="276"/>
                  </a:lnTo>
                  <a:lnTo>
                    <a:pt x="2" y="276"/>
                  </a:lnTo>
                  <a:lnTo>
                    <a:pt x="0" y="274"/>
                  </a:lnTo>
                  <a:lnTo>
                    <a:pt x="0" y="272"/>
                  </a:lnTo>
                  <a:lnTo>
                    <a:pt x="0" y="270"/>
                  </a:lnTo>
                  <a:lnTo>
                    <a:pt x="0" y="268"/>
                  </a:lnTo>
                  <a:lnTo>
                    <a:pt x="0" y="266"/>
                  </a:lnTo>
                  <a:lnTo>
                    <a:pt x="4" y="254"/>
                  </a:lnTo>
                  <a:lnTo>
                    <a:pt x="8" y="248"/>
                  </a:lnTo>
                  <a:lnTo>
                    <a:pt x="12" y="242"/>
                  </a:lnTo>
                  <a:lnTo>
                    <a:pt x="20" y="236"/>
                  </a:lnTo>
                  <a:lnTo>
                    <a:pt x="30" y="232"/>
                  </a:lnTo>
                  <a:lnTo>
                    <a:pt x="72" y="210"/>
                  </a:lnTo>
                  <a:lnTo>
                    <a:pt x="92" y="202"/>
                  </a:lnTo>
                  <a:lnTo>
                    <a:pt x="110" y="200"/>
                  </a:lnTo>
                  <a:lnTo>
                    <a:pt x="114" y="200"/>
                  </a:lnTo>
                  <a:lnTo>
                    <a:pt x="114" y="198"/>
                  </a:lnTo>
                  <a:lnTo>
                    <a:pt x="102" y="194"/>
                  </a:lnTo>
                  <a:lnTo>
                    <a:pt x="46" y="182"/>
                  </a:lnTo>
                  <a:lnTo>
                    <a:pt x="28" y="176"/>
                  </a:lnTo>
                  <a:lnTo>
                    <a:pt x="22" y="174"/>
                  </a:lnTo>
                  <a:lnTo>
                    <a:pt x="20" y="172"/>
                  </a:lnTo>
                  <a:lnTo>
                    <a:pt x="18" y="162"/>
                  </a:lnTo>
                  <a:lnTo>
                    <a:pt x="20" y="158"/>
                  </a:lnTo>
                  <a:lnTo>
                    <a:pt x="22" y="154"/>
                  </a:lnTo>
                  <a:lnTo>
                    <a:pt x="26" y="152"/>
                  </a:lnTo>
                  <a:lnTo>
                    <a:pt x="32" y="148"/>
                  </a:lnTo>
                  <a:lnTo>
                    <a:pt x="40" y="144"/>
                  </a:lnTo>
                  <a:lnTo>
                    <a:pt x="50" y="144"/>
                  </a:lnTo>
                  <a:lnTo>
                    <a:pt x="68" y="146"/>
                  </a:lnTo>
                  <a:lnTo>
                    <a:pt x="144" y="152"/>
                  </a:lnTo>
                  <a:lnTo>
                    <a:pt x="166" y="154"/>
                  </a:lnTo>
                  <a:lnTo>
                    <a:pt x="190" y="150"/>
                  </a:lnTo>
                  <a:lnTo>
                    <a:pt x="238" y="140"/>
                  </a:lnTo>
                  <a:lnTo>
                    <a:pt x="272" y="134"/>
                  </a:lnTo>
                  <a:lnTo>
                    <a:pt x="280" y="130"/>
                  </a:lnTo>
                  <a:lnTo>
                    <a:pt x="282" y="128"/>
                  </a:lnTo>
                  <a:lnTo>
                    <a:pt x="284" y="126"/>
                  </a:lnTo>
                  <a:lnTo>
                    <a:pt x="282" y="112"/>
                  </a:lnTo>
                  <a:lnTo>
                    <a:pt x="278" y="104"/>
                  </a:lnTo>
                  <a:lnTo>
                    <a:pt x="274" y="100"/>
                  </a:lnTo>
                  <a:lnTo>
                    <a:pt x="270" y="96"/>
                  </a:lnTo>
                  <a:lnTo>
                    <a:pt x="260" y="92"/>
                  </a:lnTo>
                  <a:lnTo>
                    <a:pt x="252" y="84"/>
                  </a:lnTo>
                  <a:lnTo>
                    <a:pt x="238" y="70"/>
                  </a:lnTo>
                  <a:lnTo>
                    <a:pt x="236" y="66"/>
                  </a:lnTo>
                  <a:lnTo>
                    <a:pt x="224" y="50"/>
                  </a:lnTo>
                  <a:lnTo>
                    <a:pt x="220" y="40"/>
                  </a:lnTo>
                  <a:lnTo>
                    <a:pt x="218" y="26"/>
                  </a:lnTo>
                  <a:lnTo>
                    <a:pt x="218" y="14"/>
                  </a:lnTo>
                  <a:lnTo>
                    <a:pt x="220" y="8"/>
                  </a:lnTo>
                  <a:lnTo>
                    <a:pt x="230" y="4"/>
                  </a:lnTo>
                  <a:lnTo>
                    <a:pt x="236" y="0"/>
                  </a:lnTo>
                  <a:lnTo>
                    <a:pt x="240" y="0"/>
                  </a:lnTo>
                  <a:lnTo>
                    <a:pt x="248" y="2"/>
                  </a:lnTo>
                  <a:lnTo>
                    <a:pt x="254" y="6"/>
                  </a:lnTo>
                  <a:lnTo>
                    <a:pt x="262" y="16"/>
                  </a:lnTo>
                  <a:lnTo>
                    <a:pt x="272" y="30"/>
                  </a:lnTo>
                  <a:lnTo>
                    <a:pt x="286" y="46"/>
                  </a:lnTo>
                  <a:lnTo>
                    <a:pt x="300" y="60"/>
                  </a:lnTo>
                  <a:lnTo>
                    <a:pt x="314" y="72"/>
                  </a:lnTo>
                  <a:lnTo>
                    <a:pt x="324" y="80"/>
                  </a:lnTo>
                  <a:lnTo>
                    <a:pt x="350" y="92"/>
                  </a:lnTo>
                  <a:lnTo>
                    <a:pt x="382" y="104"/>
                  </a:lnTo>
                  <a:lnTo>
                    <a:pt x="398" y="112"/>
                  </a:lnTo>
                  <a:lnTo>
                    <a:pt x="408" y="116"/>
                  </a:lnTo>
                  <a:lnTo>
                    <a:pt x="426" y="120"/>
                  </a:lnTo>
                  <a:lnTo>
                    <a:pt x="436" y="122"/>
                  </a:lnTo>
                  <a:lnTo>
                    <a:pt x="446" y="128"/>
                  </a:lnTo>
                  <a:lnTo>
                    <a:pt x="456" y="134"/>
                  </a:lnTo>
                  <a:lnTo>
                    <a:pt x="464" y="142"/>
                  </a:lnTo>
                  <a:lnTo>
                    <a:pt x="466" y="144"/>
                  </a:lnTo>
                  <a:lnTo>
                    <a:pt x="470" y="152"/>
                  </a:lnTo>
                  <a:lnTo>
                    <a:pt x="476" y="162"/>
                  </a:lnTo>
                  <a:lnTo>
                    <a:pt x="480" y="170"/>
                  </a:lnTo>
                  <a:lnTo>
                    <a:pt x="480" y="176"/>
                  </a:lnTo>
                  <a:lnTo>
                    <a:pt x="480" y="186"/>
                  </a:lnTo>
                  <a:lnTo>
                    <a:pt x="478" y="192"/>
                  </a:lnTo>
                  <a:lnTo>
                    <a:pt x="488" y="192"/>
                  </a:lnTo>
                  <a:lnTo>
                    <a:pt x="490" y="192"/>
                  </a:lnTo>
                  <a:lnTo>
                    <a:pt x="488" y="192"/>
                  </a:lnTo>
                  <a:lnTo>
                    <a:pt x="474" y="198"/>
                  </a:lnTo>
                  <a:lnTo>
                    <a:pt x="406" y="224"/>
                  </a:lnTo>
                  <a:lnTo>
                    <a:pt x="358" y="224"/>
                  </a:lnTo>
                  <a:lnTo>
                    <a:pt x="272" y="226"/>
                  </a:lnTo>
                  <a:lnTo>
                    <a:pt x="236" y="226"/>
                  </a:lnTo>
                  <a:close/>
                </a:path>
              </a:pathLst>
            </a:custGeom>
            <a:solidFill>
              <a:schemeClr val="bg1">
                <a:lumMod val="50000"/>
              </a:schemeClr>
            </a:solidFill>
            <a:ln w="9525">
              <a:noFill/>
              <a:round/>
            </a:ln>
          </p:spPr>
          <p:txBody>
            <a:bodyPr/>
            <a:lstStyle/>
            <a:p>
              <a:pPr eaLnBrk="1" fontAlgn="auto" hangingPunct="1">
                <a:spcBef>
                  <a:spcPct val="0"/>
                </a:spcBef>
                <a:spcAft>
                  <a:spcPct val="0"/>
                </a:spcAft>
                <a:defRPr/>
              </a:pPr>
              <a:endParaRPr lang="da-DK" kern="0">
                <a:solidFill>
                  <a:sysClr val="windowText" lastClr="000000"/>
                </a:solidFill>
                <a:latin typeface="+mn-lt"/>
              </a:endParaRPr>
            </a:p>
          </p:txBody>
        </p:sp>
        <p:sp>
          <p:nvSpPr>
            <p:cNvPr id="33" name="Freeform 82"/>
            <p:cNvSpPr/>
            <p:nvPr/>
          </p:nvSpPr>
          <p:spPr bwMode="auto">
            <a:xfrm>
              <a:off x="9810750" y="2108200"/>
              <a:ext cx="377825" cy="577850"/>
            </a:xfrm>
            <a:custGeom>
              <a:avLst/>
              <a:gdLst>
                <a:gd name="T0" fmla="*/ 496715 w 440"/>
                <a:gd name="T1" fmla="*/ 24949 h 670"/>
                <a:gd name="T2" fmla="*/ 498983 w 440"/>
                <a:gd name="T3" fmla="*/ 9072 h 670"/>
                <a:gd name="T4" fmla="*/ 498983 w 440"/>
                <a:gd name="T5" fmla="*/ 0 h 670"/>
                <a:gd name="T6" fmla="*/ 467230 w 440"/>
                <a:gd name="T7" fmla="*/ 0 h 670"/>
                <a:gd name="T8" fmla="*/ 467230 w 440"/>
                <a:gd name="T9" fmla="*/ 4536 h 670"/>
                <a:gd name="T10" fmla="*/ 442280 w 440"/>
                <a:gd name="T11" fmla="*/ 29485 h 670"/>
                <a:gd name="T12" fmla="*/ 410527 w 440"/>
                <a:gd name="T13" fmla="*/ 61239 h 670"/>
                <a:gd name="T14" fmla="*/ 385578 w 440"/>
                <a:gd name="T15" fmla="*/ 86188 h 670"/>
                <a:gd name="T16" fmla="*/ 344752 w 440"/>
                <a:gd name="T17" fmla="*/ 111137 h 670"/>
                <a:gd name="T18" fmla="*/ 265368 w 440"/>
                <a:gd name="T19" fmla="*/ 151963 h 670"/>
                <a:gd name="T20" fmla="*/ 224542 w 440"/>
                <a:gd name="T21" fmla="*/ 176912 h 670"/>
                <a:gd name="T22" fmla="*/ 199593 w 440"/>
                <a:gd name="T23" fmla="*/ 192789 h 670"/>
                <a:gd name="T24" fmla="*/ 183716 w 440"/>
                <a:gd name="T25" fmla="*/ 217738 h 670"/>
                <a:gd name="T26" fmla="*/ 183716 w 440"/>
                <a:gd name="T27" fmla="*/ 242687 h 670"/>
                <a:gd name="T28" fmla="*/ 167840 w 440"/>
                <a:gd name="T29" fmla="*/ 217738 h 670"/>
                <a:gd name="T30" fmla="*/ 158767 w 440"/>
                <a:gd name="T31" fmla="*/ 176912 h 670"/>
                <a:gd name="T32" fmla="*/ 142891 w 440"/>
                <a:gd name="T33" fmla="*/ 151963 h 670"/>
                <a:gd name="T34" fmla="*/ 136086 w 440"/>
                <a:gd name="T35" fmla="*/ 136086 h 670"/>
                <a:gd name="T36" fmla="*/ 136086 w 440"/>
                <a:gd name="T37" fmla="*/ 111137 h 670"/>
                <a:gd name="T38" fmla="*/ 136086 w 440"/>
                <a:gd name="T39" fmla="*/ 86188 h 670"/>
                <a:gd name="T40" fmla="*/ 167840 w 440"/>
                <a:gd name="T41" fmla="*/ 79384 h 670"/>
                <a:gd name="T42" fmla="*/ 190521 w 440"/>
                <a:gd name="T43" fmla="*/ 61239 h 670"/>
                <a:gd name="T44" fmla="*/ 199593 w 440"/>
                <a:gd name="T45" fmla="*/ 38558 h 670"/>
                <a:gd name="T46" fmla="*/ 115673 w 440"/>
                <a:gd name="T47" fmla="*/ 52166 h 670"/>
                <a:gd name="T48" fmla="*/ 102065 w 440"/>
                <a:gd name="T49" fmla="*/ 74847 h 670"/>
                <a:gd name="T50" fmla="*/ 88456 w 440"/>
                <a:gd name="T51" fmla="*/ 90724 h 670"/>
                <a:gd name="T52" fmla="*/ 88456 w 440"/>
                <a:gd name="T53" fmla="*/ 90724 h 670"/>
                <a:gd name="T54" fmla="*/ 72579 w 440"/>
                <a:gd name="T55" fmla="*/ 140622 h 670"/>
                <a:gd name="T56" fmla="*/ 56703 w 440"/>
                <a:gd name="T57" fmla="*/ 240419 h 670"/>
                <a:gd name="T58" fmla="*/ 24949 w 440"/>
                <a:gd name="T59" fmla="*/ 446817 h 670"/>
                <a:gd name="T60" fmla="*/ 9072 w 440"/>
                <a:gd name="T61" fmla="*/ 653214 h 670"/>
                <a:gd name="T62" fmla="*/ 0 w 440"/>
                <a:gd name="T63" fmla="*/ 728062 h 670"/>
                <a:gd name="T64" fmla="*/ 9072 w 440"/>
                <a:gd name="T65" fmla="*/ 759815 h 670"/>
                <a:gd name="T66" fmla="*/ 56703 w 440"/>
                <a:gd name="T67" fmla="*/ 669091 h 670"/>
                <a:gd name="T68" fmla="*/ 176912 w 440"/>
                <a:gd name="T69" fmla="*/ 446817 h 670"/>
                <a:gd name="T70" fmla="*/ 247223 w 440"/>
                <a:gd name="T71" fmla="*/ 322071 h 670"/>
                <a:gd name="T72" fmla="*/ 328875 w 440"/>
                <a:gd name="T73" fmla="*/ 206398 h 670"/>
                <a:gd name="T74" fmla="*/ 392382 w 440"/>
                <a:gd name="T75" fmla="*/ 115673 h 670"/>
                <a:gd name="T76" fmla="*/ 424136 w 440"/>
                <a:gd name="T77" fmla="*/ 81652 h 670"/>
                <a:gd name="T78" fmla="*/ 446817 w 440"/>
                <a:gd name="T79" fmla="*/ 58971 h 670"/>
                <a:gd name="T80" fmla="*/ 469498 w 440"/>
                <a:gd name="T81" fmla="*/ 43094 h 670"/>
                <a:gd name="T82" fmla="*/ 496715 w 440"/>
                <a:gd name="T83" fmla="*/ 24949 h 6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40"/>
                <a:gd name="T127" fmla="*/ 0 h 670"/>
                <a:gd name="T128" fmla="*/ 440 w 440"/>
                <a:gd name="T129" fmla="*/ 670 h 6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40" h="670">
                  <a:moveTo>
                    <a:pt x="438" y="22"/>
                  </a:moveTo>
                  <a:lnTo>
                    <a:pt x="440" y="8"/>
                  </a:lnTo>
                  <a:lnTo>
                    <a:pt x="440" y="0"/>
                  </a:lnTo>
                  <a:lnTo>
                    <a:pt x="412" y="0"/>
                  </a:lnTo>
                  <a:lnTo>
                    <a:pt x="412" y="4"/>
                  </a:lnTo>
                  <a:lnTo>
                    <a:pt x="390" y="26"/>
                  </a:lnTo>
                  <a:lnTo>
                    <a:pt x="362" y="54"/>
                  </a:lnTo>
                  <a:lnTo>
                    <a:pt x="340" y="76"/>
                  </a:lnTo>
                  <a:lnTo>
                    <a:pt x="304" y="98"/>
                  </a:lnTo>
                  <a:lnTo>
                    <a:pt x="234" y="134"/>
                  </a:lnTo>
                  <a:lnTo>
                    <a:pt x="198" y="156"/>
                  </a:lnTo>
                  <a:lnTo>
                    <a:pt x="176" y="170"/>
                  </a:lnTo>
                  <a:lnTo>
                    <a:pt x="162" y="192"/>
                  </a:lnTo>
                  <a:lnTo>
                    <a:pt x="162" y="214"/>
                  </a:lnTo>
                  <a:lnTo>
                    <a:pt x="148" y="192"/>
                  </a:lnTo>
                  <a:lnTo>
                    <a:pt x="140" y="156"/>
                  </a:lnTo>
                  <a:lnTo>
                    <a:pt x="126" y="134"/>
                  </a:lnTo>
                  <a:lnTo>
                    <a:pt x="120" y="120"/>
                  </a:lnTo>
                  <a:lnTo>
                    <a:pt x="120" y="98"/>
                  </a:lnTo>
                  <a:lnTo>
                    <a:pt x="120" y="76"/>
                  </a:lnTo>
                  <a:lnTo>
                    <a:pt x="148" y="70"/>
                  </a:lnTo>
                  <a:lnTo>
                    <a:pt x="168" y="54"/>
                  </a:lnTo>
                  <a:lnTo>
                    <a:pt x="176" y="34"/>
                  </a:lnTo>
                  <a:lnTo>
                    <a:pt x="102" y="46"/>
                  </a:lnTo>
                  <a:lnTo>
                    <a:pt x="90" y="66"/>
                  </a:lnTo>
                  <a:lnTo>
                    <a:pt x="78" y="80"/>
                  </a:lnTo>
                  <a:lnTo>
                    <a:pt x="64" y="124"/>
                  </a:lnTo>
                  <a:lnTo>
                    <a:pt x="50" y="212"/>
                  </a:lnTo>
                  <a:lnTo>
                    <a:pt x="22" y="394"/>
                  </a:lnTo>
                  <a:lnTo>
                    <a:pt x="8" y="576"/>
                  </a:lnTo>
                  <a:lnTo>
                    <a:pt x="0" y="642"/>
                  </a:lnTo>
                  <a:lnTo>
                    <a:pt x="8" y="670"/>
                  </a:lnTo>
                  <a:lnTo>
                    <a:pt x="50" y="590"/>
                  </a:lnTo>
                  <a:lnTo>
                    <a:pt x="156" y="394"/>
                  </a:lnTo>
                  <a:lnTo>
                    <a:pt x="218" y="284"/>
                  </a:lnTo>
                  <a:lnTo>
                    <a:pt x="290" y="182"/>
                  </a:lnTo>
                  <a:lnTo>
                    <a:pt x="346" y="102"/>
                  </a:lnTo>
                  <a:lnTo>
                    <a:pt x="374" y="72"/>
                  </a:lnTo>
                  <a:lnTo>
                    <a:pt x="394" y="52"/>
                  </a:lnTo>
                  <a:lnTo>
                    <a:pt x="414" y="38"/>
                  </a:lnTo>
                  <a:lnTo>
                    <a:pt x="438" y="22"/>
                  </a:lnTo>
                  <a:close/>
                </a:path>
              </a:pathLst>
            </a:custGeom>
            <a:solidFill>
              <a:srgbClr val="FFFFFF"/>
            </a:solidFill>
            <a:ln w="9525">
              <a:noFill/>
              <a:round/>
            </a:ln>
          </p:spPr>
          <p:txBody>
            <a:bodyPr/>
            <a:lstStyle/>
            <a:p>
              <a:pPr eaLnBrk="1" fontAlgn="auto" hangingPunct="1">
                <a:spcBef>
                  <a:spcPct val="0"/>
                </a:spcBef>
                <a:spcAft>
                  <a:spcPct val="0"/>
                </a:spcAft>
                <a:defRPr/>
              </a:pPr>
              <a:endParaRPr lang="da-DK" kern="0">
                <a:solidFill>
                  <a:sysClr val="windowText" lastClr="000000"/>
                </a:solidFill>
                <a:latin typeface="+mn-lt"/>
              </a:endParaRPr>
            </a:p>
          </p:txBody>
        </p:sp>
        <p:sp>
          <p:nvSpPr>
            <p:cNvPr id="34" name="Freeform 64"/>
            <p:cNvSpPr/>
            <p:nvPr/>
          </p:nvSpPr>
          <p:spPr bwMode="auto">
            <a:xfrm>
              <a:off x="9004300" y="2430463"/>
              <a:ext cx="109538" cy="157162"/>
            </a:xfrm>
            <a:custGeom>
              <a:avLst/>
              <a:gdLst>
                <a:gd name="T0" fmla="*/ 142890 w 126"/>
                <a:gd name="T1" fmla="*/ 24949 h 186"/>
                <a:gd name="T2" fmla="*/ 117941 w 126"/>
                <a:gd name="T3" fmla="*/ 0 h 186"/>
                <a:gd name="T4" fmla="*/ 117941 w 126"/>
                <a:gd name="T5" fmla="*/ 0 h 186"/>
                <a:gd name="T6" fmla="*/ 95260 w 126"/>
                <a:gd name="T7" fmla="*/ 22681 h 186"/>
                <a:gd name="T8" fmla="*/ 65775 w 126"/>
                <a:gd name="T9" fmla="*/ 58971 h 186"/>
                <a:gd name="T10" fmla="*/ 31753 w 126"/>
                <a:gd name="T11" fmla="*/ 102065 h 186"/>
                <a:gd name="T12" fmla="*/ 15877 w 126"/>
                <a:gd name="T13" fmla="*/ 127014 h 186"/>
                <a:gd name="T14" fmla="*/ 0 w 126"/>
                <a:gd name="T15" fmla="*/ 151963 h 186"/>
                <a:gd name="T16" fmla="*/ 45362 w 126"/>
                <a:gd name="T17" fmla="*/ 210934 h 186"/>
                <a:gd name="T18" fmla="*/ 45362 w 126"/>
                <a:gd name="T19" fmla="*/ 210934 h 186"/>
                <a:gd name="T20" fmla="*/ 56702 w 126"/>
                <a:gd name="T21" fmla="*/ 204130 h 186"/>
                <a:gd name="T22" fmla="*/ 68043 w 126"/>
                <a:gd name="T23" fmla="*/ 197325 h 186"/>
                <a:gd name="T24" fmla="*/ 77115 w 126"/>
                <a:gd name="T25" fmla="*/ 185985 h 186"/>
                <a:gd name="T26" fmla="*/ 86188 w 126"/>
                <a:gd name="T27" fmla="*/ 172376 h 186"/>
                <a:gd name="T28" fmla="*/ 104332 w 126"/>
                <a:gd name="T29" fmla="*/ 142891 h 186"/>
                <a:gd name="T30" fmla="*/ 117941 w 126"/>
                <a:gd name="T31" fmla="*/ 111137 h 186"/>
                <a:gd name="T32" fmla="*/ 129281 w 126"/>
                <a:gd name="T33" fmla="*/ 79384 h 186"/>
                <a:gd name="T34" fmla="*/ 136086 w 126"/>
                <a:gd name="T35" fmla="*/ 52166 h 186"/>
                <a:gd name="T36" fmla="*/ 142890 w 126"/>
                <a:gd name="T37" fmla="*/ 24949 h 186"/>
                <a:gd name="T38" fmla="*/ 142890 w 126"/>
                <a:gd name="T39" fmla="*/ 24949 h 18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6"/>
                <a:gd name="T61" fmla="*/ 0 h 186"/>
                <a:gd name="T62" fmla="*/ 126 w 126"/>
                <a:gd name="T63" fmla="*/ 186 h 18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5" h="186">
                  <a:moveTo>
                    <a:pt x="126" y="22"/>
                  </a:moveTo>
                  <a:lnTo>
                    <a:pt x="104" y="0"/>
                  </a:lnTo>
                  <a:lnTo>
                    <a:pt x="84" y="20"/>
                  </a:lnTo>
                  <a:lnTo>
                    <a:pt x="58" y="52"/>
                  </a:lnTo>
                  <a:lnTo>
                    <a:pt x="28" y="90"/>
                  </a:lnTo>
                  <a:lnTo>
                    <a:pt x="14" y="112"/>
                  </a:lnTo>
                  <a:lnTo>
                    <a:pt x="0" y="134"/>
                  </a:lnTo>
                  <a:lnTo>
                    <a:pt x="40" y="186"/>
                  </a:lnTo>
                  <a:lnTo>
                    <a:pt x="50" y="180"/>
                  </a:lnTo>
                  <a:lnTo>
                    <a:pt x="60" y="174"/>
                  </a:lnTo>
                  <a:lnTo>
                    <a:pt x="68" y="164"/>
                  </a:lnTo>
                  <a:lnTo>
                    <a:pt x="76" y="152"/>
                  </a:lnTo>
                  <a:lnTo>
                    <a:pt x="92" y="126"/>
                  </a:lnTo>
                  <a:lnTo>
                    <a:pt x="104" y="98"/>
                  </a:lnTo>
                  <a:lnTo>
                    <a:pt x="114" y="70"/>
                  </a:lnTo>
                  <a:lnTo>
                    <a:pt x="120" y="46"/>
                  </a:lnTo>
                  <a:lnTo>
                    <a:pt x="126" y="22"/>
                  </a:lnTo>
                  <a:close/>
                </a:path>
              </a:pathLst>
            </a:custGeom>
            <a:solidFill>
              <a:srgbClr val="FFFFFF"/>
            </a:solidFill>
            <a:ln w="9525">
              <a:noFill/>
              <a:round/>
            </a:ln>
          </p:spPr>
          <p:txBody>
            <a:bodyPr/>
            <a:lstStyle/>
            <a:p>
              <a:pPr eaLnBrk="1" fontAlgn="auto" hangingPunct="1">
                <a:spcBef>
                  <a:spcPct val="0"/>
                </a:spcBef>
                <a:spcAft>
                  <a:spcPct val="0"/>
                </a:spcAft>
                <a:defRPr/>
              </a:pPr>
              <a:endParaRPr lang="da-DK" kern="0">
                <a:solidFill>
                  <a:sysClr val="windowText" lastClr="000000"/>
                </a:solidFill>
                <a:latin typeface="+mn-lt"/>
              </a:endParaRPr>
            </a:p>
          </p:txBody>
        </p:sp>
        <p:sp>
          <p:nvSpPr>
            <p:cNvPr id="35" name="Freeform 81"/>
            <p:cNvSpPr/>
            <p:nvPr/>
          </p:nvSpPr>
          <p:spPr bwMode="auto">
            <a:xfrm>
              <a:off x="9758363" y="3024188"/>
              <a:ext cx="169862" cy="165100"/>
            </a:xfrm>
            <a:custGeom>
              <a:avLst/>
              <a:gdLst>
                <a:gd name="T0" fmla="*/ 0 w 196"/>
                <a:gd name="T1" fmla="*/ 43094 h 192"/>
                <a:gd name="T2" fmla="*/ 0 w 196"/>
                <a:gd name="T3" fmla="*/ 43094 h 192"/>
                <a:gd name="T4" fmla="*/ 13609 w 196"/>
                <a:gd name="T5" fmla="*/ 63507 h 192"/>
                <a:gd name="T6" fmla="*/ 27217 w 196"/>
                <a:gd name="T7" fmla="*/ 83920 h 192"/>
                <a:gd name="T8" fmla="*/ 40826 w 196"/>
                <a:gd name="T9" fmla="*/ 108869 h 192"/>
                <a:gd name="T10" fmla="*/ 52166 w 196"/>
                <a:gd name="T11" fmla="*/ 136086 h 192"/>
                <a:gd name="T12" fmla="*/ 56703 w 196"/>
                <a:gd name="T13" fmla="*/ 149695 h 192"/>
                <a:gd name="T14" fmla="*/ 61239 w 196"/>
                <a:gd name="T15" fmla="*/ 165572 h 192"/>
                <a:gd name="T16" fmla="*/ 61239 w 196"/>
                <a:gd name="T17" fmla="*/ 179180 h 192"/>
                <a:gd name="T18" fmla="*/ 61239 w 196"/>
                <a:gd name="T19" fmla="*/ 192789 h 192"/>
                <a:gd name="T20" fmla="*/ 58971 w 196"/>
                <a:gd name="T21" fmla="*/ 206397 h 192"/>
                <a:gd name="T22" fmla="*/ 52166 w 196"/>
                <a:gd name="T23" fmla="*/ 217738 h 192"/>
                <a:gd name="T24" fmla="*/ 222274 w 196"/>
                <a:gd name="T25" fmla="*/ 201861 h 192"/>
                <a:gd name="T26" fmla="*/ 222274 w 196"/>
                <a:gd name="T27" fmla="*/ 201861 h 192"/>
                <a:gd name="T28" fmla="*/ 215470 w 196"/>
                <a:gd name="T29" fmla="*/ 172376 h 192"/>
                <a:gd name="T30" fmla="*/ 197325 w 196"/>
                <a:gd name="T31" fmla="*/ 108869 h 192"/>
                <a:gd name="T32" fmla="*/ 183716 w 196"/>
                <a:gd name="T33" fmla="*/ 72579 h 192"/>
                <a:gd name="T34" fmla="*/ 170108 w 196"/>
                <a:gd name="T35" fmla="*/ 40826 h 192"/>
                <a:gd name="T36" fmla="*/ 163303 w 196"/>
                <a:gd name="T37" fmla="*/ 27217 h 192"/>
                <a:gd name="T38" fmla="*/ 156499 w 196"/>
                <a:gd name="T39" fmla="*/ 15877 h 192"/>
                <a:gd name="T40" fmla="*/ 147427 w 196"/>
                <a:gd name="T41" fmla="*/ 6804 h 192"/>
                <a:gd name="T42" fmla="*/ 140622 w 196"/>
                <a:gd name="T43" fmla="*/ 0 h 192"/>
                <a:gd name="T44" fmla="*/ 0 w 196"/>
                <a:gd name="T45" fmla="*/ 43094 h 19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6"/>
                <a:gd name="T70" fmla="*/ 0 h 192"/>
                <a:gd name="T71" fmla="*/ 196 w 196"/>
                <a:gd name="T72" fmla="*/ 192 h 19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6" h="192">
                  <a:moveTo>
                    <a:pt x="0" y="38"/>
                  </a:moveTo>
                  <a:lnTo>
                    <a:pt x="0" y="38"/>
                  </a:lnTo>
                  <a:lnTo>
                    <a:pt x="12" y="56"/>
                  </a:lnTo>
                  <a:lnTo>
                    <a:pt x="24" y="74"/>
                  </a:lnTo>
                  <a:lnTo>
                    <a:pt x="36" y="96"/>
                  </a:lnTo>
                  <a:lnTo>
                    <a:pt x="46" y="120"/>
                  </a:lnTo>
                  <a:lnTo>
                    <a:pt x="50" y="132"/>
                  </a:lnTo>
                  <a:lnTo>
                    <a:pt x="54" y="146"/>
                  </a:lnTo>
                  <a:lnTo>
                    <a:pt x="54" y="158"/>
                  </a:lnTo>
                  <a:lnTo>
                    <a:pt x="54" y="170"/>
                  </a:lnTo>
                  <a:lnTo>
                    <a:pt x="52" y="182"/>
                  </a:lnTo>
                  <a:lnTo>
                    <a:pt x="46" y="192"/>
                  </a:lnTo>
                  <a:lnTo>
                    <a:pt x="196" y="178"/>
                  </a:lnTo>
                  <a:lnTo>
                    <a:pt x="190" y="152"/>
                  </a:lnTo>
                  <a:lnTo>
                    <a:pt x="174" y="96"/>
                  </a:lnTo>
                  <a:lnTo>
                    <a:pt x="162" y="64"/>
                  </a:lnTo>
                  <a:lnTo>
                    <a:pt x="150" y="36"/>
                  </a:lnTo>
                  <a:lnTo>
                    <a:pt x="144" y="24"/>
                  </a:lnTo>
                  <a:lnTo>
                    <a:pt x="138" y="14"/>
                  </a:lnTo>
                  <a:lnTo>
                    <a:pt x="130" y="6"/>
                  </a:lnTo>
                  <a:lnTo>
                    <a:pt x="124" y="0"/>
                  </a:lnTo>
                  <a:lnTo>
                    <a:pt x="0" y="38"/>
                  </a:lnTo>
                  <a:close/>
                </a:path>
              </a:pathLst>
            </a:custGeom>
            <a:solidFill>
              <a:srgbClr val="FFFFFF"/>
            </a:solidFill>
            <a:ln w="9525">
              <a:noFill/>
              <a:round/>
            </a:ln>
          </p:spPr>
          <p:txBody>
            <a:bodyPr/>
            <a:lstStyle/>
            <a:p>
              <a:pPr eaLnBrk="1" fontAlgn="auto" hangingPunct="1">
                <a:spcBef>
                  <a:spcPct val="0"/>
                </a:spcBef>
                <a:spcAft>
                  <a:spcPct val="0"/>
                </a:spcAft>
                <a:defRPr/>
              </a:pPr>
              <a:endParaRPr lang="da-DK" kern="0">
                <a:solidFill>
                  <a:sysClr val="windowText" lastClr="000000"/>
                </a:solidFill>
                <a:latin typeface="+mn-lt"/>
              </a:endParaRPr>
            </a:p>
          </p:txBody>
        </p:sp>
      </p:grpSp>
      <p:sp>
        <p:nvSpPr>
          <p:cNvPr id="57" name="文本框 56"/>
          <p:cNvSpPr txBox="1"/>
          <p:nvPr/>
        </p:nvSpPr>
        <p:spPr>
          <a:xfrm>
            <a:off x="1284339" y="4336970"/>
            <a:ext cx="6609888" cy="1477328"/>
          </a:xfrm>
          <a:prstGeom prst="rect">
            <a:avLst/>
          </a:prstGeom>
          <a:noFill/>
        </p:spPr>
        <p:txBody>
          <a:bodyPr wrap="square" rtlCol="0">
            <a:spAutoFit/>
          </a:bodyPr>
          <a:lstStyle/>
          <a:p>
            <a:pPr algn="just">
              <a:lnSpc>
                <a:spcPct val="125000"/>
              </a:lnSpc>
            </a:pPr>
            <a:r>
              <a:rPr lang="zh-CN" altLang="en-US" sz="1200">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点击文本框即可进行编辑输入相关内容点击文本框即可进行编辑输入相关内容点击文本框即可进行编辑输入相关内容点击文本框即可进行编辑输入相关内容点击文本框即可进行编辑输入相关内容点击文本框即可进行编辑输入相关内容点击文本框即可进行编辑输入相关内容点击文本框即可进行编辑输入相关内容点击文本框即可进行编辑输入相关内容点击文本框即可进行编辑输入相关内容</a:t>
            </a:r>
          </a:p>
        </p:txBody>
      </p:sp>
      <p:sp>
        <p:nvSpPr>
          <p:cNvPr id="58" name="文本框 57"/>
          <p:cNvSpPr txBox="1"/>
          <p:nvPr/>
        </p:nvSpPr>
        <p:spPr>
          <a:xfrm>
            <a:off x="1284339" y="2069099"/>
            <a:ext cx="3039374" cy="1938992"/>
          </a:xfrm>
          <a:prstGeom prst="rect">
            <a:avLst/>
          </a:prstGeom>
          <a:noFill/>
        </p:spPr>
        <p:txBody>
          <a:bodyPr wrap="square" rtlCol="0">
            <a:spAutoFit/>
          </a:bodyPr>
          <a:lstStyle/>
          <a:p>
            <a:pPr algn="just">
              <a:lnSpc>
                <a:spcPct val="125000"/>
              </a:lnSpc>
            </a:pPr>
            <a:r>
              <a:rPr lang="zh-CN" altLang="en-US" sz="1200">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点击文本框即可进行编辑输入相关内容点击文本框即可进行编辑输入相关内容点击文本框即可进行编辑输入相关内容点击文本框即可进行编辑输入相关内容</a:t>
            </a:r>
          </a:p>
        </p:txBody>
      </p:sp>
      <p:sp>
        <p:nvSpPr>
          <p:cNvPr id="61" name="文本框 60"/>
          <p:cNvSpPr txBox="1"/>
          <p:nvPr/>
        </p:nvSpPr>
        <p:spPr>
          <a:xfrm>
            <a:off x="4753051" y="2069099"/>
            <a:ext cx="3039374" cy="1938992"/>
          </a:xfrm>
          <a:prstGeom prst="rect">
            <a:avLst/>
          </a:prstGeom>
          <a:noFill/>
        </p:spPr>
        <p:txBody>
          <a:bodyPr wrap="square" rtlCol="0">
            <a:spAutoFit/>
          </a:bodyPr>
          <a:lstStyle/>
          <a:p>
            <a:pPr algn="just">
              <a:lnSpc>
                <a:spcPct val="125000"/>
              </a:lnSpc>
            </a:pPr>
            <a:r>
              <a:rPr lang="zh-CN" altLang="en-US" sz="1200">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点击文本框即可进行编辑输入相关内容点击文本框即可进行编辑输入相关内容点击文本框即可进行编辑输入相关内容点击文本框即可进行编辑输入相关内容</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rcRect l="9127" t="20089" r="33265" b="28014"/>
          <a:stretch>
            <a:fillRect/>
          </a:stretch>
        </p:blipFill>
        <p:spPr>
          <a:xfrm>
            <a:off x="1" y="0"/>
            <a:ext cx="12192000" cy="6858000"/>
          </a:xfrm>
          <a:prstGeom prst="rect">
            <a:avLst/>
          </a:prstGeom>
        </p:spPr>
      </p:pic>
      <p:sp>
        <p:nvSpPr>
          <p:cNvPr id="21" name="矩形 20"/>
          <p:cNvSpPr/>
          <p:nvPr/>
        </p:nvSpPr>
        <p:spPr>
          <a:xfrm>
            <a:off x="0" y="-13094"/>
            <a:ext cx="12191999" cy="6871094"/>
          </a:xfrm>
          <a:prstGeom prst="rect">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5314949" y="2473762"/>
            <a:ext cx="6496051" cy="1569660"/>
          </a:xfrm>
          <a:prstGeom prst="rect">
            <a:avLst/>
          </a:prstGeom>
          <a:noFill/>
        </p:spPr>
        <p:txBody>
          <a:bodyPr wrap="square" rtlCol="0">
            <a:spAutoFit/>
          </a:bodyPr>
          <a:lstStyle/>
          <a:p>
            <a:pPr algn="ctr"/>
            <a:r>
              <a:rPr lang="en-US" altLang="zh-CN" sz="9600" b="1">
                <a:solidFill>
                  <a:schemeClr val="tx1">
                    <a:lumMod val="75000"/>
                    <a:lumOff val="25000"/>
                  </a:schemeClr>
                </a:solidFill>
                <a:latin typeface="华文仿宋" panose="02010600040101010101" pitchFamily="2" charset="-122"/>
                <a:ea typeface="华文仿宋" panose="02010600040101010101" pitchFamily="2" charset="-122"/>
              </a:rPr>
              <a:t>Section four</a:t>
            </a:r>
            <a:endParaRPr lang="zh-CN" altLang="en-US" sz="9600" b="1">
              <a:solidFill>
                <a:schemeClr val="tx1">
                  <a:lumMod val="75000"/>
                  <a:lumOff val="25000"/>
                </a:schemeClr>
              </a:solidFill>
              <a:latin typeface="华文仿宋" panose="02010600040101010101" pitchFamily="2" charset="-122"/>
              <a:ea typeface="华文仿宋" panose="02010600040101010101" pitchFamily="2" charset="-122"/>
            </a:endParaRPr>
          </a:p>
        </p:txBody>
      </p:sp>
      <p:sp>
        <p:nvSpPr>
          <p:cNvPr id="23" name="矩形 22"/>
          <p:cNvSpPr/>
          <p:nvPr/>
        </p:nvSpPr>
        <p:spPr>
          <a:xfrm>
            <a:off x="7279495" y="3899551"/>
            <a:ext cx="2262158" cy="458908"/>
          </a:xfrm>
          <a:prstGeom prst="rect">
            <a:avLst/>
          </a:prstGeom>
        </p:spPr>
        <p:txBody>
          <a:bodyPr wrap="none">
            <a:spAutoFit/>
          </a:bodyPr>
          <a:lstStyle/>
          <a:p>
            <a:pPr>
              <a:lnSpc>
                <a:spcPct val="150000"/>
              </a:lnSpc>
            </a:pPr>
            <a:r>
              <a:rPr lang="zh-CN" altLang="en-US" b="1">
                <a:solidFill>
                  <a:schemeClr val="tx1">
                    <a:lumMod val="75000"/>
                    <a:lumOff val="25000"/>
                  </a:schemeClr>
                </a:solidFill>
                <a:latin typeface="微软雅黑" panose="020B0503020204020204" pitchFamily="34" charset="-122"/>
                <a:ea typeface="微软雅黑" panose="020B0503020204020204" pitchFamily="34" charset="-122"/>
              </a:rPr>
              <a:t>单击文本框输入标题</a:t>
            </a:r>
            <a:endParaRPr lang="en-US" altLang="zh-CN"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6288881" y="4322951"/>
            <a:ext cx="4243386" cy="400110"/>
          </a:xfrm>
          <a:prstGeom prst="rect">
            <a:avLst/>
          </a:prstGeom>
          <a:noFill/>
        </p:spPr>
        <p:txBody>
          <a:bodyPr wrap="square" rtlCol="0">
            <a:spAutoFit/>
          </a:bodyPr>
          <a:lstStyle>
            <a:defPPr>
              <a:defRPr lang="zh-CN"/>
            </a:defPPr>
            <a:lvl1pPr algn="ctr">
              <a:defRPr sz="6000" b="1">
                <a:blipFill dpi="0" rotWithShape="1">
                  <a:blip r:embed="rId3"/>
                  <a:stretch>
                    <a:fillRect/>
                  </a:stretch>
                </a:blipFill>
              </a:defRPr>
            </a:lvl1pPr>
          </a:lstStyle>
          <a:p>
            <a:r>
              <a:rPr lang="en-US" altLang="zh-CN" sz="2000">
                <a:solidFill>
                  <a:schemeClr val="tx1">
                    <a:lumMod val="75000"/>
                    <a:lumOff val="25000"/>
                  </a:schemeClr>
                </a:solidFill>
                <a:latin typeface="华文仿宋" panose="02010600040101010101" pitchFamily="2" charset="-122"/>
                <a:ea typeface="华文仿宋" panose="02010600040101010101" pitchFamily="2" charset="-122"/>
              </a:rPr>
              <a:t>Professional generation PowerPoint</a:t>
            </a:r>
            <a:endParaRPr lang="zh-CN" altLang="en-US" sz="2000">
              <a:solidFill>
                <a:schemeClr val="tx1">
                  <a:lumMod val="75000"/>
                  <a:lumOff val="25000"/>
                </a:schemeClr>
              </a:solidFill>
              <a:latin typeface="华文仿宋" panose="02010600040101010101" pitchFamily="2" charset="-122"/>
              <a:ea typeface="华文仿宋" panose="02010600040101010101" pitchFamily="2" charset="-122"/>
            </a:endParaRPr>
          </a:p>
        </p:txBody>
      </p:sp>
      <p:sp>
        <p:nvSpPr>
          <p:cNvPr id="25" name="TextBox 38"/>
          <p:cNvSpPr txBox="1"/>
          <p:nvPr/>
        </p:nvSpPr>
        <p:spPr>
          <a:xfrm>
            <a:off x="6394274" y="4833892"/>
            <a:ext cx="4032599" cy="553998"/>
          </a:xfrm>
          <a:prstGeom prst="rect">
            <a:avLst/>
          </a:prstGeom>
          <a:noFill/>
        </p:spPr>
        <p:txBody>
          <a:bodyPr wrap="square" lIns="0" tIns="0" rIns="0" bIns="0" rtlCol="0">
            <a:spAutoFit/>
          </a:bodyPr>
          <a:lstStyle/>
          <a:p>
            <a:pPr algn="just"/>
            <a:r>
              <a:rPr lang="en-US" sz="1200">
                <a:solidFill>
                  <a:schemeClr val="tx1">
                    <a:lumMod val="75000"/>
                    <a:lumOff val="25000"/>
                  </a:schemeClr>
                </a:solidFill>
              </a:rPr>
              <a:t>PowerPoint offers word processing, outlining, drawing, graphing, and presentation management tools all designed to be easy to use and learn.</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rcRect l="895" t="-141" r="211" b="8824"/>
          <a:stretch>
            <a:fillRect/>
          </a:stretch>
        </p:blipFill>
        <p:spPr>
          <a:xfrm>
            <a:off x="0" y="-13094"/>
            <a:ext cx="12192000" cy="6871094"/>
          </a:xfrm>
          <a:prstGeom prst="rect">
            <a:avLst/>
          </a:prstGeom>
        </p:spPr>
      </p:pic>
      <p:sp>
        <p:nvSpPr>
          <p:cNvPr id="7" name="矩形 6"/>
          <p:cNvSpPr/>
          <p:nvPr/>
        </p:nvSpPr>
        <p:spPr>
          <a:xfrm>
            <a:off x="0" y="-13094"/>
            <a:ext cx="12192000" cy="6871094"/>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511" y="190502"/>
            <a:ext cx="12193511" cy="47413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047750" y="0"/>
            <a:ext cx="8226861" cy="698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zh-CN" sz="3600">
                <a:solidFill>
                  <a:schemeClr val="bg1"/>
                </a:solidFill>
                <a:latin typeface="华文仿宋" panose="02010600040101010101" pitchFamily="2" charset="-122"/>
                <a:ea typeface="华文仿宋" panose="02010600040101010101" pitchFamily="2" charset="-122"/>
              </a:rPr>
              <a:t>Section four</a:t>
            </a:r>
            <a:r>
              <a:rPr lang="en-US" altLang="zh-CN" sz="3200">
                <a:solidFill>
                  <a:schemeClr val="bg1"/>
                </a:solidFill>
                <a:latin typeface="微软雅黑" panose="020B0503020204020204" pitchFamily="34" charset="-122"/>
                <a:ea typeface="微软雅黑" panose="020B0503020204020204" pitchFamily="34" charset="-122"/>
              </a:rPr>
              <a:t>    </a:t>
            </a:r>
            <a:r>
              <a:rPr lang="zh-CN" altLang="en-US" sz="2000">
                <a:solidFill>
                  <a:schemeClr val="bg1"/>
                </a:solidFill>
                <a:latin typeface="微软雅黑" panose="020B0503020204020204" pitchFamily="34" charset="-122"/>
                <a:ea typeface="微软雅黑" panose="020B0503020204020204" pitchFamily="34" charset="-122"/>
              </a:rPr>
              <a:t>单击文本框输入标题</a:t>
            </a:r>
            <a:endParaRPr lang="en-US" altLang="zh-CN" sz="2000">
              <a:solidFill>
                <a:schemeClr val="bg1"/>
              </a:solidFill>
              <a:latin typeface="微软雅黑" panose="020B0503020204020204" pitchFamily="34" charset="-122"/>
              <a:ea typeface="微软雅黑" panose="020B0503020204020204" pitchFamily="34" charset="-122"/>
            </a:endParaRPr>
          </a:p>
        </p:txBody>
      </p:sp>
      <p:sp>
        <p:nvSpPr>
          <p:cNvPr id="11" name="平行四边形 10"/>
          <p:cNvSpPr/>
          <p:nvPr/>
        </p:nvSpPr>
        <p:spPr>
          <a:xfrm rot="21297028">
            <a:off x="10197381" y="190502"/>
            <a:ext cx="376344" cy="474132"/>
          </a:xfrm>
          <a:prstGeom prst="parallelogram">
            <a:avLst>
              <a:gd name="adj" fmla="val 6595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平行四边形 11"/>
          <p:cNvSpPr/>
          <p:nvPr/>
        </p:nvSpPr>
        <p:spPr>
          <a:xfrm>
            <a:off x="9573596" y="190502"/>
            <a:ext cx="640721" cy="474132"/>
          </a:xfrm>
          <a:prstGeom prst="parallelogram">
            <a:avLst>
              <a:gd name="adj" fmla="val 421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38"/>
          <p:cNvSpPr txBox="1"/>
          <p:nvPr/>
        </p:nvSpPr>
        <p:spPr>
          <a:xfrm>
            <a:off x="672346" y="796669"/>
            <a:ext cx="9233654" cy="184666"/>
          </a:xfrm>
          <a:prstGeom prst="rect">
            <a:avLst/>
          </a:prstGeom>
          <a:noFill/>
        </p:spPr>
        <p:txBody>
          <a:bodyPr wrap="square" lIns="0" tIns="0" rIns="0" bIns="0" rtlCol="0">
            <a:spAutoFit/>
          </a:bodyPr>
          <a:lstStyle/>
          <a:p>
            <a:pPr algn="just"/>
            <a:r>
              <a:rPr lang="en-US" sz="1200">
                <a:solidFill>
                  <a:schemeClr val="tx1">
                    <a:lumMod val="75000"/>
                    <a:lumOff val="25000"/>
                  </a:schemeClr>
                </a:solidFill>
              </a:rPr>
              <a:t>PowerPoint offers word processing, outlining, drawing, graphing, and presentation management tools all designed to be easy to use and learn.</a:t>
            </a:r>
          </a:p>
        </p:txBody>
      </p:sp>
      <p:sp>
        <p:nvSpPr>
          <p:cNvPr id="15" name="矩形 14"/>
          <p:cNvSpPr/>
          <p:nvPr/>
        </p:nvSpPr>
        <p:spPr>
          <a:xfrm>
            <a:off x="0" y="6733309"/>
            <a:ext cx="12193511" cy="12469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37" name="Chart 6"/>
          <p:cNvGraphicFramePr/>
          <p:nvPr/>
        </p:nvGraphicFramePr>
        <p:xfrm>
          <a:off x="355304" y="1721628"/>
          <a:ext cx="2646031" cy="20871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 7"/>
          <p:cNvGraphicFramePr/>
          <p:nvPr/>
        </p:nvGraphicFramePr>
        <p:xfrm>
          <a:off x="2511089" y="1721628"/>
          <a:ext cx="2646031" cy="208715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0" name="Chart 8"/>
          <p:cNvGraphicFramePr/>
          <p:nvPr/>
        </p:nvGraphicFramePr>
        <p:xfrm>
          <a:off x="4721082" y="1721628"/>
          <a:ext cx="2646031" cy="208715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3" name="Chart 9"/>
          <p:cNvGraphicFramePr/>
          <p:nvPr/>
        </p:nvGraphicFramePr>
        <p:xfrm>
          <a:off x="9134633" y="1721628"/>
          <a:ext cx="2646031" cy="208715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6" name="Chart 10"/>
          <p:cNvGraphicFramePr/>
          <p:nvPr/>
        </p:nvGraphicFramePr>
        <p:xfrm>
          <a:off x="6927667" y="1699857"/>
          <a:ext cx="2646031" cy="2087151"/>
        </p:xfrm>
        <a:graphic>
          <a:graphicData uri="http://schemas.openxmlformats.org/drawingml/2006/chart">
            <c:chart xmlns:c="http://schemas.openxmlformats.org/drawingml/2006/chart" xmlns:r="http://schemas.openxmlformats.org/officeDocument/2006/relationships" r:id="rId7"/>
          </a:graphicData>
        </a:graphic>
      </p:graphicFrame>
      <p:sp>
        <p:nvSpPr>
          <p:cNvPr id="59" name="TextBox 11"/>
          <p:cNvSpPr txBox="1"/>
          <p:nvPr/>
        </p:nvSpPr>
        <p:spPr>
          <a:xfrm>
            <a:off x="1027113" y="2538411"/>
            <a:ext cx="1292225" cy="369887"/>
          </a:xfrm>
          <a:prstGeom prst="rect">
            <a:avLst/>
          </a:prstGeom>
          <a:noFill/>
        </p:spPr>
        <p:txBody>
          <a:bodyPr>
            <a:spAutoFit/>
          </a:bodyPr>
          <a:lstStyle/>
          <a:p>
            <a:pPr algn="ctr" eaLnBrk="1" fontAlgn="auto" hangingPunct="1">
              <a:spcBef>
                <a:spcPct val="0"/>
              </a:spcBef>
              <a:spcAft>
                <a:spcPct val="0"/>
              </a:spcAft>
              <a:defRPr/>
            </a:pPr>
            <a:r>
              <a:rPr lang="en-US" b="1">
                <a:solidFill>
                  <a:schemeClr val="bg1">
                    <a:lumMod val="50000"/>
                  </a:schemeClr>
                </a:solidFill>
                <a:latin typeface="+mj-ea"/>
                <a:ea typeface="+mj-ea"/>
              </a:rPr>
              <a:t>TEXT</a:t>
            </a:r>
            <a:endParaRPr lang="id-ID" b="1">
              <a:solidFill>
                <a:schemeClr val="bg1">
                  <a:lumMod val="50000"/>
                </a:schemeClr>
              </a:solidFill>
              <a:latin typeface="+mj-ea"/>
              <a:ea typeface="+mj-ea"/>
            </a:endParaRPr>
          </a:p>
        </p:txBody>
      </p:sp>
      <p:sp>
        <p:nvSpPr>
          <p:cNvPr id="60" name="TextBox 12"/>
          <p:cNvSpPr txBox="1"/>
          <p:nvPr/>
        </p:nvSpPr>
        <p:spPr>
          <a:xfrm>
            <a:off x="3209925" y="2538411"/>
            <a:ext cx="1292225" cy="369887"/>
          </a:xfrm>
          <a:prstGeom prst="rect">
            <a:avLst/>
          </a:prstGeom>
          <a:noFill/>
        </p:spPr>
        <p:txBody>
          <a:bodyPr>
            <a:spAutoFit/>
          </a:bodyPr>
          <a:lstStyle/>
          <a:p>
            <a:pPr algn="ctr" eaLnBrk="1" fontAlgn="auto" hangingPunct="1">
              <a:spcBef>
                <a:spcPct val="0"/>
              </a:spcBef>
              <a:spcAft>
                <a:spcPct val="0"/>
              </a:spcAft>
              <a:defRPr/>
            </a:pPr>
            <a:r>
              <a:rPr lang="en-US" b="1">
                <a:solidFill>
                  <a:schemeClr val="bg1">
                    <a:lumMod val="50000"/>
                  </a:schemeClr>
                </a:solidFill>
                <a:latin typeface="+mj-ea"/>
                <a:ea typeface="+mj-ea"/>
              </a:rPr>
              <a:t>TEXT</a:t>
            </a:r>
            <a:endParaRPr lang="id-ID" b="1">
              <a:solidFill>
                <a:schemeClr val="bg1">
                  <a:lumMod val="50000"/>
                </a:schemeClr>
              </a:solidFill>
              <a:latin typeface="+mj-ea"/>
              <a:ea typeface="+mj-ea"/>
            </a:endParaRPr>
          </a:p>
        </p:txBody>
      </p:sp>
      <p:sp>
        <p:nvSpPr>
          <p:cNvPr id="62" name="TextBox 13"/>
          <p:cNvSpPr txBox="1"/>
          <p:nvPr/>
        </p:nvSpPr>
        <p:spPr>
          <a:xfrm>
            <a:off x="5394325" y="2538411"/>
            <a:ext cx="1290638" cy="369887"/>
          </a:xfrm>
          <a:prstGeom prst="rect">
            <a:avLst/>
          </a:prstGeom>
          <a:noFill/>
        </p:spPr>
        <p:txBody>
          <a:bodyPr>
            <a:spAutoFit/>
          </a:bodyPr>
          <a:lstStyle/>
          <a:p>
            <a:pPr algn="ctr" eaLnBrk="1" fontAlgn="auto" hangingPunct="1">
              <a:spcBef>
                <a:spcPct val="0"/>
              </a:spcBef>
              <a:spcAft>
                <a:spcPct val="0"/>
              </a:spcAft>
              <a:defRPr/>
            </a:pPr>
            <a:r>
              <a:rPr lang="en-US" b="1">
                <a:solidFill>
                  <a:schemeClr val="bg1">
                    <a:lumMod val="50000"/>
                  </a:schemeClr>
                </a:solidFill>
                <a:latin typeface="+mj-ea"/>
                <a:ea typeface="+mj-ea"/>
              </a:rPr>
              <a:t>TEXT</a:t>
            </a:r>
            <a:endParaRPr lang="id-ID" b="1">
              <a:solidFill>
                <a:schemeClr val="bg1">
                  <a:lumMod val="50000"/>
                </a:schemeClr>
              </a:solidFill>
              <a:latin typeface="+mj-ea"/>
              <a:ea typeface="+mj-ea"/>
            </a:endParaRPr>
          </a:p>
        </p:txBody>
      </p:sp>
      <p:sp>
        <p:nvSpPr>
          <p:cNvPr id="63" name="TextBox 14"/>
          <p:cNvSpPr txBox="1"/>
          <p:nvPr/>
        </p:nvSpPr>
        <p:spPr>
          <a:xfrm>
            <a:off x="7577138" y="2538411"/>
            <a:ext cx="1290637" cy="369887"/>
          </a:xfrm>
          <a:prstGeom prst="rect">
            <a:avLst/>
          </a:prstGeom>
          <a:noFill/>
        </p:spPr>
        <p:txBody>
          <a:bodyPr>
            <a:spAutoFit/>
          </a:bodyPr>
          <a:lstStyle/>
          <a:p>
            <a:pPr algn="ctr" eaLnBrk="1" fontAlgn="auto" hangingPunct="1">
              <a:spcBef>
                <a:spcPct val="0"/>
              </a:spcBef>
              <a:spcAft>
                <a:spcPct val="0"/>
              </a:spcAft>
              <a:defRPr/>
            </a:pPr>
            <a:r>
              <a:rPr lang="en-US" b="1">
                <a:solidFill>
                  <a:schemeClr val="bg1">
                    <a:lumMod val="50000"/>
                  </a:schemeClr>
                </a:solidFill>
                <a:latin typeface="+mj-ea"/>
                <a:ea typeface="+mj-ea"/>
              </a:rPr>
              <a:t>TEXT</a:t>
            </a:r>
            <a:endParaRPr lang="id-ID" b="1">
              <a:solidFill>
                <a:schemeClr val="bg1">
                  <a:lumMod val="50000"/>
                </a:schemeClr>
              </a:solidFill>
              <a:latin typeface="+mj-ea"/>
              <a:ea typeface="+mj-ea"/>
            </a:endParaRPr>
          </a:p>
        </p:txBody>
      </p:sp>
      <p:sp>
        <p:nvSpPr>
          <p:cNvPr id="64" name="TextBox 15"/>
          <p:cNvSpPr txBox="1"/>
          <p:nvPr/>
        </p:nvSpPr>
        <p:spPr>
          <a:xfrm>
            <a:off x="9832975" y="2538411"/>
            <a:ext cx="1292225" cy="369887"/>
          </a:xfrm>
          <a:prstGeom prst="rect">
            <a:avLst/>
          </a:prstGeom>
          <a:noFill/>
        </p:spPr>
        <p:txBody>
          <a:bodyPr>
            <a:spAutoFit/>
          </a:bodyPr>
          <a:lstStyle/>
          <a:p>
            <a:pPr algn="ctr" eaLnBrk="1" fontAlgn="auto" hangingPunct="1">
              <a:spcBef>
                <a:spcPct val="0"/>
              </a:spcBef>
              <a:spcAft>
                <a:spcPct val="0"/>
              </a:spcAft>
              <a:defRPr/>
            </a:pPr>
            <a:r>
              <a:rPr lang="en-US" b="1">
                <a:solidFill>
                  <a:schemeClr val="bg1">
                    <a:lumMod val="50000"/>
                  </a:schemeClr>
                </a:solidFill>
                <a:latin typeface="+mj-ea"/>
                <a:ea typeface="+mj-ea"/>
              </a:rPr>
              <a:t>TEXT</a:t>
            </a:r>
            <a:endParaRPr lang="id-ID" b="1">
              <a:solidFill>
                <a:schemeClr val="bg1">
                  <a:lumMod val="50000"/>
                </a:schemeClr>
              </a:solidFill>
              <a:latin typeface="+mj-ea"/>
              <a:ea typeface="+mj-ea"/>
            </a:endParaRPr>
          </a:p>
        </p:txBody>
      </p:sp>
      <p:grpSp>
        <p:nvGrpSpPr>
          <p:cNvPr id="65" name="Group 16"/>
          <p:cNvGrpSpPr>
            <a:grpSpLocks noChangeAspect="1"/>
          </p:cNvGrpSpPr>
          <p:nvPr/>
        </p:nvGrpSpPr>
        <p:grpSpPr>
          <a:xfrm>
            <a:off x="828675" y="3892548"/>
            <a:ext cx="1689100" cy="93663"/>
            <a:chOff x="821415" y="5132620"/>
            <a:chExt cx="3298056" cy="182741"/>
          </a:xfrm>
          <a:solidFill>
            <a:schemeClr val="tx1">
              <a:lumMod val="75000"/>
              <a:lumOff val="25000"/>
            </a:schemeClr>
          </a:solidFill>
        </p:grpSpPr>
        <p:cxnSp>
          <p:nvCxnSpPr>
            <p:cNvPr id="66" name="Straight Connector 17"/>
            <p:cNvCxnSpPr/>
            <p:nvPr/>
          </p:nvCxnSpPr>
          <p:spPr>
            <a:xfrm>
              <a:off x="821415" y="5132620"/>
              <a:ext cx="1078687" cy="0"/>
            </a:xfrm>
            <a:prstGeom prst="line">
              <a:avLst/>
            </a:prstGeom>
            <a:grpFill/>
            <a:ln w="762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18"/>
            <p:cNvCxnSpPr/>
            <p:nvPr/>
          </p:nvCxnSpPr>
          <p:spPr>
            <a:xfrm>
              <a:off x="3040784" y="5132620"/>
              <a:ext cx="1078687" cy="0"/>
            </a:xfrm>
            <a:prstGeom prst="line">
              <a:avLst/>
            </a:prstGeom>
            <a:grpFill/>
            <a:ln w="762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nvGrpSpPr>
            <p:cNvPr id="68" name="Group 19"/>
            <p:cNvGrpSpPr/>
            <p:nvPr/>
          </p:nvGrpSpPr>
          <p:grpSpPr>
            <a:xfrm>
              <a:off x="1930443" y="5132620"/>
              <a:ext cx="1080000" cy="182741"/>
              <a:chOff x="1930443" y="5132620"/>
              <a:chExt cx="1080000" cy="182741"/>
            </a:xfrm>
            <a:grpFill/>
          </p:grpSpPr>
          <p:cxnSp>
            <p:nvCxnSpPr>
              <p:cNvPr id="69" name="Straight Connector 20"/>
              <p:cNvCxnSpPr/>
              <p:nvPr/>
            </p:nvCxnSpPr>
            <p:spPr>
              <a:xfrm>
                <a:off x="1931099" y="5132620"/>
                <a:ext cx="1078688" cy="0"/>
              </a:xfrm>
              <a:prstGeom prst="line">
                <a:avLst/>
              </a:prstGeom>
              <a:grpFill/>
              <a:ln w="762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0" name="Flowchart: Merge 21"/>
              <p:cNvSpPr/>
              <p:nvPr/>
            </p:nvSpPr>
            <p:spPr>
              <a:xfrm>
                <a:off x="2368155" y="5206955"/>
                <a:ext cx="204579" cy="108406"/>
              </a:xfrm>
              <a:prstGeom prst="flowChartMerge">
                <a:avLst/>
              </a:prstGeom>
              <a:grp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grpSp>
      </p:grpSp>
      <p:grpSp>
        <p:nvGrpSpPr>
          <p:cNvPr id="71" name="Group 22"/>
          <p:cNvGrpSpPr>
            <a:grpSpLocks noChangeAspect="1"/>
          </p:cNvGrpSpPr>
          <p:nvPr/>
        </p:nvGrpSpPr>
        <p:grpSpPr>
          <a:xfrm>
            <a:off x="3011488" y="3892548"/>
            <a:ext cx="1689100" cy="93663"/>
            <a:chOff x="821415" y="5132620"/>
            <a:chExt cx="3298056" cy="182741"/>
          </a:xfrm>
          <a:solidFill>
            <a:schemeClr val="tx1">
              <a:lumMod val="75000"/>
              <a:lumOff val="25000"/>
            </a:schemeClr>
          </a:solidFill>
        </p:grpSpPr>
        <p:cxnSp>
          <p:nvCxnSpPr>
            <p:cNvPr id="72" name="Straight Connector 23"/>
            <p:cNvCxnSpPr/>
            <p:nvPr/>
          </p:nvCxnSpPr>
          <p:spPr>
            <a:xfrm>
              <a:off x="821415" y="5132620"/>
              <a:ext cx="1078687" cy="0"/>
            </a:xfrm>
            <a:prstGeom prst="line">
              <a:avLst/>
            </a:prstGeom>
            <a:grpFill/>
            <a:ln w="762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24"/>
            <p:cNvCxnSpPr/>
            <p:nvPr/>
          </p:nvCxnSpPr>
          <p:spPr>
            <a:xfrm>
              <a:off x="3040784" y="5132620"/>
              <a:ext cx="1078687" cy="0"/>
            </a:xfrm>
            <a:prstGeom prst="line">
              <a:avLst/>
            </a:prstGeom>
            <a:grpFill/>
            <a:ln w="762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nvGrpSpPr>
            <p:cNvPr id="74" name="Group 25"/>
            <p:cNvGrpSpPr/>
            <p:nvPr/>
          </p:nvGrpSpPr>
          <p:grpSpPr>
            <a:xfrm>
              <a:off x="1930443" y="5132620"/>
              <a:ext cx="1080000" cy="182741"/>
              <a:chOff x="1930443" y="5132620"/>
              <a:chExt cx="1080000" cy="182741"/>
            </a:xfrm>
            <a:grpFill/>
          </p:grpSpPr>
          <p:cxnSp>
            <p:nvCxnSpPr>
              <p:cNvPr id="75" name="Straight Connector 26"/>
              <p:cNvCxnSpPr/>
              <p:nvPr/>
            </p:nvCxnSpPr>
            <p:spPr>
              <a:xfrm>
                <a:off x="1931099" y="5132620"/>
                <a:ext cx="1078688" cy="0"/>
              </a:xfrm>
              <a:prstGeom prst="line">
                <a:avLst/>
              </a:prstGeom>
              <a:grpFill/>
              <a:ln w="762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6" name="Flowchart: Merge 27"/>
              <p:cNvSpPr/>
              <p:nvPr/>
            </p:nvSpPr>
            <p:spPr>
              <a:xfrm>
                <a:off x="2368153" y="5206955"/>
                <a:ext cx="204579" cy="108406"/>
              </a:xfrm>
              <a:prstGeom prst="flowChartMerge">
                <a:avLst/>
              </a:prstGeom>
              <a:grp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grpSp>
      </p:grpSp>
      <p:grpSp>
        <p:nvGrpSpPr>
          <p:cNvPr id="77" name="Group 28"/>
          <p:cNvGrpSpPr>
            <a:grpSpLocks noChangeAspect="1"/>
          </p:cNvGrpSpPr>
          <p:nvPr/>
        </p:nvGrpSpPr>
        <p:grpSpPr>
          <a:xfrm>
            <a:off x="5227638" y="3883023"/>
            <a:ext cx="1689100" cy="93663"/>
            <a:chOff x="821415" y="5132620"/>
            <a:chExt cx="3298056" cy="182741"/>
          </a:xfrm>
          <a:solidFill>
            <a:schemeClr val="tx1">
              <a:lumMod val="75000"/>
              <a:lumOff val="25000"/>
            </a:schemeClr>
          </a:solidFill>
        </p:grpSpPr>
        <p:cxnSp>
          <p:nvCxnSpPr>
            <p:cNvPr id="78" name="Straight Connector 29"/>
            <p:cNvCxnSpPr/>
            <p:nvPr/>
          </p:nvCxnSpPr>
          <p:spPr>
            <a:xfrm>
              <a:off x="821415" y="5132620"/>
              <a:ext cx="1078687" cy="0"/>
            </a:xfrm>
            <a:prstGeom prst="line">
              <a:avLst/>
            </a:prstGeom>
            <a:grpFill/>
            <a:ln w="762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30"/>
            <p:cNvCxnSpPr/>
            <p:nvPr/>
          </p:nvCxnSpPr>
          <p:spPr>
            <a:xfrm>
              <a:off x="3040784" y="5132620"/>
              <a:ext cx="1078687" cy="0"/>
            </a:xfrm>
            <a:prstGeom prst="line">
              <a:avLst/>
            </a:prstGeom>
            <a:grpFill/>
            <a:ln w="762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nvGrpSpPr>
            <p:cNvPr id="80" name="Group 31"/>
            <p:cNvGrpSpPr/>
            <p:nvPr/>
          </p:nvGrpSpPr>
          <p:grpSpPr>
            <a:xfrm>
              <a:off x="1930443" y="5132620"/>
              <a:ext cx="1080000" cy="182741"/>
              <a:chOff x="1930443" y="5132620"/>
              <a:chExt cx="1080000" cy="182741"/>
            </a:xfrm>
            <a:grpFill/>
          </p:grpSpPr>
          <p:cxnSp>
            <p:nvCxnSpPr>
              <p:cNvPr id="81" name="Straight Connector 32"/>
              <p:cNvCxnSpPr/>
              <p:nvPr/>
            </p:nvCxnSpPr>
            <p:spPr>
              <a:xfrm>
                <a:off x="1931099" y="5132620"/>
                <a:ext cx="1078688" cy="0"/>
              </a:xfrm>
              <a:prstGeom prst="line">
                <a:avLst/>
              </a:prstGeom>
              <a:grpFill/>
              <a:ln w="762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2" name="Flowchart: Merge 33"/>
              <p:cNvSpPr/>
              <p:nvPr/>
            </p:nvSpPr>
            <p:spPr>
              <a:xfrm>
                <a:off x="2368153" y="5206955"/>
                <a:ext cx="204579" cy="108406"/>
              </a:xfrm>
              <a:prstGeom prst="flowChartMerge">
                <a:avLst/>
              </a:prstGeom>
              <a:grp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grpSp>
      </p:grpSp>
      <p:grpSp>
        <p:nvGrpSpPr>
          <p:cNvPr id="83" name="Group 34"/>
          <p:cNvGrpSpPr>
            <a:grpSpLocks noChangeAspect="1"/>
          </p:cNvGrpSpPr>
          <p:nvPr/>
        </p:nvGrpSpPr>
        <p:grpSpPr>
          <a:xfrm>
            <a:off x="7377113" y="3884611"/>
            <a:ext cx="1689100" cy="93662"/>
            <a:chOff x="821415" y="5132620"/>
            <a:chExt cx="3298056" cy="182741"/>
          </a:xfrm>
          <a:solidFill>
            <a:schemeClr val="tx1">
              <a:lumMod val="75000"/>
              <a:lumOff val="25000"/>
            </a:schemeClr>
          </a:solidFill>
        </p:grpSpPr>
        <p:cxnSp>
          <p:nvCxnSpPr>
            <p:cNvPr id="84" name="Straight Connector 35"/>
            <p:cNvCxnSpPr/>
            <p:nvPr/>
          </p:nvCxnSpPr>
          <p:spPr>
            <a:xfrm>
              <a:off x="821415" y="5132620"/>
              <a:ext cx="1078687" cy="0"/>
            </a:xfrm>
            <a:prstGeom prst="line">
              <a:avLst/>
            </a:prstGeom>
            <a:grpFill/>
            <a:ln w="762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36"/>
            <p:cNvCxnSpPr/>
            <p:nvPr/>
          </p:nvCxnSpPr>
          <p:spPr>
            <a:xfrm>
              <a:off x="3040784" y="5132620"/>
              <a:ext cx="1078687" cy="0"/>
            </a:xfrm>
            <a:prstGeom prst="line">
              <a:avLst/>
            </a:prstGeom>
            <a:grpFill/>
            <a:ln w="762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nvGrpSpPr>
            <p:cNvPr id="86" name="Group 37"/>
            <p:cNvGrpSpPr/>
            <p:nvPr/>
          </p:nvGrpSpPr>
          <p:grpSpPr>
            <a:xfrm>
              <a:off x="1930443" y="5132620"/>
              <a:ext cx="1080000" cy="182741"/>
              <a:chOff x="1930443" y="5132620"/>
              <a:chExt cx="1080000" cy="182741"/>
            </a:xfrm>
            <a:grpFill/>
          </p:grpSpPr>
          <p:cxnSp>
            <p:nvCxnSpPr>
              <p:cNvPr id="87" name="Straight Connector 38"/>
              <p:cNvCxnSpPr/>
              <p:nvPr/>
            </p:nvCxnSpPr>
            <p:spPr>
              <a:xfrm>
                <a:off x="1931099" y="5132620"/>
                <a:ext cx="1078688" cy="0"/>
              </a:xfrm>
              <a:prstGeom prst="line">
                <a:avLst/>
              </a:prstGeom>
              <a:grpFill/>
              <a:ln w="762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8" name="Flowchart: Merge 39"/>
              <p:cNvSpPr/>
              <p:nvPr/>
            </p:nvSpPr>
            <p:spPr>
              <a:xfrm>
                <a:off x="2368153" y="5206956"/>
                <a:ext cx="204579" cy="108405"/>
              </a:xfrm>
              <a:prstGeom prst="flowChartMerge">
                <a:avLst/>
              </a:prstGeom>
              <a:grp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grpSp>
      </p:grpSp>
      <p:grpSp>
        <p:nvGrpSpPr>
          <p:cNvPr id="89" name="Group 40"/>
          <p:cNvGrpSpPr>
            <a:grpSpLocks noChangeAspect="1"/>
          </p:cNvGrpSpPr>
          <p:nvPr/>
        </p:nvGrpSpPr>
        <p:grpSpPr>
          <a:xfrm>
            <a:off x="9634538" y="3884611"/>
            <a:ext cx="1689100" cy="93662"/>
            <a:chOff x="821415" y="5132620"/>
            <a:chExt cx="3298056" cy="182741"/>
          </a:xfrm>
          <a:solidFill>
            <a:schemeClr val="tx1">
              <a:lumMod val="75000"/>
              <a:lumOff val="25000"/>
            </a:schemeClr>
          </a:solidFill>
        </p:grpSpPr>
        <p:cxnSp>
          <p:nvCxnSpPr>
            <p:cNvPr id="90" name="Straight Connector 41"/>
            <p:cNvCxnSpPr/>
            <p:nvPr/>
          </p:nvCxnSpPr>
          <p:spPr>
            <a:xfrm>
              <a:off x="821415" y="5132620"/>
              <a:ext cx="1078687" cy="0"/>
            </a:xfrm>
            <a:prstGeom prst="line">
              <a:avLst/>
            </a:prstGeom>
            <a:grpFill/>
            <a:ln w="762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42"/>
            <p:cNvCxnSpPr/>
            <p:nvPr/>
          </p:nvCxnSpPr>
          <p:spPr>
            <a:xfrm>
              <a:off x="3040784" y="5132620"/>
              <a:ext cx="1078687" cy="0"/>
            </a:xfrm>
            <a:prstGeom prst="line">
              <a:avLst/>
            </a:prstGeom>
            <a:grpFill/>
            <a:ln w="762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nvGrpSpPr>
            <p:cNvPr id="92" name="Group 43"/>
            <p:cNvGrpSpPr/>
            <p:nvPr/>
          </p:nvGrpSpPr>
          <p:grpSpPr>
            <a:xfrm>
              <a:off x="1930443" y="5132620"/>
              <a:ext cx="1080000" cy="182741"/>
              <a:chOff x="1930443" y="5132620"/>
              <a:chExt cx="1080000" cy="182741"/>
            </a:xfrm>
            <a:grpFill/>
          </p:grpSpPr>
          <p:cxnSp>
            <p:nvCxnSpPr>
              <p:cNvPr id="93" name="Straight Connector 44"/>
              <p:cNvCxnSpPr/>
              <p:nvPr/>
            </p:nvCxnSpPr>
            <p:spPr>
              <a:xfrm>
                <a:off x="1931099" y="5132620"/>
                <a:ext cx="1078688" cy="0"/>
              </a:xfrm>
              <a:prstGeom prst="line">
                <a:avLst/>
              </a:prstGeom>
              <a:grpFill/>
              <a:ln w="762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94" name="Flowchart: Merge 45"/>
              <p:cNvSpPr/>
              <p:nvPr/>
            </p:nvSpPr>
            <p:spPr>
              <a:xfrm>
                <a:off x="2368153" y="5206956"/>
                <a:ext cx="204579" cy="108405"/>
              </a:xfrm>
              <a:prstGeom prst="flowChartMerge">
                <a:avLst/>
              </a:prstGeom>
              <a:grp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grpSp>
      </p:grpSp>
      <p:sp>
        <p:nvSpPr>
          <p:cNvPr id="96" name="Rectangle 47"/>
          <p:cNvSpPr/>
          <p:nvPr/>
        </p:nvSpPr>
        <p:spPr bwMode="auto">
          <a:xfrm>
            <a:off x="828675" y="4111623"/>
            <a:ext cx="1722438" cy="171608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97" name="Flowchart: Merge 48"/>
          <p:cNvSpPr/>
          <p:nvPr/>
        </p:nvSpPr>
        <p:spPr bwMode="auto">
          <a:xfrm>
            <a:off x="839788" y="5827711"/>
            <a:ext cx="1703387" cy="166687"/>
          </a:xfrm>
          <a:prstGeom prst="flowChartMerg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98" name="Rectangle 49"/>
          <p:cNvSpPr/>
          <p:nvPr/>
        </p:nvSpPr>
        <p:spPr bwMode="auto">
          <a:xfrm>
            <a:off x="828675" y="4111623"/>
            <a:ext cx="1722438" cy="53975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100" name="Rectangle 52"/>
          <p:cNvSpPr/>
          <p:nvPr/>
        </p:nvSpPr>
        <p:spPr bwMode="auto">
          <a:xfrm>
            <a:off x="2995613" y="4111623"/>
            <a:ext cx="1722437" cy="171608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101" name="Flowchart: Merge 53"/>
          <p:cNvSpPr/>
          <p:nvPr/>
        </p:nvSpPr>
        <p:spPr bwMode="auto">
          <a:xfrm>
            <a:off x="3006725" y="5827711"/>
            <a:ext cx="1703388" cy="166687"/>
          </a:xfrm>
          <a:prstGeom prst="flowChartMerg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102" name="Rectangle 54"/>
          <p:cNvSpPr/>
          <p:nvPr/>
        </p:nvSpPr>
        <p:spPr bwMode="auto">
          <a:xfrm>
            <a:off x="2995613" y="4111623"/>
            <a:ext cx="1722437" cy="53975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104" name="Rectangle 56"/>
          <p:cNvSpPr/>
          <p:nvPr/>
        </p:nvSpPr>
        <p:spPr>
          <a:xfrm>
            <a:off x="5200613" y="4111376"/>
            <a:ext cx="1722637" cy="171655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id-ID"/>
          </a:p>
        </p:txBody>
      </p:sp>
      <p:sp>
        <p:nvSpPr>
          <p:cNvPr id="105" name="Flowchart: Merge 57"/>
          <p:cNvSpPr/>
          <p:nvPr/>
        </p:nvSpPr>
        <p:spPr>
          <a:xfrm>
            <a:off x="5211497" y="5827930"/>
            <a:ext cx="1703279" cy="166462"/>
          </a:xfrm>
          <a:prstGeom prst="flowChartMerg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id-ID"/>
          </a:p>
        </p:txBody>
      </p:sp>
      <p:sp>
        <p:nvSpPr>
          <p:cNvPr id="106" name="Rectangle 58"/>
          <p:cNvSpPr/>
          <p:nvPr/>
        </p:nvSpPr>
        <p:spPr>
          <a:xfrm>
            <a:off x="5200613" y="4111375"/>
            <a:ext cx="1722637" cy="540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id-ID"/>
          </a:p>
        </p:txBody>
      </p:sp>
      <p:sp>
        <p:nvSpPr>
          <p:cNvPr id="108" name="Rectangle 60"/>
          <p:cNvSpPr/>
          <p:nvPr/>
        </p:nvSpPr>
        <p:spPr>
          <a:xfrm>
            <a:off x="7360982" y="4115634"/>
            <a:ext cx="1722637" cy="171655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id-ID"/>
          </a:p>
        </p:txBody>
      </p:sp>
      <p:sp>
        <p:nvSpPr>
          <p:cNvPr id="109" name="Flowchart: Merge 61"/>
          <p:cNvSpPr/>
          <p:nvPr/>
        </p:nvSpPr>
        <p:spPr>
          <a:xfrm>
            <a:off x="7371866" y="5832188"/>
            <a:ext cx="1703279" cy="166462"/>
          </a:xfrm>
          <a:prstGeom prst="flowChartMerg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id-ID"/>
          </a:p>
        </p:txBody>
      </p:sp>
      <p:sp>
        <p:nvSpPr>
          <p:cNvPr id="110" name="Rectangle 62"/>
          <p:cNvSpPr/>
          <p:nvPr/>
        </p:nvSpPr>
        <p:spPr>
          <a:xfrm>
            <a:off x="7360982" y="4115633"/>
            <a:ext cx="1722637" cy="540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id-ID"/>
          </a:p>
        </p:txBody>
      </p:sp>
      <p:sp>
        <p:nvSpPr>
          <p:cNvPr id="112" name="Rectangle 64"/>
          <p:cNvSpPr/>
          <p:nvPr/>
        </p:nvSpPr>
        <p:spPr>
          <a:xfrm>
            <a:off x="9617955" y="4111376"/>
            <a:ext cx="1722637" cy="171655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id-ID"/>
          </a:p>
        </p:txBody>
      </p:sp>
      <p:sp>
        <p:nvSpPr>
          <p:cNvPr id="113" name="Flowchart: Merge 65"/>
          <p:cNvSpPr/>
          <p:nvPr/>
        </p:nvSpPr>
        <p:spPr>
          <a:xfrm>
            <a:off x="9628839" y="5827930"/>
            <a:ext cx="1703279" cy="166462"/>
          </a:xfrm>
          <a:prstGeom prst="flowChartMerg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id-ID"/>
          </a:p>
        </p:txBody>
      </p:sp>
      <p:sp>
        <p:nvSpPr>
          <p:cNvPr id="114" name="Rectangle 66"/>
          <p:cNvSpPr/>
          <p:nvPr/>
        </p:nvSpPr>
        <p:spPr>
          <a:xfrm>
            <a:off x="9617955" y="4111375"/>
            <a:ext cx="1722637" cy="540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id-ID"/>
          </a:p>
        </p:txBody>
      </p:sp>
      <p:sp>
        <p:nvSpPr>
          <p:cNvPr id="120" name="文本框 119"/>
          <p:cNvSpPr txBox="1"/>
          <p:nvPr/>
        </p:nvSpPr>
        <p:spPr>
          <a:xfrm>
            <a:off x="974800" y="4758063"/>
            <a:ext cx="1475594" cy="1015663"/>
          </a:xfrm>
          <a:prstGeom prst="rect">
            <a:avLst/>
          </a:prstGeom>
          <a:noFill/>
        </p:spPr>
        <p:txBody>
          <a:bodyPr wrap="square" rtlCol="0">
            <a:spAutoFit/>
          </a:bodyPr>
          <a:lstStyle/>
          <a:p>
            <a:pPr algn="just"/>
            <a:r>
              <a:rPr lang="zh-CN" altLang="en-US" sz="120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121" name="文本框 120"/>
          <p:cNvSpPr txBox="1"/>
          <p:nvPr/>
        </p:nvSpPr>
        <p:spPr>
          <a:xfrm>
            <a:off x="1067385" y="4199550"/>
            <a:ext cx="1290423" cy="332343"/>
          </a:xfrm>
          <a:prstGeom prst="rect">
            <a:avLst/>
          </a:prstGeom>
          <a:noFill/>
        </p:spPr>
        <p:txBody>
          <a:bodyPr wrap="square" rtlCol="0">
            <a:spAutoFit/>
          </a:bodyPr>
          <a:lstStyle/>
          <a:p>
            <a:pPr algn="ctr"/>
            <a:r>
              <a:rPr lang="zh-CN" altLang="en-US">
                <a:solidFill>
                  <a:schemeClr val="bg1"/>
                </a:solidFill>
                <a:latin typeface="微软雅黑" panose="020B0503020204020204" pitchFamily="34" charset="-122"/>
                <a:ea typeface="微软雅黑" panose="020B0503020204020204" pitchFamily="34" charset="-122"/>
              </a:rPr>
              <a:t>编辑标题</a:t>
            </a:r>
          </a:p>
        </p:txBody>
      </p:sp>
      <p:sp>
        <p:nvSpPr>
          <p:cNvPr id="124" name="文本框 123"/>
          <p:cNvSpPr txBox="1"/>
          <p:nvPr/>
        </p:nvSpPr>
        <p:spPr>
          <a:xfrm>
            <a:off x="3097442" y="4758063"/>
            <a:ext cx="1475594" cy="1015663"/>
          </a:xfrm>
          <a:prstGeom prst="rect">
            <a:avLst/>
          </a:prstGeom>
          <a:noFill/>
        </p:spPr>
        <p:txBody>
          <a:bodyPr wrap="square" rtlCol="0">
            <a:spAutoFit/>
          </a:bodyPr>
          <a:lstStyle/>
          <a:p>
            <a:pPr algn="just"/>
            <a:r>
              <a:rPr lang="zh-CN" altLang="en-US" sz="120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125" name="文本框 124"/>
          <p:cNvSpPr txBox="1"/>
          <p:nvPr/>
        </p:nvSpPr>
        <p:spPr>
          <a:xfrm>
            <a:off x="3190027" y="4199550"/>
            <a:ext cx="1290423" cy="332343"/>
          </a:xfrm>
          <a:prstGeom prst="rect">
            <a:avLst/>
          </a:prstGeom>
          <a:noFill/>
        </p:spPr>
        <p:txBody>
          <a:bodyPr wrap="square" rtlCol="0">
            <a:spAutoFit/>
          </a:bodyPr>
          <a:lstStyle/>
          <a:p>
            <a:pPr algn="ctr"/>
            <a:r>
              <a:rPr lang="zh-CN" altLang="en-US">
                <a:solidFill>
                  <a:schemeClr val="bg1"/>
                </a:solidFill>
                <a:latin typeface="微软雅黑" panose="020B0503020204020204" pitchFamily="34" charset="-122"/>
                <a:ea typeface="微软雅黑" panose="020B0503020204020204" pitchFamily="34" charset="-122"/>
              </a:rPr>
              <a:t>编辑标题</a:t>
            </a:r>
          </a:p>
        </p:txBody>
      </p:sp>
      <p:sp>
        <p:nvSpPr>
          <p:cNvPr id="126" name="文本框 125"/>
          <p:cNvSpPr txBox="1"/>
          <p:nvPr/>
        </p:nvSpPr>
        <p:spPr>
          <a:xfrm>
            <a:off x="5292654" y="4758063"/>
            <a:ext cx="1475594" cy="1015663"/>
          </a:xfrm>
          <a:prstGeom prst="rect">
            <a:avLst/>
          </a:prstGeom>
          <a:noFill/>
        </p:spPr>
        <p:txBody>
          <a:bodyPr wrap="square" rtlCol="0">
            <a:spAutoFit/>
          </a:bodyPr>
          <a:lstStyle/>
          <a:p>
            <a:pPr algn="just"/>
            <a:r>
              <a:rPr lang="zh-CN" altLang="en-US" sz="120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127" name="文本框 126"/>
          <p:cNvSpPr txBox="1"/>
          <p:nvPr/>
        </p:nvSpPr>
        <p:spPr>
          <a:xfrm>
            <a:off x="5385239" y="4199550"/>
            <a:ext cx="1290423" cy="332343"/>
          </a:xfrm>
          <a:prstGeom prst="rect">
            <a:avLst/>
          </a:prstGeom>
          <a:noFill/>
        </p:spPr>
        <p:txBody>
          <a:bodyPr wrap="square" rtlCol="0">
            <a:spAutoFit/>
          </a:bodyPr>
          <a:lstStyle/>
          <a:p>
            <a:pPr algn="ctr"/>
            <a:r>
              <a:rPr lang="zh-CN" altLang="en-US">
                <a:solidFill>
                  <a:schemeClr val="bg1"/>
                </a:solidFill>
                <a:latin typeface="微软雅黑" panose="020B0503020204020204" pitchFamily="34" charset="-122"/>
                <a:ea typeface="微软雅黑" panose="020B0503020204020204" pitchFamily="34" charset="-122"/>
              </a:rPr>
              <a:t>编辑标题</a:t>
            </a:r>
          </a:p>
        </p:txBody>
      </p:sp>
      <p:sp>
        <p:nvSpPr>
          <p:cNvPr id="128" name="文本框 127"/>
          <p:cNvSpPr txBox="1"/>
          <p:nvPr/>
        </p:nvSpPr>
        <p:spPr>
          <a:xfrm>
            <a:off x="7415296" y="4758063"/>
            <a:ext cx="1475594" cy="1015663"/>
          </a:xfrm>
          <a:prstGeom prst="rect">
            <a:avLst/>
          </a:prstGeom>
          <a:noFill/>
        </p:spPr>
        <p:txBody>
          <a:bodyPr wrap="square" rtlCol="0">
            <a:spAutoFit/>
          </a:bodyPr>
          <a:lstStyle/>
          <a:p>
            <a:pPr algn="just"/>
            <a:r>
              <a:rPr lang="zh-CN" altLang="en-US" sz="120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129" name="文本框 128"/>
          <p:cNvSpPr txBox="1"/>
          <p:nvPr/>
        </p:nvSpPr>
        <p:spPr>
          <a:xfrm>
            <a:off x="7507881" y="4199550"/>
            <a:ext cx="1290423" cy="332343"/>
          </a:xfrm>
          <a:prstGeom prst="rect">
            <a:avLst/>
          </a:prstGeom>
          <a:noFill/>
        </p:spPr>
        <p:txBody>
          <a:bodyPr wrap="square" rtlCol="0">
            <a:spAutoFit/>
          </a:bodyPr>
          <a:lstStyle/>
          <a:p>
            <a:pPr algn="ctr"/>
            <a:r>
              <a:rPr lang="zh-CN" altLang="en-US">
                <a:solidFill>
                  <a:schemeClr val="bg1"/>
                </a:solidFill>
                <a:latin typeface="微软雅黑" panose="020B0503020204020204" pitchFamily="34" charset="-122"/>
                <a:ea typeface="微软雅黑" panose="020B0503020204020204" pitchFamily="34" charset="-122"/>
              </a:rPr>
              <a:t>编辑标题</a:t>
            </a:r>
          </a:p>
        </p:txBody>
      </p:sp>
      <p:sp>
        <p:nvSpPr>
          <p:cNvPr id="130" name="文本框 129"/>
          <p:cNvSpPr txBox="1"/>
          <p:nvPr/>
        </p:nvSpPr>
        <p:spPr>
          <a:xfrm>
            <a:off x="9726620" y="4758063"/>
            <a:ext cx="1475594" cy="1015663"/>
          </a:xfrm>
          <a:prstGeom prst="rect">
            <a:avLst/>
          </a:prstGeom>
          <a:noFill/>
        </p:spPr>
        <p:txBody>
          <a:bodyPr wrap="square" rtlCol="0">
            <a:spAutoFit/>
          </a:bodyPr>
          <a:lstStyle/>
          <a:p>
            <a:pPr algn="just"/>
            <a:r>
              <a:rPr lang="zh-CN" altLang="en-US" sz="120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131" name="文本框 130"/>
          <p:cNvSpPr txBox="1"/>
          <p:nvPr/>
        </p:nvSpPr>
        <p:spPr>
          <a:xfrm>
            <a:off x="9819205" y="4199550"/>
            <a:ext cx="1290423" cy="332343"/>
          </a:xfrm>
          <a:prstGeom prst="rect">
            <a:avLst/>
          </a:prstGeom>
          <a:noFill/>
        </p:spPr>
        <p:txBody>
          <a:bodyPr wrap="square" rtlCol="0">
            <a:spAutoFit/>
          </a:bodyPr>
          <a:lstStyle/>
          <a:p>
            <a:pPr algn="ctr"/>
            <a:r>
              <a:rPr lang="zh-CN" altLang="en-US">
                <a:solidFill>
                  <a:schemeClr val="bg1"/>
                </a:solidFill>
                <a:latin typeface="微软雅黑" panose="020B0503020204020204" pitchFamily="34" charset="-122"/>
                <a:ea typeface="微软雅黑" panose="020B0503020204020204" pitchFamily="34" charset="-122"/>
              </a:rPr>
              <a:t>编辑标题</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rcRect l="895" t="-141" r="211" b="8824"/>
          <a:stretch>
            <a:fillRect/>
          </a:stretch>
        </p:blipFill>
        <p:spPr>
          <a:xfrm>
            <a:off x="0" y="-13094"/>
            <a:ext cx="12192000" cy="6871094"/>
          </a:xfrm>
          <a:prstGeom prst="rect">
            <a:avLst/>
          </a:prstGeom>
        </p:spPr>
      </p:pic>
      <p:sp>
        <p:nvSpPr>
          <p:cNvPr id="7" name="矩形 6"/>
          <p:cNvSpPr/>
          <p:nvPr/>
        </p:nvSpPr>
        <p:spPr>
          <a:xfrm>
            <a:off x="0" y="-13094"/>
            <a:ext cx="12192000" cy="6871094"/>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511" y="190502"/>
            <a:ext cx="12193511" cy="47413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047750" y="0"/>
            <a:ext cx="8226861" cy="698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zh-CN" sz="3600">
                <a:solidFill>
                  <a:schemeClr val="bg1"/>
                </a:solidFill>
                <a:latin typeface="华文仿宋" panose="02010600040101010101" pitchFamily="2" charset="-122"/>
                <a:ea typeface="华文仿宋" panose="02010600040101010101" pitchFamily="2" charset="-122"/>
              </a:rPr>
              <a:t>Section four</a:t>
            </a:r>
            <a:r>
              <a:rPr lang="en-US" altLang="zh-CN" sz="3200">
                <a:solidFill>
                  <a:schemeClr val="bg1"/>
                </a:solidFill>
                <a:latin typeface="微软雅黑" panose="020B0503020204020204" pitchFamily="34" charset="-122"/>
                <a:ea typeface="微软雅黑" panose="020B0503020204020204" pitchFamily="34" charset="-122"/>
              </a:rPr>
              <a:t>    </a:t>
            </a:r>
            <a:r>
              <a:rPr lang="zh-CN" altLang="en-US" sz="2000">
                <a:solidFill>
                  <a:schemeClr val="bg1"/>
                </a:solidFill>
                <a:latin typeface="微软雅黑" panose="020B0503020204020204" pitchFamily="34" charset="-122"/>
                <a:ea typeface="微软雅黑" panose="020B0503020204020204" pitchFamily="34" charset="-122"/>
              </a:rPr>
              <a:t>单击文本框输入标题</a:t>
            </a:r>
            <a:endParaRPr lang="en-US" altLang="zh-CN" sz="2000">
              <a:solidFill>
                <a:schemeClr val="bg1"/>
              </a:solidFill>
              <a:latin typeface="微软雅黑" panose="020B0503020204020204" pitchFamily="34" charset="-122"/>
              <a:ea typeface="微软雅黑" panose="020B0503020204020204" pitchFamily="34" charset="-122"/>
            </a:endParaRPr>
          </a:p>
        </p:txBody>
      </p:sp>
      <p:sp>
        <p:nvSpPr>
          <p:cNvPr id="11" name="平行四边形 10"/>
          <p:cNvSpPr/>
          <p:nvPr/>
        </p:nvSpPr>
        <p:spPr>
          <a:xfrm rot="21297028">
            <a:off x="10197381" y="190502"/>
            <a:ext cx="376344" cy="474132"/>
          </a:xfrm>
          <a:prstGeom prst="parallelogram">
            <a:avLst>
              <a:gd name="adj" fmla="val 6595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平行四边形 11"/>
          <p:cNvSpPr/>
          <p:nvPr/>
        </p:nvSpPr>
        <p:spPr>
          <a:xfrm>
            <a:off x="9573596" y="190502"/>
            <a:ext cx="640721" cy="474132"/>
          </a:xfrm>
          <a:prstGeom prst="parallelogram">
            <a:avLst>
              <a:gd name="adj" fmla="val 421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38"/>
          <p:cNvSpPr txBox="1"/>
          <p:nvPr/>
        </p:nvSpPr>
        <p:spPr>
          <a:xfrm>
            <a:off x="672346" y="796669"/>
            <a:ext cx="9233654" cy="184666"/>
          </a:xfrm>
          <a:prstGeom prst="rect">
            <a:avLst/>
          </a:prstGeom>
          <a:noFill/>
        </p:spPr>
        <p:txBody>
          <a:bodyPr wrap="square" lIns="0" tIns="0" rIns="0" bIns="0" rtlCol="0">
            <a:spAutoFit/>
          </a:bodyPr>
          <a:lstStyle/>
          <a:p>
            <a:pPr algn="just"/>
            <a:r>
              <a:rPr lang="en-US" sz="1200">
                <a:solidFill>
                  <a:schemeClr val="tx1">
                    <a:lumMod val="75000"/>
                    <a:lumOff val="25000"/>
                  </a:schemeClr>
                </a:solidFill>
              </a:rPr>
              <a:t>PowerPoint offers word processing, outlining, drawing, graphing, and presentation management tools all designed to be easy to use and learn.</a:t>
            </a:r>
          </a:p>
        </p:txBody>
      </p:sp>
      <p:sp>
        <p:nvSpPr>
          <p:cNvPr id="15" name="矩形 14"/>
          <p:cNvSpPr/>
          <p:nvPr/>
        </p:nvSpPr>
        <p:spPr>
          <a:xfrm>
            <a:off x="0" y="6733309"/>
            <a:ext cx="12193511" cy="12469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95" name="Chart 10"/>
          <p:cNvGraphicFramePr/>
          <p:nvPr/>
        </p:nvGraphicFramePr>
        <p:xfrm>
          <a:off x="609600" y="1835027"/>
          <a:ext cx="6527800" cy="4169833"/>
        </p:xfrm>
        <a:graphic>
          <a:graphicData uri="http://schemas.openxmlformats.org/drawingml/2006/chart">
            <c:chart xmlns:c="http://schemas.openxmlformats.org/drawingml/2006/chart" xmlns:r="http://schemas.openxmlformats.org/officeDocument/2006/relationships" r:id="rId3"/>
          </a:graphicData>
        </a:graphic>
      </p:graphicFrame>
      <p:grpSp>
        <p:nvGrpSpPr>
          <p:cNvPr id="111" name="Group 19"/>
          <p:cNvGrpSpPr/>
          <p:nvPr/>
        </p:nvGrpSpPr>
        <p:grpSpPr>
          <a:xfrm>
            <a:off x="1424518" y="5952124"/>
            <a:ext cx="4623689" cy="241907"/>
            <a:chOff x="1424518" y="5971297"/>
            <a:chExt cx="4623689" cy="241907"/>
          </a:xfrm>
        </p:grpSpPr>
        <p:sp>
          <p:nvSpPr>
            <p:cNvPr id="115" name="Freeform 5"/>
            <p:cNvSpPr>
              <a:spLocks noEditPoints="1"/>
            </p:cNvSpPr>
            <p:nvPr/>
          </p:nvSpPr>
          <p:spPr bwMode="auto">
            <a:xfrm>
              <a:off x="1424518" y="5985709"/>
              <a:ext cx="215144" cy="213084"/>
            </a:xfrm>
            <a:custGeom>
              <a:avLst/>
              <a:gdLst>
                <a:gd name="T0" fmla="*/ 13 w 87"/>
                <a:gd name="T1" fmla="*/ 32 h 87"/>
                <a:gd name="T2" fmla="*/ 43 w 87"/>
                <a:gd name="T3" fmla="*/ 3 h 87"/>
                <a:gd name="T4" fmla="*/ 63 w 87"/>
                <a:gd name="T5" fmla="*/ 3 h 87"/>
                <a:gd name="T6" fmla="*/ 38 w 87"/>
                <a:gd name="T7" fmla="*/ 28 h 87"/>
                <a:gd name="T8" fmla="*/ 19 w 87"/>
                <a:gd name="T9" fmla="*/ 37 h 87"/>
                <a:gd name="T10" fmla="*/ 15 w 87"/>
                <a:gd name="T11" fmla="*/ 59 h 87"/>
                <a:gd name="T12" fmla="*/ 27 w 87"/>
                <a:gd name="T13" fmla="*/ 71 h 87"/>
                <a:gd name="T14" fmla="*/ 49 w 87"/>
                <a:gd name="T15" fmla="*/ 67 h 87"/>
                <a:gd name="T16" fmla="*/ 58 w 87"/>
                <a:gd name="T17" fmla="*/ 48 h 87"/>
                <a:gd name="T18" fmla="*/ 84 w 87"/>
                <a:gd name="T19" fmla="*/ 23 h 87"/>
                <a:gd name="T20" fmla="*/ 84 w 87"/>
                <a:gd name="T21" fmla="*/ 44 h 87"/>
                <a:gd name="T22" fmla="*/ 55 w 87"/>
                <a:gd name="T23" fmla="*/ 73 h 87"/>
                <a:gd name="T24" fmla="*/ 0 w 87"/>
                <a:gd name="T25" fmla="*/ 87 h 87"/>
                <a:gd name="T26" fmla="*/ 0 w 87"/>
                <a:gd name="T27" fmla="*/ 86 h 87"/>
                <a:gd name="T28" fmla="*/ 13 w 87"/>
                <a:gd name="T29" fmla="*/ 32 h 87"/>
                <a:gd name="T30" fmla="*/ 44 w 87"/>
                <a:gd name="T31" fmla="*/ 35 h 87"/>
                <a:gd name="T32" fmla="*/ 72 w 87"/>
                <a:gd name="T33" fmla="*/ 7 h 87"/>
                <a:gd name="T34" fmla="*/ 76 w 87"/>
                <a:gd name="T35" fmla="*/ 10 h 87"/>
                <a:gd name="T36" fmla="*/ 79 w 87"/>
                <a:gd name="T37" fmla="*/ 14 h 87"/>
                <a:gd name="T38" fmla="*/ 52 w 87"/>
                <a:gd name="T39" fmla="*/ 42 h 87"/>
                <a:gd name="T40" fmla="*/ 37 w 87"/>
                <a:gd name="T41" fmla="*/ 49 h 87"/>
                <a:gd name="T42" fmla="*/ 37 w 87"/>
                <a:gd name="T43" fmla="*/ 49 h 87"/>
                <a:gd name="T44" fmla="*/ 44 w 87"/>
                <a:gd name="T45" fmla="*/ 3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7" h="87">
                  <a:moveTo>
                    <a:pt x="13" y="32"/>
                  </a:moveTo>
                  <a:cubicBezTo>
                    <a:pt x="43" y="3"/>
                    <a:pt x="43" y="3"/>
                    <a:pt x="43" y="3"/>
                  </a:cubicBezTo>
                  <a:cubicBezTo>
                    <a:pt x="43" y="3"/>
                    <a:pt x="52" y="0"/>
                    <a:pt x="63" y="3"/>
                  </a:cubicBezTo>
                  <a:cubicBezTo>
                    <a:pt x="38" y="28"/>
                    <a:pt x="38" y="28"/>
                    <a:pt x="38" y="28"/>
                  </a:cubicBezTo>
                  <a:cubicBezTo>
                    <a:pt x="19" y="37"/>
                    <a:pt x="19" y="37"/>
                    <a:pt x="19" y="37"/>
                  </a:cubicBezTo>
                  <a:cubicBezTo>
                    <a:pt x="15" y="59"/>
                    <a:pt x="15" y="59"/>
                    <a:pt x="15" y="59"/>
                  </a:cubicBezTo>
                  <a:cubicBezTo>
                    <a:pt x="20" y="64"/>
                    <a:pt x="23" y="67"/>
                    <a:pt x="27" y="71"/>
                  </a:cubicBezTo>
                  <a:cubicBezTo>
                    <a:pt x="49" y="67"/>
                    <a:pt x="49" y="67"/>
                    <a:pt x="49" y="67"/>
                  </a:cubicBezTo>
                  <a:cubicBezTo>
                    <a:pt x="58" y="48"/>
                    <a:pt x="58" y="48"/>
                    <a:pt x="58" y="48"/>
                  </a:cubicBezTo>
                  <a:cubicBezTo>
                    <a:pt x="84" y="23"/>
                    <a:pt x="84" y="23"/>
                    <a:pt x="84" y="23"/>
                  </a:cubicBezTo>
                  <a:cubicBezTo>
                    <a:pt x="87" y="34"/>
                    <a:pt x="84" y="44"/>
                    <a:pt x="84" y="44"/>
                  </a:cubicBezTo>
                  <a:cubicBezTo>
                    <a:pt x="55" y="73"/>
                    <a:pt x="55" y="73"/>
                    <a:pt x="55" y="73"/>
                  </a:cubicBezTo>
                  <a:cubicBezTo>
                    <a:pt x="0" y="87"/>
                    <a:pt x="0" y="87"/>
                    <a:pt x="0" y="87"/>
                  </a:cubicBezTo>
                  <a:cubicBezTo>
                    <a:pt x="0" y="86"/>
                    <a:pt x="0" y="86"/>
                    <a:pt x="0" y="86"/>
                  </a:cubicBezTo>
                  <a:lnTo>
                    <a:pt x="13" y="32"/>
                  </a:lnTo>
                  <a:close/>
                  <a:moveTo>
                    <a:pt x="44" y="35"/>
                  </a:moveTo>
                  <a:cubicBezTo>
                    <a:pt x="72" y="7"/>
                    <a:pt x="72" y="7"/>
                    <a:pt x="72" y="7"/>
                  </a:cubicBezTo>
                  <a:cubicBezTo>
                    <a:pt x="74" y="8"/>
                    <a:pt x="75" y="8"/>
                    <a:pt x="76" y="10"/>
                  </a:cubicBezTo>
                  <a:cubicBezTo>
                    <a:pt x="78" y="12"/>
                    <a:pt x="78" y="12"/>
                    <a:pt x="79" y="14"/>
                  </a:cubicBezTo>
                  <a:cubicBezTo>
                    <a:pt x="52" y="42"/>
                    <a:pt x="52" y="42"/>
                    <a:pt x="52" y="42"/>
                  </a:cubicBezTo>
                  <a:cubicBezTo>
                    <a:pt x="37" y="49"/>
                    <a:pt x="37" y="49"/>
                    <a:pt x="37" y="49"/>
                  </a:cubicBezTo>
                  <a:cubicBezTo>
                    <a:pt x="37" y="49"/>
                    <a:pt x="37" y="49"/>
                    <a:pt x="37" y="49"/>
                  </a:cubicBezTo>
                  <a:lnTo>
                    <a:pt x="44" y="35"/>
                  </a:ln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en-US"/>
            </a:p>
          </p:txBody>
        </p:sp>
        <p:sp>
          <p:nvSpPr>
            <p:cNvPr id="116" name="Freeform 6"/>
            <p:cNvSpPr>
              <a:spLocks noEditPoints="1"/>
            </p:cNvSpPr>
            <p:nvPr/>
          </p:nvSpPr>
          <p:spPr bwMode="auto">
            <a:xfrm>
              <a:off x="2835687" y="5973825"/>
              <a:ext cx="240611" cy="236851"/>
            </a:xfrm>
            <a:custGeom>
              <a:avLst/>
              <a:gdLst>
                <a:gd name="T0" fmla="*/ 100 w 107"/>
                <a:gd name="T1" fmla="*/ 14 h 106"/>
                <a:gd name="T2" fmla="*/ 107 w 107"/>
                <a:gd name="T3" fmla="*/ 21 h 106"/>
                <a:gd name="T4" fmla="*/ 107 w 107"/>
                <a:gd name="T5" fmla="*/ 49 h 106"/>
                <a:gd name="T6" fmla="*/ 101 w 107"/>
                <a:gd name="T7" fmla="*/ 55 h 106"/>
                <a:gd name="T8" fmla="*/ 39 w 107"/>
                <a:gd name="T9" fmla="*/ 62 h 106"/>
                <a:gd name="T10" fmla="*/ 39 w 107"/>
                <a:gd name="T11" fmla="*/ 70 h 106"/>
                <a:gd name="T12" fmla="*/ 98 w 107"/>
                <a:gd name="T13" fmla="*/ 70 h 106"/>
                <a:gd name="T14" fmla="*/ 98 w 107"/>
                <a:gd name="T15" fmla="*/ 80 h 106"/>
                <a:gd name="T16" fmla="*/ 38 w 107"/>
                <a:gd name="T17" fmla="*/ 80 h 106"/>
                <a:gd name="T18" fmla="*/ 30 w 107"/>
                <a:gd name="T19" fmla="*/ 57 h 106"/>
                <a:gd name="T20" fmla="*/ 35 w 107"/>
                <a:gd name="T21" fmla="*/ 53 h 106"/>
                <a:gd name="T22" fmla="*/ 16 w 107"/>
                <a:gd name="T23" fmla="*/ 11 h 106"/>
                <a:gd name="T24" fmla="*/ 7 w 107"/>
                <a:gd name="T25" fmla="*/ 11 h 106"/>
                <a:gd name="T26" fmla="*/ 7 w 107"/>
                <a:gd name="T27" fmla="*/ 0 h 106"/>
                <a:gd name="T28" fmla="*/ 18 w 107"/>
                <a:gd name="T29" fmla="*/ 0 h 106"/>
                <a:gd name="T30" fmla="*/ 27 w 107"/>
                <a:gd name="T31" fmla="*/ 7 h 106"/>
                <a:gd name="T32" fmla="*/ 30 w 107"/>
                <a:gd name="T33" fmla="*/ 14 h 106"/>
                <a:gd name="T34" fmla="*/ 100 w 107"/>
                <a:gd name="T35" fmla="*/ 14 h 106"/>
                <a:gd name="T36" fmla="*/ 34 w 107"/>
                <a:gd name="T37" fmla="*/ 96 h 106"/>
                <a:gd name="T38" fmla="*/ 24 w 107"/>
                <a:gd name="T39" fmla="*/ 106 h 106"/>
                <a:gd name="T40" fmla="*/ 14 w 107"/>
                <a:gd name="T41" fmla="*/ 96 h 106"/>
                <a:gd name="T42" fmla="*/ 24 w 107"/>
                <a:gd name="T43" fmla="*/ 87 h 106"/>
                <a:gd name="T44" fmla="*/ 34 w 107"/>
                <a:gd name="T45" fmla="*/ 96 h 106"/>
                <a:gd name="T46" fmla="*/ 39 w 107"/>
                <a:gd name="T47" fmla="*/ 34 h 106"/>
                <a:gd name="T48" fmla="*/ 55 w 107"/>
                <a:gd name="T49" fmla="*/ 34 h 106"/>
                <a:gd name="T50" fmla="*/ 51 w 107"/>
                <a:gd name="T51" fmla="*/ 23 h 106"/>
                <a:gd name="T52" fmla="*/ 34 w 107"/>
                <a:gd name="T53" fmla="*/ 23 h 106"/>
                <a:gd name="T54" fmla="*/ 39 w 107"/>
                <a:gd name="T55" fmla="*/ 34 h 106"/>
                <a:gd name="T56" fmla="*/ 60 w 107"/>
                <a:gd name="T57" fmla="*/ 51 h 106"/>
                <a:gd name="T58" fmla="*/ 56 w 107"/>
                <a:gd name="T59" fmla="*/ 39 h 106"/>
                <a:gd name="T60" fmla="*/ 41 w 107"/>
                <a:gd name="T61" fmla="*/ 39 h 106"/>
                <a:gd name="T62" fmla="*/ 48 w 107"/>
                <a:gd name="T63" fmla="*/ 53 h 106"/>
                <a:gd name="T64" fmla="*/ 60 w 107"/>
                <a:gd name="T65" fmla="*/ 51 h 106"/>
                <a:gd name="T66" fmla="*/ 57 w 107"/>
                <a:gd name="T67" fmla="*/ 23 h 106"/>
                <a:gd name="T68" fmla="*/ 60 w 107"/>
                <a:gd name="T69" fmla="*/ 34 h 106"/>
                <a:gd name="T70" fmla="*/ 75 w 107"/>
                <a:gd name="T71" fmla="*/ 34 h 106"/>
                <a:gd name="T72" fmla="*/ 73 w 107"/>
                <a:gd name="T73" fmla="*/ 23 h 106"/>
                <a:gd name="T74" fmla="*/ 57 w 107"/>
                <a:gd name="T75" fmla="*/ 23 h 106"/>
                <a:gd name="T76" fmla="*/ 79 w 107"/>
                <a:gd name="T77" fmla="*/ 49 h 106"/>
                <a:gd name="T78" fmla="*/ 76 w 107"/>
                <a:gd name="T79" fmla="*/ 39 h 106"/>
                <a:gd name="T80" fmla="*/ 62 w 107"/>
                <a:gd name="T81" fmla="*/ 39 h 106"/>
                <a:gd name="T82" fmla="*/ 65 w 107"/>
                <a:gd name="T83" fmla="*/ 51 h 106"/>
                <a:gd name="T84" fmla="*/ 79 w 107"/>
                <a:gd name="T85" fmla="*/ 49 h 106"/>
                <a:gd name="T86" fmla="*/ 98 w 107"/>
                <a:gd name="T87" fmla="*/ 23 h 106"/>
                <a:gd name="T88" fmla="*/ 78 w 107"/>
                <a:gd name="T89" fmla="*/ 23 h 106"/>
                <a:gd name="T90" fmla="*/ 81 w 107"/>
                <a:gd name="T91" fmla="*/ 34 h 106"/>
                <a:gd name="T92" fmla="*/ 98 w 107"/>
                <a:gd name="T93" fmla="*/ 34 h 106"/>
                <a:gd name="T94" fmla="*/ 98 w 107"/>
                <a:gd name="T95" fmla="*/ 23 h 106"/>
                <a:gd name="T96" fmla="*/ 99 w 107"/>
                <a:gd name="T97" fmla="*/ 96 h 106"/>
                <a:gd name="T98" fmla="*/ 89 w 107"/>
                <a:gd name="T99" fmla="*/ 106 h 106"/>
                <a:gd name="T100" fmla="*/ 79 w 107"/>
                <a:gd name="T101" fmla="*/ 96 h 106"/>
                <a:gd name="T102" fmla="*/ 89 w 107"/>
                <a:gd name="T103" fmla="*/ 87 h 106"/>
                <a:gd name="T104" fmla="*/ 99 w 107"/>
                <a:gd name="T105" fmla="*/ 96 h 106"/>
                <a:gd name="T106" fmla="*/ 98 w 107"/>
                <a:gd name="T107" fmla="*/ 39 h 106"/>
                <a:gd name="T108" fmla="*/ 82 w 107"/>
                <a:gd name="T109" fmla="*/ 39 h 106"/>
                <a:gd name="T110" fmla="*/ 84 w 107"/>
                <a:gd name="T111" fmla="*/ 49 h 106"/>
                <a:gd name="T112" fmla="*/ 98 w 107"/>
                <a:gd name="T113" fmla="*/ 47 h 106"/>
                <a:gd name="T114" fmla="*/ 98 w 107"/>
                <a:gd name="T115" fmla="*/ 3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7" h="105">
                  <a:moveTo>
                    <a:pt x="100" y="14"/>
                  </a:moveTo>
                  <a:cubicBezTo>
                    <a:pt x="104" y="14"/>
                    <a:pt x="107" y="17"/>
                    <a:pt x="107" y="21"/>
                  </a:cubicBezTo>
                  <a:cubicBezTo>
                    <a:pt x="107" y="49"/>
                    <a:pt x="107" y="49"/>
                    <a:pt x="107" y="49"/>
                  </a:cubicBezTo>
                  <a:cubicBezTo>
                    <a:pt x="107" y="53"/>
                    <a:pt x="104" y="55"/>
                    <a:pt x="101" y="55"/>
                  </a:cubicBezTo>
                  <a:cubicBezTo>
                    <a:pt x="39" y="62"/>
                    <a:pt x="39" y="62"/>
                    <a:pt x="39" y="62"/>
                  </a:cubicBezTo>
                  <a:cubicBezTo>
                    <a:pt x="34" y="63"/>
                    <a:pt x="33" y="70"/>
                    <a:pt x="39" y="70"/>
                  </a:cubicBezTo>
                  <a:cubicBezTo>
                    <a:pt x="98" y="70"/>
                    <a:pt x="98" y="70"/>
                    <a:pt x="98" y="70"/>
                  </a:cubicBezTo>
                  <a:cubicBezTo>
                    <a:pt x="105" y="70"/>
                    <a:pt x="105" y="80"/>
                    <a:pt x="98" y="80"/>
                  </a:cubicBezTo>
                  <a:cubicBezTo>
                    <a:pt x="38" y="80"/>
                    <a:pt x="38" y="80"/>
                    <a:pt x="38" y="80"/>
                  </a:cubicBezTo>
                  <a:cubicBezTo>
                    <a:pt x="24" y="80"/>
                    <a:pt x="19" y="65"/>
                    <a:pt x="30" y="57"/>
                  </a:cubicBezTo>
                  <a:cubicBezTo>
                    <a:pt x="35" y="53"/>
                    <a:pt x="35" y="53"/>
                    <a:pt x="35" y="53"/>
                  </a:cubicBezTo>
                  <a:cubicBezTo>
                    <a:pt x="16" y="11"/>
                    <a:pt x="16" y="11"/>
                    <a:pt x="16" y="11"/>
                  </a:cubicBezTo>
                  <a:cubicBezTo>
                    <a:pt x="7" y="11"/>
                    <a:pt x="7" y="11"/>
                    <a:pt x="7" y="11"/>
                  </a:cubicBezTo>
                  <a:cubicBezTo>
                    <a:pt x="0" y="11"/>
                    <a:pt x="0" y="0"/>
                    <a:pt x="7" y="0"/>
                  </a:cubicBezTo>
                  <a:cubicBezTo>
                    <a:pt x="18" y="0"/>
                    <a:pt x="18" y="0"/>
                    <a:pt x="18" y="0"/>
                  </a:cubicBezTo>
                  <a:cubicBezTo>
                    <a:pt x="23" y="0"/>
                    <a:pt x="25" y="3"/>
                    <a:pt x="27" y="7"/>
                  </a:cubicBezTo>
                  <a:cubicBezTo>
                    <a:pt x="30" y="14"/>
                    <a:pt x="30" y="14"/>
                    <a:pt x="30" y="14"/>
                  </a:cubicBezTo>
                  <a:lnTo>
                    <a:pt x="100" y="14"/>
                  </a:lnTo>
                  <a:close/>
                  <a:moveTo>
                    <a:pt x="34" y="96"/>
                  </a:moveTo>
                  <a:cubicBezTo>
                    <a:pt x="34" y="102"/>
                    <a:pt x="29" y="106"/>
                    <a:pt x="24" y="106"/>
                  </a:cubicBezTo>
                  <a:cubicBezTo>
                    <a:pt x="19" y="106"/>
                    <a:pt x="14" y="102"/>
                    <a:pt x="14" y="96"/>
                  </a:cubicBezTo>
                  <a:cubicBezTo>
                    <a:pt x="14" y="91"/>
                    <a:pt x="19" y="87"/>
                    <a:pt x="24" y="87"/>
                  </a:cubicBezTo>
                  <a:cubicBezTo>
                    <a:pt x="29" y="87"/>
                    <a:pt x="34" y="91"/>
                    <a:pt x="34" y="96"/>
                  </a:cubicBezTo>
                  <a:close/>
                  <a:moveTo>
                    <a:pt x="39" y="34"/>
                  </a:moveTo>
                  <a:cubicBezTo>
                    <a:pt x="55" y="34"/>
                    <a:pt x="55" y="34"/>
                    <a:pt x="55" y="34"/>
                  </a:cubicBezTo>
                  <a:cubicBezTo>
                    <a:pt x="51" y="23"/>
                    <a:pt x="51" y="23"/>
                    <a:pt x="51" y="23"/>
                  </a:cubicBezTo>
                  <a:cubicBezTo>
                    <a:pt x="34" y="23"/>
                    <a:pt x="34" y="23"/>
                    <a:pt x="34" y="23"/>
                  </a:cubicBezTo>
                  <a:lnTo>
                    <a:pt x="39" y="34"/>
                  </a:lnTo>
                  <a:close/>
                  <a:moveTo>
                    <a:pt x="60" y="51"/>
                  </a:moveTo>
                  <a:cubicBezTo>
                    <a:pt x="56" y="39"/>
                    <a:pt x="56" y="39"/>
                    <a:pt x="56" y="39"/>
                  </a:cubicBezTo>
                  <a:cubicBezTo>
                    <a:pt x="41" y="39"/>
                    <a:pt x="41" y="39"/>
                    <a:pt x="41" y="39"/>
                  </a:cubicBezTo>
                  <a:cubicBezTo>
                    <a:pt x="48" y="53"/>
                    <a:pt x="48" y="53"/>
                    <a:pt x="48" y="53"/>
                  </a:cubicBezTo>
                  <a:lnTo>
                    <a:pt x="60" y="51"/>
                  </a:lnTo>
                  <a:close/>
                  <a:moveTo>
                    <a:pt x="57" y="23"/>
                  </a:moveTo>
                  <a:cubicBezTo>
                    <a:pt x="60" y="34"/>
                    <a:pt x="60" y="34"/>
                    <a:pt x="60" y="34"/>
                  </a:cubicBezTo>
                  <a:cubicBezTo>
                    <a:pt x="75" y="34"/>
                    <a:pt x="75" y="34"/>
                    <a:pt x="75" y="34"/>
                  </a:cubicBezTo>
                  <a:cubicBezTo>
                    <a:pt x="73" y="23"/>
                    <a:pt x="73" y="23"/>
                    <a:pt x="73" y="23"/>
                  </a:cubicBezTo>
                  <a:lnTo>
                    <a:pt x="57" y="23"/>
                  </a:lnTo>
                  <a:close/>
                  <a:moveTo>
                    <a:pt x="79" y="49"/>
                  </a:moveTo>
                  <a:cubicBezTo>
                    <a:pt x="76" y="39"/>
                    <a:pt x="76" y="39"/>
                    <a:pt x="76" y="39"/>
                  </a:cubicBezTo>
                  <a:cubicBezTo>
                    <a:pt x="62" y="39"/>
                    <a:pt x="62" y="39"/>
                    <a:pt x="62" y="39"/>
                  </a:cubicBezTo>
                  <a:cubicBezTo>
                    <a:pt x="65" y="51"/>
                    <a:pt x="65" y="51"/>
                    <a:pt x="65" y="51"/>
                  </a:cubicBezTo>
                  <a:lnTo>
                    <a:pt x="79" y="49"/>
                  </a:lnTo>
                  <a:close/>
                  <a:moveTo>
                    <a:pt x="98" y="23"/>
                  </a:moveTo>
                  <a:cubicBezTo>
                    <a:pt x="78" y="23"/>
                    <a:pt x="78" y="23"/>
                    <a:pt x="78" y="23"/>
                  </a:cubicBezTo>
                  <a:cubicBezTo>
                    <a:pt x="81" y="34"/>
                    <a:pt x="81" y="34"/>
                    <a:pt x="81" y="34"/>
                  </a:cubicBezTo>
                  <a:cubicBezTo>
                    <a:pt x="98" y="34"/>
                    <a:pt x="98" y="34"/>
                    <a:pt x="98" y="34"/>
                  </a:cubicBezTo>
                  <a:lnTo>
                    <a:pt x="98" y="23"/>
                  </a:lnTo>
                  <a:close/>
                  <a:moveTo>
                    <a:pt x="99" y="96"/>
                  </a:moveTo>
                  <a:cubicBezTo>
                    <a:pt x="99" y="102"/>
                    <a:pt x="94" y="106"/>
                    <a:pt x="89" y="106"/>
                  </a:cubicBezTo>
                  <a:cubicBezTo>
                    <a:pt x="84" y="106"/>
                    <a:pt x="79" y="102"/>
                    <a:pt x="79" y="96"/>
                  </a:cubicBezTo>
                  <a:cubicBezTo>
                    <a:pt x="79" y="91"/>
                    <a:pt x="84" y="87"/>
                    <a:pt x="89" y="87"/>
                  </a:cubicBezTo>
                  <a:cubicBezTo>
                    <a:pt x="94" y="87"/>
                    <a:pt x="99" y="91"/>
                    <a:pt x="99" y="96"/>
                  </a:cubicBezTo>
                  <a:close/>
                  <a:moveTo>
                    <a:pt x="98" y="39"/>
                  </a:moveTo>
                  <a:cubicBezTo>
                    <a:pt x="82" y="39"/>
                    <a:pt x="82" y="39"/>
                    <a:pt x="82" y="39"/>
                  </a:cubicBezTo>
                  <a:cubicBezTo>
                    <a:pt x="84" y="49"/>
                    <a:pt x="84" y="49"/>
                    <a:pt x="84" y="49"/>
                  </a:cubicBezTo>
                  <a:cubicBezTo>
                    <a:pt x="98" y="47"/>
                    <a:pt x="98" y="47"/>
                    <a:pt x="98" y="47"/>
                  </a:cubicBezTo>
                  <a:lnTo>
                    <a:pt x="98" y="39"/>
                  </a:ln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en-US"/>
            </a:p>
          </p:txBody>
        </p:sp>
        <p:sp>
          <p:nvSpPr>
            <p:cNvPr id="117" name="Freeform 7"/>
            <p:cNvSpPr>
              <a:spLocks noEditPoints="1"/>
            </p:cNvSpPr>
            <p:nvPr/>
          </p:nvSpPr>
          <p:spPr bwMode="auto">
            <a:xfrm>
              <a:off x="5802182" y="5971297"/>
              <a:ext cx="246025" cy="241907"/>
            </a:xfrm>
            <a:custGeom>
              <a:avLst/>
              <a:gdLst>
                <a:gd name="T0" fmla="*/ 50 w 100"/>
                <a:gd name="T1" fmla="*/ 99 h 99"/>
                <a:gd name="T2" fmla="*/ 50 w 100"/>
                <a:gd name="T3" fmla="*/ 0 h 99"/>
                <a:gd name="T4" fmla="*/ 26 w 100"/>
                <a:gd name="T5" fmla="*/ 62 h 99"/>
                <a:gd name="T6" fmla="*/ 25 w 100"/>
                <a:gd name="T7" fmla="*/ 41 h 99"/>
                <a:gd name="T8" fmla="*/ 9 w 100"/>
                <a:gd name="T9" fmla="*/ 49 h 99"/>
                <a:gd name="T10" fmla="*/ 26 w 100"/>
                <a:gd name="T11" fmla="*/ 62 h 99"/>
                <a:gd name="T12" fmla="*/ 27 w 100"/>
                <a:gd name="T13" fmla="*/ 68 h 99"/>
                <a:gd name="T14" fmla="*/ 21 w 100"/>
                <a:gd name="T15" fmla="*/ 78 h 99"/>
                <a:gd name="T16" fmla="*/ 13 w 100"/>
                <a:gd name="T17" fmla="*/ 32 h 99"/>
                <a:gd name="T18" fmla="*/ 35 w 100"/>
                <a:gd name="T19" fmla="*/ 12 h 99"/>
                <a:gd name="T20" fmla="*/ 13 w 100"/>
                <a:gd name="T21" fmla="*/ 32 h 99"/>
                <a:gd name="T22" fmla="*/ 47 w 100"/>
                <a:gd name="T23" fmla="*/ 64 h 99"/>
                <a:gd name="T24" fmla="*/ 31 w 100"/>
                <a:gd name="T25" fmla="*/ 42 h 99"/>
                <a:gd name="T26" fmla="*/ 31 w 100"/>
                <a:gd name="T27" fmla="*/ 63 h 99"/>
                <a:gd name="T28" fmla="*/ 47 w 100"/>
                <a:gd name="T29" fmla="*/ 37 h 99"/>
                <a:gd name="T30" fmla="*/ 46 w 100"/>
                <a:gd name="T31" fmla="*/ 9 h 99"/>
                <a:gd name="T32" fmla="*/ 47 w 100"/>
                <a:gd name="T33" fmla="*/ 90 h 99"/>
                <a:gd name="T34" fmla="*/ 33 w 100"/>
                <a:gd name="T35" fmla="*/ 69 h 99"/>
                <a:gd name="T36" fmla="*/ 47 w 100"/>
                <a:gd name="T37" fmla="*/ 90 h 99"/>
                <a:gd name="T38" fmla="*/ 53 w 100"/>
                <a:gd name="T39" fmla="*/ 37 h 99"/>
                <a:gd name="T40" fmla="*/ 57 w 100"/>
                <a:gd name="T41" fmla="*/ 11 h 99"/>
                <a:gd name="T42" fmla="*/ 68 w 100"/>
                <a:gd name="T43" fmla="*/ 63 h 99"/>
                <a:gd name="T44" fmla="*/ 69 w 100"/>
                <a:gd name="T45" fmla="*/ 42 h 99"/>
                <a:gd name="T46" fmla="*/ 53 w 100"/>
                <a:gd name="T47" fmla="*/ 64 h 99"/>
                <a:gd name="T48" fmla="*/ 67 w 100"/>
                <a:gd name="T49" fmla="*/ 69 h 99"/>
                <a:gd name="T50" fmla="*/ 53 w 100"/>
                <a:gd name="T51" fmla="*/ 90 h 99"/>
                <a:gd name="T52" fmla="*/ 64 w 100"/>
                <a:gd name="T53" fmla="*/ 12 h 99"/>
                <a:gd name="T54" fmla="*/ 86 w 100"/>
                <a:gd name="T55" fmla="*/ 32 h 99"/>
                <a:gd name="T56" fmla="*/ 88 w 100"/>
                <a:gd name="T57" fmla="*/ 64 h 99"/>
                <a:gd name="T58" fmla="*/ 65 w 100"/>
                <a:gd name="T59" fmla="*/ 87 h 99"/>
                <a:gd name="T60" fmla="*/ 88 w 100"/>
                <a:gd name="T61" fmla="*/ 64 h 99"/>
                <a:gd name="T62" fmla="*/ 74 w 100"/>
                <a:gd name="T63" fmla="*/ 62 h 99"/>
                <a:gd name="T64" fmla="*/ 89 w 100"/>
                <a:gd name="T65" fmla="*/ 37 h 99"/>
                <a:gd name="T66" fmla="*/ 75 w 100"/>
                <a:gd name="T67" fmla="*/ 5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0" h="99">
                  <a:moveTo>
                    <a:pt x="100" y="49"/>
                  </a:moveTo>
                  <a:cubicBezTo>
                    <a:pt x="100" y="77"/>
                    <a:pt x="78" y="99"/>
                    <a:pt x="50" y="99"/>
                  </a:cubicBezTo>
                  <a:cubicBezTo>
                    <a:pt x="22" y="99"/>
                    <a:pt x="0" y="77"/>
                    <a:pt x="0" y="49"/>
                  </a:cubicBezTo>
                  <a:cubicBezTo>
                    <a:pt x="0" y="22"/>
                    <a:pt x="22" y="0"/>
                    <a:pt x="50" y="0"/>
                  </a:cubicBezTo>
                  <a:cubicBezTo>
                    <a:pt x="78" y="0"/>
                    <a:pt x="100" y="22"/>
                    <a:pt x="100" y="49"/>
                  </a:cubicBezTo>
                  <a:close/>
                  <a:moveTo>
                    <a:pt x="26" y="62"/>
                  </a:moveTo>
                  <a:cubicBezTo>
                    <a:pt x="25" y="58"/>
                    <a:pt x="25" y="54"/>
                    <a:pt x="25" y="50"/>
                  </a:cubicBezTo>
                  <a:cubicBezTo>
                    <a:pt x="25" y="47"/>
                    <a:pt x="25" y="44"/>
                    <a:pt x="25" y="41"/>
                  </a:cubicBezTo>
                  <a:cubicBezTo>
                    <a:pt x="18" y="40"/>
                    <a:pt x="14" y="39"/>
                    <a:pt x="11" y="37"/>
                  </a:cubicBezTo>
                  <a:cubicBezTo>
                    <a:pt x="10" y="41"/>
                    <a:pt x="9" y="45"/>
                    <a:pt x="9" y="49"/>
                  </a:cubicBezTo>
                  <a:cubicBezTo>
                    <a:pt x="9" y="51"/>
                    <a:pt x="9" y="53"/>
                    <a:pt x="9" y="55"/>
                  </a:cubicBezTo>
                  <a:cubicBezTo>
                    <a:pt x="11" y="57"/>
                    <a:pt x="17" y="60"/>
                    <a:pt x="26" y="62"/>
                  </a:cubicBezTo>
                  <a:close/>
                  <a:moveTo>
                    <a:pt x="34" y="87"/>
                  </a:moveTo>
                  <a:cubicBezTo>
                    <a:pt x="31" y="82"/>
                    <a:pt x="28" y="75"/>
                    <a:pt x="27" y="68"/>
                  </a:cubicBezTo>
                  <a:cubicBezTo>
                    <a:pt x="21" y="67"/>
                    <a:pt x="15" y="65"/>
                    <a:pt x="11" y="63"/>
                  </a:cubicBezTo>
                  <a:cubicBezTo>
                    <a:pt x="14" y="69"/>
                    <a:pt x="17" y="74"/>
                    <a:pt x="21" y="78"/>
                  </a:cubicBezTo>
                  <a:cubicBezTo>
                    <a:pt x="25" y="82"/>
                    <a:pt x="29" y="85"/>
                    <a:pt x="34" y="87"/>
                  </a:cubicBezTo>
                  <a:close/>
                  <a:moveTo>
                    <a:pt x="13" y="32"/>
                  </a:moveTo>
                  <a:cubicBezTo>
                    <a:pt x="15" y="33"/>
                    <a:pt x="17" y="33"/>
                    <a:pt x="26" y="36"/>
                  </a:cubicBezTo>
                  <a:cubicBezTo>
                    <a:pt x="28" y="26"/>
                    <a:pt x="31" y="18"/>
                    <a:pt x="35" y="12"/>
                  </a:cubicBezTo>
                  <a:cubicBezTo>
                    <a:pt x="30" y="14"/>
                    <a:pt x="25" y="16"/>
                    <a:pt x="21" y="21"/>
                  </a:cubicBezTo>
                  <a:cubicBezTo>
                    <a:pt x="18" y="24"/>
                    <a:pt x="15" y="28"/>
                    <a:pt x="13" y="32"/>
                  </a:cubicBezTo>
                  <a:close/>
                  <a:moveTo>
                    <a:pt x="31" y="63"/>
                  </a:moveTo>
                  <a:cubicBezTo>
                    <a:pt x="36" y="64"/>
                    <a:pt x="42" y="64"/>
                    <a:pt x="47" y="64"/>
                  </a:cubicBezTo>
                  <a:cubicBezTo>
                    <a:pt x="47" y="43"/>
                    <a:pt x="47" y="43"/>
                    <a:pt x="47" y="43"/>
                  </a:cubicBezTo>
                  <a:cubicBezTo>
                    <a:pt x="41" y="43"/>
                    <a:pt x="36" y="42"/>
                    <a:pt x="31" y="42"/>
                  </a:cubicBezTo>
                  <a:cubicBezTo>
                    <a:pt x="31" y="45"/>
                    <a:pt x="30" y="47"/>
                    <a:pt x="30" y="50"/>
                  </a:cubicBezTo>
                  <a:cubicBezTo>
                    <a:pt x="30" y="54"/>
                    <a:pt x="31" y="59"/>
                    <a:pt x="31" y="63"/>
                  </a:cubicBezTo>
                  <a:close/>
                  <a:moveTo>
                    <a:pt x="31" y="37"/>
                  </a:moveTo>
                  <a:cubicBezTo>
                    <a:pt x="36" y="37"/>
                    <a:pt x="42" y="37"/>
                    <a:pt x="47" y="37"/>
                  </a:cubicBezTo>
                  <a:cubicBezTo>
                    <a:pt x="47" y="9"/>
                    <a:pt x="47" y="9"/>
                    <a:pt x="47" y="9"/>
                  </a:cubicBezTo>
                  <a:cubicBezTo>
                    <a:pt x="47" y="9"/>
                    <a:pt x="47" y="9"/>
                    <a:pt x="46" y="9"/>
                  </a:cubicBezTo>
                  <a:cubicBezTo>
                    <a:pt x="40" y="12"/>
                    <a:pt x="34" y="22"/>
                    <a:pt x="31" y="37"/>
                  </a:cubicBezTo>
                  <a:close/>
                  <a:moveTo>
                    <a:pt x="47" y="90"/>
                  </a:moveTo>
                  <a:cubicBezTo>
                    <a:pt x="47" y="70"/>
                    <a:pt x="47" y="70"/>
                    <a:pt x="47" y="70"/>
                  </a:cubicBezTo>
                  <a:cubicBezTo>
                    <a:pt x="42" y="70"/>
                    <a:pt x="37" y="69"/>
                    <a:pt x="33" y="69"/>
                  </a:cubicBezTo>
                  <a:cubicBezTo>
                    <a:pt x="34" y="73"/>
                    <a:pt x="35" y="76"/>
                    <a:pt x="37" y="80"/>
                  </a:cubicBezTo>
                  <a:cubicBezTo>
                    <a:pt x="39" y="85"/>
                    <a:pt x="43" y="90"/>
                    <a:pt x="47" y="90"/>
                  </a:cubicBezTo>
                  <a:close/>
                  <a:moveTo>
                    <a:pt x="53" y="9"/>
                  </a:moveTo>
                  <a:cubicBezTo>
                    <a:pt x="53" y="37"/>
                    <a:pt x="53" y="37"/>
                    <a:pt x="53" y="37"/>
                  </a:cubicBezTo>
                  <a:cubicBezTo>
                    <a:pt x="58" y="37"/>
                    <a:pt x="63" y="37"/>
                    <a:pt x="68" y="37"/>
                  </a:cubicBezTo>
                  <a:cubicBezTo>
                    <a:pt x="66" y="26"/>
                    <a:pt x="62" y="16"/>
                    <a:pt x="57" y="11"/>
                  </a:cubicBezTo>
                  <a:cubicBezTo>
                    <a:pt x="55" y="10"/>
                    <a:pt x="54" y="9"/>
                    <a:pt x="53" y="9"/>
                  </a:cubicBezTo>
                  <a:close/>
                  <a:moveTo>
                    <a:pt x="68" y="63"/>
                  </a:moveTo>
                  <a:cubicBezTo>
                    <a:pt x="69" y="59"/>
                    <a:pt x="69" y="54"/>
                    <a:pt x="69" y="50"/>
                  </a:cubicBezTo>
                  <a:cubicBezTo>
                    <a:pt x="69" y="47"/>
                    <a:pt x="69" y="45"/>
                    <a:pt x="69" y="42"/>
                  </a:cubicBezTo>
                  <a:cubicBezTo>
                    <a:pt x="64" y="42"/>
                    <a:pt x="58" y="43"/>
                    <a:pt x="53" y="43"/>
                  </a:cubicBezTo>
                  <a:cubicBezTo>
                    <a:pt x="53" y="64"/>
                    <a:pt x="53" y="64"/>
                    <a:pt x="53" y="64"/>
                  </a:cubicBezTo>
                  <a:cubicBezTo>
                    <a:pt x="58" y="64"/>
                    <a:pt x="63" y="64"/>
                    <a:pt x="68" y="63"/>
                  </a:cubicBezTo>
                  <a:close/>
                  <a:moveTo>
                    <a:pt x="67" y="69"/>
                  </a:moveTo>
                  <a:cubicBezTo>
                    <a:pt x="62" y="69"/>
                    <a:pt x="57" y="70"/>
                    <a:pt x="53" y="70"/>
                  </a:cubicBezTo>
                  <a:cubicBezTo>
                    <a:pt x="53" y="90"/>
                    <a:pt x="53" y="90"/>
                    <a:pt x="53" y="90"/>
                  </a:cubicBezTo>
                  <a:cubicBezTo>
                    <a:pt x="61" y="90"/>
                    <a:pt x="65" y="76"/>
                    <a:pt x="67" y="69"/>
                  </a:cubicBezTo>
                  <a:close/>
                  <a:moveTo>
                    <a:pt x="64" y="12"/>
                  </a:moveTo>
                  <a:cubicBezTo>
                    <a:pt x="69" y="18"/>
                    <a:pt x="72" y="26"/>
                    <a:pt x="73" y="36"/>
                  </a:cubicBezTo>
                  <a:cubicBezTo>
                    <a:pt x="82" y="34"/>
                    <a:pt x="85" y="33"/>
                    <a:pt x="86" y="32"/>
                  </a:cubicBezTo>
                  <a:cubicBezTo>
                    <a:pt x="82" y="23"/>
                    <a:pt x="74" y="15"/>
                    <a:pt x="64" y="12"/>
                  </a:cubicBezTo>
                  <a:close/>
                  <a:moveTo>
                    <a:pt x="88" y="64"/>
                  </a:moveTo>
                  <a:cubicBezTo>
                    <a:pt x="84" y="65"/>
                    <a:pt x="78" y="67"/>
                    <a:pt x="73" y="68"/>
                  </a:cubicBezTo>
                  <a:cubicBezTo>
                    <a:pt x="71" y="76"/>
                    <a:pt x="69" y="82"/>
                    <a:pt x="65" y="87"/>
                  </a:cubicBezTo>
                  <a:cubicBezTo>
                    <a:pt x="70" y="85"/>
                    <a:pt x="75" y="82"/>
                    <a:pt x="78" y="78"/>
                  </a:cubicBezTo>
                  <a:cubicBezTo>
                    <a:pt x="83" y="74"/>
                    <a:pt x="86" y="69"/>
                    <a:pt x="88" y="64"/>
                  </a:cubicBezTo>
                  <a:close/>
                  <a:moveTo>
                    <a:pt x="75" y="50"/>
                  </a:moveTo>
                  <a:cubicBezTo>
                    <a:pt x="75" y="54"/>
                    <a:pt x="74" y="58"/>
                    <a:pt x="74" y="62"/>
                  </a:cubicBezTo>
                  <a:cubicBezTo>
                    <a:pt x="90" y="59"/>
                    <a:pt x="90" y="56"/>
                    <a:pt x="90" y="49"/>
                  </a:cubicBezTo>
                  <a:cubicBezTo>
                    <a:pt x="90" y="45"/>
                    <a:pt x="90" y="41"/>
                    <a:pt x="89" y="37"/>
                  </a:cubicBezTo>
                  <a:cubicBezTo>
                    <a:pt x="86" y="39"/>
                    <a:pt x="80" y="41"/>
                    <a:pt x="74" y="41"/>
                  </a:cubicBezTo>
                  <a:cubicBezTo>
                    <a:pt x="75" y="44"/>
                    <a:pt x="75" y="47"/>
                    <a:pt x="75" y="50"/>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en-US"/>
            </a:p>
          </p:txBody>
        </p:sp>
        <p:sp>
          <p:nvSpPr>
            <p:cNvPr id="118" name="Freeform 8"/>
            <p:cNvSpPr>
              <a:spLocks noEditPoints="1"/>
            </p:cNvSpPr>
            <p:nvPr/>
          </p:nvSpPr>
          <p:spPr bwMode="auto">
            <a:xfrm>
              <a:off x="4377031" y="5975560"/>
              <a:ext cx="192752" cy="233380"/>
            </a:xfrm>
            <a:custGeom>
              <a:avLst/>
              <a:gdLst>
                <a:gd name="T0" fmla="*/ 85 w 85"/>
                <a:gd name="T1" fmla="*/ 15 h 104"/>
                <a:gd name="T2" fmla="*/ 85 w 85"/>
                <a:gd name="T3" fmla="*/ 104 h 104"/>
                <a:gd name="T4" fmla="*/ 18 w 85"/>
                <a:gd name="T5" fmla="*/ 104 h 104"/>
                <a:gd name="T6" fmla="*/ 0 w 85"/>
                <a:gd name="T7" fmla="*/ 87 h 104"/>
                <a:gd name="T8" fmla="*/ 0 w 85"/>
                <a:gd name="T9" fmla="*/ 10 h 104"/>
                <a:gd name="T10" fmla="*/ 10 w 85"/>
                <a:gd name="T11" fmla="*/ 0 h 104"/>
                <a:gd name="T12" fmla="*/ 72 w 85"/>
                <a:gd name="T13" fmla="*/ 0 h 104"/>
                <a:gd name="T14" fmla="*/ 72 w 85"/>
                <a:gd name="T15" fmla="*/ 76 h 104"/>
                <a:gd name="T16" fmla="*/ 18 w 85"/>
                <a:gd name="T17" fmla="*/ 76 h 104"/>
                <a:gd name="T18" fmla="*/ 6 w 85"/>
                <a:gd name="T19" fmla="*/ 87 h 104"/>
                <a:gd name="T20" fmla="*/ 6 w 85"/>
                <a:gd name="T21" fmla="*/ 87 h 104"/>
                <a:gd name="T22" fmla="*/ 18 w 85"/>
                <a:gd name="T23" fmla="*/ 98 h 104"/>
                <a:gd name="T24" fmla="*/ 80 w 85"/>
                <a:gd name="T25" fmla="*/ 98 h 104"/>
                <a:gd name="T26" fmla="*/ 80 w 85"/>
                <a:gd name="T27" fmla="*/ 15 h 104"/>
                <a:gd name="T28" fmla="*/ 85 w 85"/>
                <a:gd name="T29" fmla="*/ 15 h 104"/>
                <a:gd name="T30" fmla="*/ 72 w 85"/>
                <a:gd name="T31" fmla="*/ 85 h 104"/>
                <a:gd name="T32" fmla="*/ 19 w 85"/>
                <a:gd name="T33" fmla="*/ 85 h 104"/>
                <a:gd name="T34" fmla="*/ 16 w 85"/>
                <a:gd name="T35" fmla="*/ 87 h 104"/>
                <a:gd name="T36" fmla="*/ 19 w 85"/>
                <a:gd name="T37" fmla="*/ 89 h 104"/>
                <a:gd name="T38" fmla="*/ 72 w 85"/>
                <a:gd name="T39" fmla="*/ 89 h 104"/>
                <a:gd name="T40" fmla="*/ 72 w 85"/>
                <a:gd name="T41" fmla="*/ 8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5" h="104">
                  <a:moveTo>
                    <a:pt x="85" y="15"/>
                  </a:moveTo>
                  <a:cubicBezTo>
                    <a:pt x="85" y="104"/>
                    <a:pt x="85" y="104"/>
                    <a:pt x="85" y="104"/>
                  </a:cubicBezTo>
                  <a:cubicBezTo>
                    <a:pt x="18" y="104"/>
                    <a:pt x="18" y="104"/>
                    <a:pt x="18" y="104"/>
                  </a:cubicBezTo>
                  <a:cubicBezTo>
                    <a:pt x="8" y="104"/>
                    <a:pt x="0" y="97"/>
                    <a:pt x="0" y="87"/>
                  </a:cubicBezTo>
                  <a:cubicBezTo>
                    <a:pt x="0" y="10"/>
                    <a:pt x="0" y="10"/>
                    <a:pt x="0" y="10"/>
                  </a:cubicBezTo>
                  <a:cubicBezTo>
                    <a:pt x="0" y="4"/>
                    <a:pt x="5" y="0"/>
                    <a:pt x="10" y="0"/>
                  </a:cubicBezTo>
                  <a:cubicBezTo>
                    <a:pt x="72" y="0"/>
                    <a:pt x="72" y="0"/>
                    <a:pt x="72" y="0"/>
                  </a:cubicBezTo>
                  <a:cubicBezTo>
                    <a:pt x="72" y="76"/>
                    <a:pt x="72" y="76"/>
                    <a:pt x="72" y="76"/>
                  </a:cubicBezTo>
                  <a:cubicBezTo>
                    <a:pt x="18" y="76"/>
                    <a:pt x="18" y="76"/>
                    <a:pt x="18" y="76"/>
                  </a:cubicBezTo>
                  <a:cubicBezTo>
                    <a:pt x="11" y="76"/>
                    <a:pt x="6" y="80"/>
                    <a:pt x="6" y="87"/>
                  </a:cubicBezTo>
                  <a:cubicBezTo>
                    <a:pt x="6" y="87"/>
                    <a:pt x="6" y="87"/>
                    <a:pt x="6" y="87"/>
                  </a:cubicBezTo>
                  <a:cubicBezTo>
                    <a:pt x="6" y="94"/>
                    <a:pt x="11" y="98"/>
                    <a:pt x="18" y="98"/>
                  </a:cubicBezTo>
                  <a:cubicBezTo>
                    <a:pt x="80" y="98"/>
                    <a:pt x="80" y="98"/>
                    <a:pt x="80" y="98"/>
                  </a:cubicBezTo>
                  <a:cubicBezTo>
                    <a:pt x="80" y="15"/>
                    <a:pt x="80" y="15"/>
                    <a:pt x="80" y="15"/>
                  </a:cubicBezTo>
                  <a:lnTo>
                    <a:pt x="85" y="15"/>
                  </a:lnTo>
                  <a:close/>
                  <a:moveTo>
                    <a:pt x="72" y="85"/>
                  </a:moveTo>
                  <a:cubicBezTo>
                    <a:pt x="19" y="85"/>
                    <a:pt x="19" y="85"/>
                    <a:pt x="19" y="85"/>
                  </a:cubicBezTo>
                  <a:cubicBezTo>
                    <a:pt x="17" y="85"/>
                    <a:pt x="16" y="85"/>
                    <a:pt x="16" y="87"/>
                  </a:cubicBezTo>
                  <a:cubicBezTo>
                    <a:pt x="16" y="88"/>
                    <a:pt x="17" y="89"/>
                    <a:pt x="19" y="89"/>
                  </a:cubicBezTo>
                  <a:cubicBezTo>
                    <a:pt x="72" y="89"/>
                    <a:pt x="72" y="89"/>
                    <a:pt x="72" y="89"/>
                  </a:cubicBezTo>
                  <a:lnTo>
                    <a:pt x="72" y="85"/>
                  </a:ln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en-US"/>
            </a:p>
          </p:txBody>
        </p:sp>
      </p:grpSp>
      <p:sp>
        <p:nvSpPr>
          <p:cNvPr id="122" name="Rectangle 20"/>
          <p:cNvSpPr/>
          <p:nvPr/>
        </p:nvSpPr>
        <p:spPr>
          <a:xfrm>
            <a:off x="7416799" y="3797480"/>
            <a:ext cx="215900" cy="2159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24"/>
          <p:cNvSpPr/>
          <p:nvPr/>
        </p:nvSpPr>
        <p:spPr>
          <a:xfrm>
            <a:off x="7416799" y="4616377"/>
            <a:ext cx="215900" cy="2159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27"/>
          <p:cNvSpPr/>
          <p:nvPr/>
        </p:nvSpPr>
        <p:spPr>
          <a:xfrm>
            <a:off x="7416799" y="5435273"/>
            <a:ext cx="215900" cy="2159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文本框 137"/>
          <p:cNvSpPr txBox="1"/>
          <p:nvPr/>
        </p:nvSpPr>
        <p:spPr>
          <a:xfrm>
            <a:off x="7324252" y="2230655"/>
            <a:ext cx="4243632" cy="1169551"/>
          </a:xfrm>
          <a:prstGeom prst="rect">
            <a:avLst/>
          </a:prstGeom>
          <a:noFill/>
        </p:spPr>
        <p:txBody>
          <a:bodyPr wrap="square" rtlCol="0">
            <a:spAutoFit/>
          </a:bodyPr>
          <a:lstStyle/>
          <a:p>
            <a:pPr algn="just">
              <a:lnSpc>
                <a:spcPct val="125000"/>
              </a:lnSpc>
            </a:pPr>
            <a:r>
              <a:rPr lang="zh-CN" altLang="en-US" sz="1400">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p>
        </p:txBody>
      </p:sp>
      <p:sp>
        <p:nvSpPr>
          <p:cNvPr id="139" name="文本框 138"/>
          <p:cNvSpPr txBox="1"/>
          <p:nvPr/>
        </p:nvSpPr>
        <p:spPr>
          <a:xfrm>
            <a:off x="7324251" y="1807249"/>
            <a:ext cx="5077519" cy="406971"/>
          </a:xfrm>
          <a:prstGeom prst="rect">
            <a:avLst/>
          </a:prstGeom>
          <a:noFill/>
        </p:spPr>
        <p:txBody>
          <a:bodyPr wrap="square" rtlCol="0">
            <a:spAutoFit/>
          </a:bodyPr>
          <a:lstStyle/>
          <a:p>
            <a:pPr algn="just">
              <a:lnSpc>
                <a:spcPct val="125000"/>
              </a:lnSpc>
            </a:pPr>
            <a:r>
              <a:rPr lang="zh-CN" altLang="en-US">
                <a:latin typeface="微软雅黑" panose="020B0503020204020204" pitchFamily="34" charset="-122"/>
                <a:ea typeface="微软雅黑" panose="020B0503020204020204" pitchFamily="34" charset="-122"/>
              </a:rPr>
              <a:t>编辑标题</a:t>
            </a:r>
          </a:p>
        </p:txBody>
      </p:sp>
      <p:sp>
        <p:nvSpPr>
          <p:cNvPr id="140" name="文本框 139"/>
          <p:cNvSpPr txBox="1"/>
          <p:nvPr/>
        </p:nvSpPr>
        <p:spPr>
          <a:xfrm>
            <a:off x="7675558" y="3919944"/>
            <a:ext cx="3892326" cy="630942"/>
          </a:xfrm>
          <a:prstGeom prst="rect">
            <a:avLst/>
          </a:prstGeom>
          <a:noFill/>
        </p:spPr>
        <p:txBody>
          <a:bodyPr wrap="square" rtlCol="0">
            <a:spAutoFit/>
          </a:bodyPr>
          <a:lstStyle/>
          <a:p>
            <a:pPr algn="just">
              <a:lnSpc>
                <a:spcPct val="125000"/>
              </a:lnSpc>
            </a:pPr>
            <a:r>
              <a:rPr lang="zh-CN" altLang="en-US" sz="1400">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141" name="文本框 140"/>
          <p:cNvSpPr txBox="1"/>
          <p:nvPr/>
        </p:nvSpPr>
        <p:spPr>
          <a:xfrm>
            <a:off x="7675557" y="3627592"/>
            <a:ext cx="5077519" cy="406971"/>
          </a:xfrm>
          <a:prstGeom prst="rect">
            <a:avLst/>
          </a:prstGeom>
          <a:noFill/>
        </p:spPr>
        <p:txBody>
          <a:bodyPr wrap="square" rtlCol="0">
            <a:spAutoFit/>
          </a:bodyPr>
          <a:lstStyle/>
          <a:p>
            <a:pPr algn="just">
              <a:lnSpc>
                <a:spcPct val="125000"/>
              </a:lnSpc>
            </a:pPr>
            <a:r>
              <a:rPr lang="zh-CN" altLang="en-US">
                <a:latin typeface="微软雅黑" panose="020B0503020204020204" pitchFamily="34" charset="-122"/>
                <a:ea typeface="微软雅黑" panose="020B0503020204020204" pitchFamily="34" charset="-122"/>
              </a:rPr>
              <a:t>编辑标题</a:t>
            </a:r>
          </a:p>
        </p:txBody>
      </p:sp>
      <p:sp>
        <p:nvSpPr>
          <p:cNvPr id="142" name="文本框 141"/>
          <p:cNvSpPr txBox="1"/>
          <p:nvPr/>
        </p:nvSpPr>
        <p:spPr>
          <a:xfrm>
            <a:off x="7675558" y="4713790"/>
            <a:ext cx="3892326" cy="630942"/>
          </a:xfrm>
          <a:prstGeom prst="rect">
            <a:avLst/>
          </a:prstGeom>
          <a:noFill/>
        </p:spPr>
        <p:txBody>
          <a:bodyPr wrap="square" rtlCol="0">
            <a:spAutoFit/>
          </a:bodyPr>
          <a:lstStyle/>
          <a:p>
            <a:pPr algn="just">
              <a:lnSpc>
                <a:spcPct val="125000"/>
              </a:lnSpc>
            </a:pPr>
            <a:r>
              <a:rPr lang="zh-CN" altLang="en-US" sz="1400">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143" name="文本框 142"/>
          <p:cNvSpPr txBox="1"/>
          <p:nvPr/>
        </p:nvSpPr>
        <p:spPr>
          <a:xfrm>
            <a:off x="7675557" y="4421438"/>
            <a:ext cx="5077519" cy="406971"/>
          </a:xfrm>
          <a:prstGeom prst="rect">
            <a:avLst/>
          </a:prstGeom>
          <a:noFill/>
        </p:spPr>
        <p:txBody>
          <a:bodyPr wrap="square" rtlCol="0">
            <a:spAutoFit/>
          </a:bodyPr>
          <a:lstStyle/>
          <a:p>
            <a:pPr algn="just">
              <a:lnSpc>
                <a:spcPct val="125000"/>
              </a:lnSpc>
            </a:pPr>
            <a:r>
              <a:rPr lang="zh-CN" altLang="en-US">
                <a:latin typeface="微软雅黑" panose="020B0503020204020204" pitchFamily="34" charset="-122"/>
                <a:ea typeface="微软雅黑" panose="020B0503020204020204" pitchFamily="34" charset="-122"/>
              </a:rPr>
              <a:t>编辑标题</a:t>
            </a:r>
          </a:p>
        </p:txBody>
      </p:sp>
      <p:sp>
        <p:nvSpPr>
          <p:cNvPr id="144" name="文本框 143"/>
          <p:cNvSpPr txBox="1"/>
          <p:nvPr/>
        </p:nvSpPr>
        <p:spPr>
          <a:xfrm>
            <a:off x="7675558" y="5586044"/>
            <a:ext cx="3892326" cy="630942"/>
          </a:xfrm>
          <a:prstGeom prst="rect">
            <a:avLst/>
          </a:prstGeom>
          <a:noFill/>
        </p:spPr>
        <p:txBody>
          <a:bodyPr wrap="square" rtlCol="0">
            <a:spAutoFit/>
          </a:bodyPr>
          <a:lstStyle/>
          <a:p>
            <a:pPr algn="just">
              <a:lnSpc>
                <a:spcPct val="125000"/>
              </a:lnSpc>
            </a:pPr>
            <a:r>
              <a:rPr lang="zh-CN" altLang="en-US" sz="1400">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145" name="文本框 144"/>
          <p:cNvSpPr txBox="1"/>
          <p:nvPr/>
        </p:nvSpPr>
        <p:spPr>
          <a:xfrm>
            <a:off x="7675557" y="5293692"/>
            <a:ext cx="5077519" cy="406971"/>
          </a:xfrm>
          <a:prstGeom prst="rect">
            <a:avLst/>
          </a:prstGeom>
          <a:noFill/>
        </p:spPr>
        <p:txBody>
          <a:bodyPr wrap="square" rtlCol="0">
            <a:spAutoFit/>
          </a:bodyPr>
          <a:lstStyle/>
          <a:p>
            <a:pPr algn="just">
              <a:lnSpc>
                <a:spcPct val="125000"/>
              </a:lnSpc>
            </a:pPr>
            <a:r>
              <a:rPr lang="zh-CN" altLang="en-US">
                <a:latin typeface="微软雅黑" panose="020B0503020204020204" pitchFamily="34" charset="-122"/>
                <a:ea typeface="微软雅黑" panose="020B0503020204020204" pitchFamily="34" charset="-122"/>
              </a:rPr>
              <a:t>编辑标题</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rcRect l="9127" t="20089" r="33265" b="28014"/>
          <a:stretch>
            <a:fillRect/>
          </a:stretch>
        </p:blipFill>
        <p:spPr>
          <a:xfrm>
            <a:off x="1" y="0"/>
            <a:ext cx="12192000" cy="6858000"/>
          </a:xfrm>
          <a:prstGeom prst="rect">
            <a:avLst/>
          </a:prstGeom>
        </p:spPr>
      </p:pic>
      <p:sp>
        <p:nvSpPr>
          <p:cNvPr id="21" name="矩形 20"/>
          <p:cNvSpPr/>
          <p:nvPr/>
        </p:nvSpPr>
        <p:spPr>
          <a:xfrm>
            <a:off x="0" y="-13094"/>
            <a:ext cx="12191999" cy="6871094"/>
          </a:xfrm>
          <a:prstGeom prst="rect">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5314949" y="2473762"/>
            <a:ext cx="6496051" cy="1569660"/>
          </a:xfrm>
          <a:prstGeom prst="rect">
            <a:avLst/>
          </a:prstGeom>
          <a:noFill/>
        </p:spPr>
        <p:txBody>
          <a:bodyPr wrap="square" rtlCol="0">
            <a:spAutoFit/>
          </a:bodyPr>
          <a:lstStyle/>
          <a:p>
            <a:pPr algn="ctr"/>
            <a:r>
              <a:rPr lang="en-US" altLang="zh-CN" sz="9600" b="1">
                <a:solidFill>
                  <a:schemeClr val="tx1">
                    <a:lumMod val="75000"/>
                    <a:lumOff val="25000"/>
                  </a:schemeClr>
                </a:solidFill>
                <a:latin typeface="华文仿宋" panose="02010600040101010101" pitchFamily="2" charset="-122"/>
                <a:ea typeface="华文仿宋" panose="02010600040101010101" pitchFamily="2" charset="-122"/>
              </a:rPr>
              <a:t>Section five</a:t>
            </a:r>
            <a:endParaRPr lang="zh-CN" altLang="en-US" sz="9600" b="1">
              <a:solidFill>
                <a:schemeClr val="tx1">
                  <a:lumMod val="75000"/>
                  <a:lumOff val="25000"/>
                </a:schemeClr>
              </a:solidFill>
              <a:latin typeface="华文仿宋" panose="02010600040101010101" pitchFamily="2" charset="-122"/>
              <a:ea typeface="华文仿宋" panose="02010600040101010101" pitchFamily="2" charset="-122"/>
            </a:endParaRPr>
          </a:p>
        </p:txBody>
      </p:sp>
      <p:sp>
        <p:nvSpPr>
          <p:cNvPr id="23" name="矩形 22"/>
          <p:cNvSpPr/>
          <p:nvPr/>
        </p:nvSpPr>
        <p:spPr>
          <a:xfrm>
            <a:off x="7279495" y="3899551"/>
            <a:ext cx="2262158" cy="458908"/>
          </a:xfrm>
          <a:prstGeom prst="rect">
            <a:avLst/>
          </a:prstGeom>
        </p:spPr>
        <p:txBody>
          <a:bodyPr wrap="none">
            <a:spAutoFit/>
          </a:bodyPr>
          <a:lstStyle/>
          <a:p>
            <a:pPr>
              <a:lnSpc>
                <a:spcPct val="150000"/>
              </a:lnSpc>
            </a:pPr>
            <a:r>
              <a:rPr lang="zh-CN" altLang="en-US" b="1">
                <a:solidFill>
                  <a:schemeClr val="tx1">
                    <a:lumMod val="75000"/>
                    <a:lumOff val="25000"/>
                  </a:schemeClr>
                </a:solidFill>
                <a:latin typeface="微软雅黑" panose="020B0503020204020204" pitchFamily="34" charset="-122"/>
                <a:ea typeface="微软雅黑" panose="020B0503020204020204" pitchFamily="34" charset="-122"/>
              </a:rPr>
              <a:t>单击文本框输入标题</a:t>
            </a:r>
            <a:endParaRPr lang="en-US" altLang="zh-CN"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6288881" y="4322951"/>
            <a:ext cx="4243386" cy="400110"/>
          </a:xfrm>
          <a:prstGeom prst="rect">
            <a:avLst/>
          </a:prstGeom>
          <a:noFill/>
        </p:spPr>
        <p:txBody>
          <a:bodyPr wrap="square" rtlCol="0">
            <a:spAutoFit/>
          </a:bodyPr>
          <a:lstStyle>
            <a:defPPr>
              <a:defRPr lang="zh-CN"/>
            </a:defPPr>
            <a:lvl1pPr algn="ctr">
              <a:defRPr sz="6000" b="1">
                <a:blipFill dpi="0" rotWithShape="1">
                  <a:blip r:embed="rId3"/>
                  <a:stretch>
                    <a:fillRect/>
                  </a:stretch>
                </a:blipFill>
              </a:defRPr>
            </a:lvl1pPr>
          </a:lstStyle>
          <a:p>
            <a:r>
              <a:rPr lang="en-US" altLang="zh-CN" sz="2000">
                <a:solidFill>
                  <a:schemeClr val="tx1">
                    <a:lumMod val="75000"/>
                    <a:lumOff val="25000"/>
                  </a:schemeClr>
                </a:solidFill>
                <a:latin typeface="华文仿宋" panose="02010600040101010101" pitchFamily="2" charset="-122"/>
                <a:ea typeface="华文仿宋" panose="02010600040101010101" pitchFamily="2" charset="-122"/>
              </a:rPr>
              <a:t>Professional generation PowerPoint</a:t>
            </a:r>
            <a:endParaRPr lang="zh-CN" altLang="en-US" sz="2000">
              <a:solidFill>
                <a:schemeClr val="tx1">
                  <a:lumMod val="75000"/>
                  <a:lumOff val="25000"/>
                </a:schemeClr>
              </a:solidFill>
              <a:latin typeface="华文仿宋" panose="02010600040101010101" pitchFamily="2" charset="-122"/>
              <a:ea typeface="华文仿宋" panose="02010600040101010101" pitchFamily="2" charset="-122"/>
            </a:endParaRPr>
          </a:p>
        </p:txBody>
      </p:sp>
      <p:sp>
        <p:nvSpPr>
          <p:cNvPr id="25" name="TextBox 38"/>
          <p:cNvSpPr txBox="1"/>
          <p:nvPr/>
        </p:nvSpPr>
        <p:spPr>
          <a:xfrm>
            <a:off x="6394274" y="4833892"/>
            <a:ext cx="4032599" cy="553998"/>
          </a:xfrm>
          <a:prstGeom prst="rect">
            <a:avLst/>
          </a:prstGeom>
          <a:noFill/>
        </p:spPr>
        <p:txBody>
          <a:bodyPr wrap="square" lIns="0" tIns="0" rIns="0" bIns="0" rtlCol="0">
            <a:spAutoFit/>
          </a:bodyPr>
          <a:lstStyle/>
          <a:p>
            <a:pPr algn="just"/>
            <a:r>
              <a:rPr lang="en-US" sz="1200">
                <a:solidFill>
                  <a:schemeClr val="tx1">
                    <a:lumMod val="75000"/>
                    <a:lumOff val="25000"/>
                  </a:schemeClr>
                </a:solidFill>
              </a:rPr>
              <a:t>PowerPoint offers word processing, outlining, drawing, graphing, and presentation management tools all designed to be easy to use and learn.</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rcRect l="895" t="-141" r="211" b="8824"/>
          <a:stretch>
            <a:fillRect/>
          </a:stretch>
        </p:blipFill>
        <p:spPr>
          <a:xfrm>
            <a:off x="0" y="-13094"/>
            <a:ext cx="12192000" cy="6871094"/>
          </a:xfrm>
          <a:prstGeom prst="rect">
            <a:avLst/>
          </a:prstGeom>
        </p:spPr>
      </p:pic>
      <p:sp>
        <p:nvSpPr>
          <p:cNvPr id="7" name="矩形 6"/>
          <p:cNvSpPr/>
          <p:nvPr/>
        </p:nvSpPr>
        <p:spPr>
          <a:xfrm>
            <a:off x="0" y="-13094"/>
            <a:ext cx="12192000" cy="6871094"/>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511" y="190502"/>
            <a:ext cx="12193511" cy="47413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047750" y="0"/>
            <a:ext cx="8226861" cy="698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zh-CN" sz="3600">
                <a:solidFill>
                  <a:schemeClr val="bg1"/>
                </a:solidFill>
                <a:latin typeface="华文仿宋" panose="02010600040101010101" pitchFamily="2" charset="-122"/>
                <a:ea typeface="华文仿宋" panose="02010600040101010101" pitchFamily="2" charset="-122"/>
              </a:rPr>
              <a:t>Section five</a:t>
            </a:r>
            <a:r>
              <a:rPr lang="en-US" altLang="zh-CN" sz="3200">
                <a:solidFill>
                  <a:schemeClr val="bg1"/>
                </a:solidFill>
                <a:latin typeface="微软雅黑" panose="020B0503020204020204" pitchFamily="34" charset="-122"/>
                <a:ea typeface="微软雅黑" panose="020B0503020204020204" pitchFamily="34" charset="-122"/>
              </a:rPr>
              <a:t>    </a:t>
            </a:r>
            <a:r>
              <a:rPr lang="zh-CN" altLang="en-US" sz="2000">
                <a:solidFill>
                  <a:schemeClr val="bg1"/>
                </a:solidFill>
                <a:latin typeface="微软雅黑" panose="020B0503020204020204" pitchFamily="34" charset="-122"/>
                <a:ea typeface="微软雅黑" panose="020B0503020204020204" pitchFamily="34" charset="-122"/>
              </a:rPr>
              <a:t>单击文本框输入标题</a:t>
            </a:r>
            <a:endParaRPr lang="en-US" altLang="zh-CN" sz="2000">
              <a:solidFill>
                <a:schemeClr val="bg1"/>
              </a:solidFill>
              <a:latin typeface="微软雅黑" panose="020B0503020204020204" pitchFamily="34" charset="-122"/>
              <a:ea typeface="微软雅黑" panose="020B0503020204020204" pitchFamily="34" charset="-122"/>
            </a:endParaRPr>
          </a:p>
        </p:txBody>
      </p:sp>
      <p:sp>
        <p:nvSpPr>
          <p:cNvPr id="11" name="平行四边形 10"/>
          <p:cNvSpPr/>
          <p:nvPr/>
        </p:nvSpPr>
        <p:spPr>
          <a:xfrm rot="21297028">
            <a:off x="10197381" y="190502"/>
            <a:ext cx="376344" cy="474132"/>
          </a:xfrm>
          <a:prstGeom prst="parallelogram">
            <a:avLst>
              <a:gd name="adj" fmla="val 6595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平行四边形 11"/>
          <p:cNvSpPr/>
          <p:nvPr/>
        </p:nvSpPr>
        <p:spPr>
          <a:xfrm>
            <a:off x="9573596" y="190502"/>
            <a:ext cx="640721" cy="474132"/>
          </a:xfrm>
          <a:prstGeom prst="parallelogram">
            <a:avLst>
              <a:gd name="adj" fmla="val 421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38"/>
          <p:cNvSpPr txBox="1"/>
          <p:nvPr/>
        </p:nvSpPr>
        <p:spPr>
          <a:xfrm>
            <a:off x="672346" y="796669"/>
            <a:ext cx="9233654" cy="184666"/>
          </a:xfrm>
          <a:prstGeom prst="rect">
            <a:avLst/>
          </a:prstGeom>
          <a:noFill/>
        </p:spPr>
        <p:txBody>
          <a:bodyPr wrap="square" lIns="0" tIns="0" rIns="0" bIns="0" rtlCol="0">
            <a:spAutoFit/>
          </a:bodyPr>
          <a:lstStyle/>
          <a:p>
            <a:pPr algn="just"/>
            <a:r>
              <a:rPr lang="en-US" sz="1200">
                <a:solidFill>
                  <a:schemeClr val="tx1">
                    <a:lumMod val="75000"/>
                    <a:lumOff val="25000"/>
                  </a:schemeClr>
                </a:solidFill>
              </a:rPr>
              <a:t>PowerPoint offers word processing, outlining, drawing, graphing, and presentation management tools all designed to be easy to use and learn.</a:t>
            </a:r>
          </a:p>
        </p:txBody>
      </p:sp>
      <p:sp>
        <p:nvSpPr>
          <p:cNvPr id="15" name="矩形 14"/>
          <p:cNvSpPr/>
          <p:nvPr/>
        </p:nvSpPr>
        <p:spPr>
          <a:xfrm>
            <a:off x="0" y="6733309"/>
            <a:ext cx="12193511" cy="12469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3" name="Chart 11"/>
          <p:cNvGraphicFramePr/>
          <p:nvPr/>
        </p:nvGraphicFramePr>
        <p:xfrm>
          <a:off x="755430" y="1981200"/>
          <a:ext cx="5588000" cy="4047121"/>
        </p:xfrm>
        <a:graphic>
          <a:graphicData uri="http://schemas.openxmlformats.org/drawingml/2006/chart">
            <c:chart xmlns:c="http://schemas.openxmlformats.org/drawingml/2006/chart" xmlns:r="http://schemas.openxmlformats.org/officeDocument/2006/relationships" r:id="rId3"/>
          </a:graphicData>
        </a:graphic>
      </p:graphicFrame>
      <p:sp>
        <p:nvSpPr>
          <p:cNvPr id="17" name="Rectangle 12"/>
          <p:cNvSpPr/>
          <p:nvPr/>
        </p:nvSpPr>
        <p:spPr>
          <a:xfrm>
            <a:off x="961637" y="6077647"/>
            <a:ext cx="492293" cy="169277"/>
          </a:xfrm>
          <a:prstGeom prst="rect">
            <a:avLst/>
          </a:prstGeom>
        </p:spPr>
        <p:txBody>
          <a:bodyPr wrap="square" lIns="0" tIns="0" rIns="0" bIns="0">
            <a:spAutoFit/>
          </a:bodyPr>
          <a:lstStyle/>
          <a:p>
            <a:pPr algn="ctr">
              <a:defRPr/>
            </a:pPr>
            <a:r>
              <a:rPr lang="en-US" sz="1100">
                <a:solidFill>
                  <a:schemeClr val="tx1">
                    <a:lumMod val="75000"/>
                    <a:lumOff val="25000"/>
                  </a:schemeClr>
                </a:solidFill>
                <a:latin typeface="Clear Sans Thin" panose="020B0203030202020304" pitchFamily="34" charset="0"/>
                <a:ea typeface="Roboto Lt" pitchFamily="2" charset="0"/>
                <a:cs typeface="Clear Sans Thin" panose="020B0203030202020304" pitchFamily="34" charset="0"/>
              </a:rPr>
              <a:t>2012</a:t>
            </a:r>
          </a:p>
        </p:txBody>
      </p:sp>
      <p:sp>
        <p:nvSpPr>
          <p:cNvPr id="18" name="Rectangle 13"/>
          <p:cNvSpPr/>
          <p:nvPr/>
        </p:nvSpPr>
        <p:spPr>
          <a:xfrm>
            <a:off x="2155061" y="6077647"/>
            <a:ext cx="492293" cy="169277"/>
          </a:xfrm>
          <a:prstGeom prst="rect">
            <a:avLst/>
          </a:prstGeom>
        </p:spPr>
        <p:txBody>
          <a:bodyPr wrap="square" lIns="0" tIns="0" rIns="0" bIns="0">
            <a:spAutoFit/>
          </a:bodyPr>
          <a:lstStyle/>
          <a:p>
            <a:pPr algn="ctr">
              <a:defRPr/>
            </a:pPr>
            <a:r>
              <a:rPr lang="en-US" sz="1100">
                <a:solidFill>
                  <a:schemeClr val="tx1">
                    <a:lumMod val="75000"/>
                    <a:lumOff val="25000"/>
                  </a:schemeClr>
                </a:solidFill>
                <a:latin typeface="Clear Sans Thin" panose="020B0203030202020304" pitchFamily="34" charset="0"/>
                <a:ea typeface="Roboto Lt" pitchFamily="2" charset="0"/>
                <a:cs typeface="Clear Sans Thin" panose="020B0203030202020304" pitchFamily="34" charset="0"/>
              </a:rPr>
              <a:t>2013</a:t>
            </a:r>
          </a:p>
        </p:txBody>
      </p:sp>
      <p:sp>
        <p:nvSpPr>
          <p:cNvPr id="19" name="Rectangle 14"/>
          <p:cNvSpPr/>
          <p:nvPr/>
        </p:nvSpPr>
        <p:spPr>
          <a:xfrm>
            <a:off x="3348485" y="6077647"/>
            <a:ext cx="492293" cy="169277"/>
          </a:xfrm>
          <a:prstGeom prst="rect">
            <a:avLst/>
          </a:prstGeom>
        </p:spPr>
        <p:txBody>
          <a:bodyPr wrap="square" lIns="0" tIns="0" rIns="0" bIns="0">
            <a:spAutoFit/>
          </a:bodyPr>
          <a:lstStyle/>
          <a:p>
            <a:pPr algn="ctr">
              <a:defRPr/>
            </a:pPr>
            <a:r>
              <a:rPr lang="en-US" sz="1100">
                <a:solidFill>
                  <a:schemeClr val="tx1">
                    <a:lumMod val="75000"/>
                    <a:lumOff val="25000"/>
                  </a:schemeClr>
                </a:solidFill>
                <a:latin typeface="Clear Sans Thin" panose="020B0203030202020304" pitchFamily="34" charset="0"/>
                <a:ea typeface="Roboto Lt" pitchFamily="2" charset="0"/>
                <a:cs typeface="Clear Sans Thin" panose="020B0203030202020304" pitchFamily="34" charset="0"/>
              </a:rPr>
              <a:t>2014</a:t>
            </a:r>
          </a:p>
        </p:txBody>
      </p:sp>
      <p:sp>
        <p:nvSpPr>
          <p:cNvPr id="20" name="Rectangle 15"/>
          <p:cNvSpPr/>
          <p:nvPr/>
        </p:nvSpPr>
        <p:spPr>
          <a:xfrm>
            <a:off x="4592333" y="6077647"/>
            <a:ext cx="492293" cy="169277"/>
          </a:xfrm>
          <a:prstGeom prst="rect">
            <a:avLst/>
          </a:prstGeom>
        </p:spPr>
        <p:txBody>
          <a:bodyPr wrap="square" lIns="0" tIns="0" rIns="0" bIns="0">
            <a:spAutoFit/>
          </a:bodyPr>
          <a:lstStyle/>
          <a:p>
            <a:pPr algn="ctr">
              <a:defRPr/>
            </a:pPr>
            <a:r>
              <a:rPr lang="en-US" sz="1100">
                <a:solidFill>
                  <a:schemeClr val="tx1">
                    <a:lumMod val="75000"/>
                    <a:lumOff val="25000"/>
                  </a:schemeClr>
                </a:solidFill>
                <a:latin typeface="Clear Sans Thin" panose="020B0203030202020304" pitchFamily="34" charset="0"/>
                <a:ea typeface="Roboto Lt" pitchFamily="2" charset="0"/>
                <a:cs typeface="Clear Sans Thin" panose="020B0203030202020304" pitchFamily="34" charset="0"/>
              </a:rPr>
              <a:t>2016</a:t>
            </a:r>
          </a:p>
        </p:txBody>
      </p:sp>
      <p:sp>
        <p:nvSpPr>
          <p:cNvPr id="21" name="Rectangle 16"/>
          <p:cNvSpPr/>
          <p:nvPr/>
        </p:nvSpPr>
        <p:spPr>
          <a:xfrm>
            <a:off x="5886230" y="6077647"/>
            <a:ext cx="492293" cy="169277"/>
          </a:xfrm>
          <a:prstGeom prst="rect">
            <a:avLst/>
          </a:prstGeom>
        </p:spPr>
        <p:txBody>
          <a:bodyPr wrap="square" lIns="0" tIns="0" rIns="0" bIns="0">
            <a:spAutoFit/>
          </a:bodyPr>
          <a:lstStyle/>
          <a:p>
            <a:pPr algn="ctr">
              <a:defRPr/>
            </a:pPr>
            <a:r>
              <a:rPr lang="en-US" sz="1100">
                <a:solidFill>
                  <a:schemeClr val="tx1">
                    <a:lumMod val="75000"/>
                    <a:lumOff val="25000"/>
                  </a:schemeClr>
                </a:solidFill>
                <a:latin typeface="Clear Sans Thin" panose="020B0203030202020304" pitchFamily="34" charset="0"/>
                <a:ea typeface="Roboto Lt" pitchFamily="2" charset="0"/>
                <a:cs typeface="Clear Sans Thin" panose="020B0203030202020304" pitchFamily="34" charset="0"/>
              </a:rPr>
              <a:t>2017</a:t>
            </a:r>
          </a:p>
        </p:txBody>
      </p:sp>
      <p:sp>
        <p:nvSpPr>
          <p:cNvPr id="30" name="Freeform 6"/>
          <p:cNvSpPr>
            <a:spLocks noEditPoints="1"/>
          </p:cNvSpPr>
          <p:nvPr/>
        </p:nvSpPr>
        <p:spPr bwMode="auto">
          <a:xfrm>
            <a:off x="7076890" y="5448481"/>
            <a:ext cx="240611" cy="236851"/>
          </a:xfrm>
          <a:custGeom>
            <a:avLst/>
            <a:gdLst>
              <a:gd name="T0" fmla="*/ 100 w 107"/>
              <a:gd name="T1" fmla="*/ 14 h 106"/>
              <a:gd name="T2" fmla="*/ 107 w 107"/>
              <a:gd name="T3" fmla="*/ 21 h 106"/>
              <a:gd name="T4" fmla="*/ 107 w 107"/>
              <a:gd name="T5" fmla="*/ 49 h 106"/>
              <a:gd name="T6" fmla="*/ 101 w 107"/>
              <a:gd name="T7" fmla="*/ 55 h 106"/>
              <a:gd name="T8" fmla="*/ 39 w 107"/>
              <a:gd name="T9" fmla="*/ 62 h 106"/>
              <a:gd name="T10" fmla="*/ 39 w 107"/>
              <a:gd name="T11" fmla="*/ 70 h 106"/>
              <a:gd name="T12" fmla="*/ 98 w 107"/>
              <a:gd name="T13" fmla="*/ 70 h 106"/>
              <a:gd name="T14" fmla="*/ 98 w 107"/>
              <a:gd name="T15" fmla="*/ 80 h 106"/>
              <a:gd name="T16" fmla="*/ 38 w 107"/>
              <a:gd name="T17" fmla="*/ 80 h 106"/>
              <a:gd name="T18" fmla="*/ 30 w 107"/>
              <a:gd name="T19" fmla="*/ 57 h 106"/>
              <a:gd name="T20" fmla="*/ 35 w 107"/>
              <a:gd name="T21" fmla="*/ 53 h 106"/>
              <a:gd name="T22" fmla="*/ 16 w 107"/>
              <a:gd name="T23" fmla="*/ 11 h 106"/>
              <a:gd name="T24" fmla="*/ 7 w 107"/>
              <a:gd name="T25" fmla="*/ 11 h 106"/>
              <a:gd name="T26" fmla="*/ 7 w 107"/>
              <a:gd name="T27" fmla="*/ 0 h 106"/>
              <a:gd name="T28" fmla="*/ 18 w 107"/>
              <a:gd name="T29" fmla="*/ 0 h 106"/>
              <a:gd name="T30" fmla="*/ 27 w 107"/>
              <a:gd name="T31" fmla="*/ 7 h 106"/>
              <a:gd name="T32" fmla="*/ 30 w 107"/>
              <a:gd name="T33" fmla="*/ 14 h 106"/>
              <a:gd name="T34" fmla="*/ 100 w 107"/>
              <a:gd name="T35" fmla="*/ 14 h 106"/>
              <a:gd name="T36" fmla="*/ 34 w 107"/>
              <a:gd name="T37" fmla="*/ 96 h 106"/>
              <a:gd name="T38" fmla="*/ 24 w 107"/>
              <a:gd name="T39" fmla="*/ 106 h 106"/>
              <a:gd name="T40" fmla="*/ 14 w 107"/>
              <a:gd name="T41" fmla="*/ 96 h 106"/>
              <a:gd name="T42" fmla="*/ 24 w 107"/>
              <a:gd name="T43" fmla="*/ 87 h 106"/>
              <a:gd name="T44" fmla="*/ 34 w 107"/>
              <a:gd name="T45" fmla="*/ 96 h 106"/>
              <a:gd name="T46" fmla="*/ 39 w 107"/>
              <a:gd name="T47" fmla="*/ 34 h 106"/>
              <a:gd name="T48" fmla="*/ 55 w 107"/>
              <a:gd name="T49" fmla="*/ 34 h 106"/>
              <a:gd name="T50" fmla="*/ 51 w 107"/>
              <a:gd name="T51" fmla="*/ 23 h 106"/>
              <a:gd name="T52" fmla="*/ 34 w 107"/>
              <a:gd name="T53" fmla="*/ 23 h 106"/>
              <a:gd name="T54" fmla="*/ 39 w 107"/>
              <a:gd name="T55" fmla="*/ 34 h 106"/>
              <a:gd name="T56" fmla="*/ 60 w 107"/>
              <a:gd name="T57" fmla="*/ 51 h 106"/>
              <a:gd name="T58" fmla="*/ 56 w 107"/>
              <a:gd name="T59" fmla="*/ 39 h 106"/>
              <a:gd name="T60" fmla="*/ 41 w 107"/>
              <a:gd name="T61" fmla="*/ 39 h 106"/>
              <a:gd name="T62" fmla="*/ 48 w 107"/>
              <a:gd name="T63" fmla="*/ 53 h 106"/>
              <a:gd name="T64" fmla="*/ 60 w 107"/>
              <a:gd name="T65" fmla="*/ 51 h 106"/>
              <a:gd name="T66" fmla="*/ 57 w 107"/>
              <a:gd name="T67" fmla="*/ 23 h 106"/>
              <a:gd name="T68" fmla="*/ 60 w 107"/>
              <a:gd name="T69" fmla="*/ 34 h 106"/>
              <a:gd name="T70" fmla="*/ 75 w 107"/>
              <a:gd name="T71" fmla="*/ 34 h 106"/>
              <a:gd name="T72" fmla="*/ 73 w 107"/>
              <a:gd name="T73" fmla="*/ 23 h 106"/>
              <a:gd name="T74" fmla="*/ 57 w 107"/>
              <a:gd name="T75" fmla="*/ 23 h 106"/>
              <a:gd name="T76" fmla="*/ 79 w 107"/>
              <a:gd name="T77" fmla="*/ 49 h 106"/>
              <a:gd name="T78" fmla="*/ 76 w 107"/>
              <a:gd name="T79" fmla="*/ 39 h 106"/>
              <a:gd name="T80" fmla="*/ 62 w 107"/>
              <a:gd name="T81" fmla="*/ 39 h 106"/>
              <a:gd name="T82" fmla="*/ 65 w 107"/>
              <a:gd name="T83" fmla="*/ 51 h 106"/>
              <a:gd name="T84" fmla="*/ 79 w 107"/>
              <a:gd name="T85" fmla="*/ 49 h 106"/>
              <a:gd name="T86" fmla="*/ 98 w 107"/>
              <a:gd name="T87" fmla="*/ 23 h 106"/>
              <a:gd name="T88" fmla="*/ 78 w 107"/>
              <a:gd name="T89" fmla="*/ 23 h 106"/>
              <a:gd name="T90" fmla="*/ 81 w 107"/>
              <a:gd name="T91" fmla="*/ 34 h 106"/>
              <a:gd name="T92" fmla="*/ 98 w 107"/>
              <a:gd name="T93" fmla="*/ 34 h 106"/>
              <a:gd name="T94" fmla="*/ 98 w 107"/>
              <a:gd name="T95" fmla="*/ 23 h 106"/>
              <a:gd name="T96" fmla="*/ 99 w 107"/>
              <a:gd name="T97" fmla="*/ 96 h 106"/>
              <a:gd name="T98" fmla="*/ 89 w 107"/>
              <a:gd name="T99" fmla="*/ 106 h 106"/>
              <a:gd name="T100" fmla="*/ 79 w 107"/>
              <a:gd name="T101" fmla="*/ 96 h 106"/>
              <a:gd name="T102" fmla="*/ 89 w 107"/>
              <a:gd name="T103" fmla="*/ 87 h 106"/>
              <a:gd name="T104" fmla="*/ 99 w 107"/>
              <a:gd name="T105" fmla="*/ 96 h 106"/>
              <a:gd name="T106" fmla="*/ 98 w 107"/>
              <a:gd name="T107" fmla="*/ 39 h 106"/>
              <a:gd name="T108" fmla="*/ 82 w 107"/>
              <a:gd name="T109" fmla="*/ 39 h 106"/>
              <a:gd name="T110" fmla="*/ 84 w 107"/>
              <a:gd name="T111" fmla="*/ 49 h 106"/>
              <a:gd name="T112" fmla="*/ 98 w 107"/>
              <a:gd name="T113" fmla="*/ 47 h 106"/>
              <a:gd name="T114" fmla="*/ 98 w 107"/>
              <a:gd name="T115" fmla="*/ 3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7" h="105">
                <a:moveTo>
                  <a:pt x="100" y="14"/>
                </a:moveTo>
                <a:cubicBezTo>
                  <a:pt x="104" y="14"/>
                  <a:pt x="107" y="17"/>
                  <a:pt x="107" y="21"/>
                </a:cubicBezTo>
                <a:cubicBezTo>
                  <a:pt x="107" y="49"/>
                  <a:pt x="107" y="49"/>
                  <a:pt x="107" y="49"/>
                </a:cubicBezTo>
                <a:cubicBezTo>
                  <a:pt x="107" y="53"/>
                  <a:pt x="104" y="55"/>
                  <a:pt x="101" y="55"/>
                </a:cubicBezTo>
                <a:cubicBezTo>
                  <a:pt x="39" y="62"/>
                  <a:pt x="39" y="62"/>
                  <a:pt x="39" y="62"/>
                </a:cubicBezTo>
                <a:cubicBezTo>
                  <a:pt x="34" y="63"/>
                  <a:pt x="33" y="70"/>
                  <a:pt x="39" y="70"/>
                </a:cubicBezTo>
                <a:cubicBezTo>
                  <a:pt x="98" y="70"/>
                  <a:pt x="98" y="70"/>
                  <a:pt x="98" y="70"/>
                </a:cubicBezTo>
                <a:cubicBezTo>
                  <a:pt x="105" y="70"/>
                  <a:pt x="105" y="80"/>
                  <a:pt x="98" y="80"/>
                </a:cubicBezTo>
                <a:cubicBezTo>
                  <a:pt x="38" y="80"/>
                  <a:pt x="38" y="80"/>
                  <a:pt x="38" y="80"/>
                </a:cubicBezTo>
                <a:cubicBezTo>
                  <a:pt x="24" y="80"/>
                  <a:pt x="19" y="65"/>
                  <a:pt x="30" y="57"/>
                </a:cubicBezTo>
                <a:cubicBezTo>
                  <a:pt x="35" y="53"/>
                  <a:pt x="35" y="53"/>
                  <a:pt x="35" y="53"/>
                </a:cubicBezTo>
                <a:cubicBezTo>
                  <a:pt x="16" y="11"/>
                  <a:pt x="16" y="11"/>
                  <a:pt x="16" y="11"/>
                </a:cubicBezTo>
                <a:cubicBezTo>
                  <a:pt x="7" y="11"/>
                  <a:pt x="7" y="11"/>
                  <a:pt x="7" y="11"/>
                </a:cubicBezTo>
                <a:cubicBezTo>
                  <a:pt x="0" y="11"/>
                  <a:pt x="0" y="0"/>
                  <a:pt x="7" y="0"/>
                </a:cubicBezTo>
                <a:cubicBezTo>
                  <a:pt x="18" y="0"/>
                  <a:pt x="18" y="0"/>
                  <a:pt x="18" y="0"/>
                </a:cubicBezTo>
                <a:cubicBezTo>
                  <a:pt x="23" y="0"/>
                  <a:pt x="25" y="3"/>
                  <a:pt x="27" y="7"/>
                </a:cubicBezTo>
                <a:cubicBezTo>
                  <a:pt x="30" y="14"/>
                  <a:pt x="30" y="14"/>
                  <a:pt x="30" y="14"/>
                </a:cubicBezTo>
                <a:lnTo>
                  <a:pt x="100" y="14"/>
                </a:lnTo>
                <a:close/>
                <a:moveTo>
                  <a:pt x="34" y="96"/>
                </a:moveTo>
                <a:cubicBezTo>
                  <a:pt x="34" y="102"/>
                  <a:pt x="29" y="106"/>
                  <a:pt x="24" y="106"/>
                </a:cubicBezTo>
                <a:cubicBezTo>
                  <a:pt x="19" y="106"/>
                  <a:pt x="14" y="102"/>
                  <a:pt x="14" y="96"/>
                </a:cubicBezTo>
                <a:cubicBezTo>
                  <a:pt x="14" y="91"/>
                  <a:pt x="19" y="87"/>
                  <a:pt x="24" y="87"/>
                </a:cubicBezTo>
                <a:cubicBezTo>
                  <a:pt x="29" y="87"/>
                  <a:pt x="34" y="91"/>
                  <a:pt x="34" y="96"/>
                </a:cubicBezTo>
                <a:close/>
                <a:moveTo>
                  <a:pt x="39" y="34"/>
                </a:moveTo>
                <a:cubicBezTo>
                  <a:pt x="55" y="34"/>
                  <a:pt x="55" y="34"/>
                  <a:pt x="55" y="34"/>
                </a:cubicBezTo>
                <a:cubicBezTo>
                  <a:pt x="51" y="23"/>
                  <a:pt x="51" y="23"/>
                  <a:pt x="51" y="23"/>
                </a:cubicBezTo>
                <a:cubicBezTo>
                  <a:pt x="34" y="23"/>
                  <a:pt x="34" y="23"/>
                  <a:pt x="34" y="23"/>
                </a:cubicBezTo>
                <a:lnTo>
                  <a:pt x="39" y="34"/>
                </a:lnTo>
                <a:close/>
                <a:moveTo>
                  <a:pt x="60" y="51"/>
                </a:moveTo>
                <a:cubicBezTo>
                  <a:pt x="56" y="39"/>
                  <a:pt x="56" y="39"/>
                  <a:pt x="56" y="39"/>
                </a:cubicBezTo>
                <a:cubicBezTo>
                  <a:pt x="41" y="39"/>
                  <a:pt x="41" y="39"/>
                  <a:pt x="41" y="39"/>
                </a:cubicBezTo>
                <a:cubicBezTo>
                  <a:pt x="48" y="53"/>
                  <a:pt x="48" y="53"/>
                  <a:pt x="48" y="53"/>
                </a:cubicBezTo>
                <a:lnTo>
                  <a:pt x="60" y="51"/>
                </a:lnTo>
                <a:close/>
                <a:moveTo>
                  <a:pt x="57" y="23"/>
                </a:moveTo>
                <a:cubicBezTo>
                  <a:pt x="60" y="34"/>
                  <a:pt x="60" y="34"/>
                  <a:pt x="60" y="34"/>
                </a:cubicBezTo>
                <a:cubicBezTo>
                  <a:pt x="75" y="34"/>
                  <a:pt x="75" y="34"/>
                  <a:pt x="75" y="34"/>
                </a:cubicBezTo>
                <a:cubicBezTo>
                  <a:pt x="73" y="23"/>
                  <a:pt x="73" y="23"/>
                  <a:pt x="73" y="23"/>
                </a:cubicBezTo>
                <a:lnTo>
                  <a:pt x="57" y="23"/>
                </a:lnTo>
                <a:close/>
                <a:moveTo>
                  <a:pt x="79" y="49"/>
                </a:moveTo>
                <a:cubicBezTo>
                  <a:pt x="76" y="39"/>
                  <a:pt x="76" y="39"/>
                  <a:pt x="76" y="39"/>
                </a:cubicBezTo>
                <a:cubicBezTo>
                  <a:pt x="62" y="39"/>
                  <a:pt x="62" y="39"/>
                  <a:pt x="62" y="39"/>
                </a:cubicBezTo>
                <a:cubicBezTo>
                  <a:pt x="65" y="51"/>
                  <a:pt x="65" y="51"/>
                  <a:pt x="65" y="51"/>
                </a:cubicBezTo>
                <a:lnTo>
                  <a:pt x="79" y="49"/>
                </a:lnTo>
                <a:close/>
                <a:moveTo>
                  <a:pt x="98" y="23"/>
                </a:moveTo>
                <a:cubicBezTo>
                  <a:pt x="78" y="23"/>
                  <a:pt x="78" y="23"/>
                  <a:pt x="78" y="23"/>
                </a:cubicBezTo>
                <a:cubicBezTo>
                  <a:pt x="81" y="34"/>
                  <a:pt x="81" y="34"/>
                  <a:pt x="81" y="34"/>
                </a:cubicBezTo>
                <a:cubicBezTo>
                  <a:pt x="98" y="34"/>
                  <a:pt x="98" y="34"/>
                  <a:pt x="98" y="34"/>
                </a:cubicBezTo>
                <a:lnTo>
                  <a:pt x="98" y="23"/>
                </a:lnTo>
                <a:close/>
                <a:moveTo>
                  <a:pt x="99" y="96"/>
                </a:moveTo>
                <a:cubicBezTo>
                  <a:pt x="99" y="102"/>
                  <a:pt x="94" y="106"/>
                  <a:pt x="89" y="106"/>
                </a:cubicBezTo>
                <a:cubicBezTo>
                  <a:pt x="84" y="106"/>
                  <a:pt x="79" y="102"/>
                  <a:pt x="79" y="96"/>
                </a:cubicBezTo>
                <a:cubicBezTo>
                  <a:pt x="79" y="91"/>
                  <a:pt x="84" y="87"/>
                  <a:pt x="89" y="87"/>
                </a:cubicBezTo>
                <a:cubicBezTo>
                  <a:pt x="94" y="87"/>
                  <a:pt x="99" y="91"/>
                  <a:pt x="99" y="96"/>
                </a:cubicBezTo>
                <a:close/>
                <a:moveTo>
                  <a:pt x="98" y="39"/>
                </a:moveTo>
                <a:cubicBezTo>
                  <a:pt x="82" y="39"/>
                  <a:pt x="82" y="39"/>
                  <a:pt x="82" y="39"/>
                </a:cubicBezTo>
                <a:cubicBezTo>
                  <a:pt x="84" y="49"/>
                  <a:pt x="84" y="49"/>
                  <a:pt x="84" y="49"/>
                </a:cubicBezTo>
                <a:cubicBezTo>
                  <a:pt x="98" y="47"/>
                  <a:pt x="98" y="47"/>
                  <a:pt x="98" y="47"/>
                </a:cubicBezTo>
                <a:lnTo>
                  <a:pt x="98" y="39"/>
                </a:lnTo>
                <a:close/>
              </a:path>
            </a:pathLst>
          </a:custGeom>
          <a:solidFill>
            <a:schemeClr val="bg1">
              <a:lumMod val="95000"/>
            </a:schemeClr>
          </a:solidFill>
          <a:ln>
            <a:noFill/>
          </a:ln>
        </p:spPr>
        <p:txBody>
          <a:bodyPr vert="horz" wrap="square" lIns="91440" tIns="45720" rIns="91440" bIns="45720" numCol="1" anchor="t" anchorCtr="0" compatLnSpc="1"/>
          <a:lstStyle/>
          <a:p>
            <a:endParaRPr lang="en-US"/>
          </a:p>
        </p:txBody>
      </p:sp>
      <p:sp>
        <p:nvSpPr>
          <p:cNvPr id="36" name="Freeform 5"/>
          <p:cNvSpPr>
            <a:spLocks noEditPoints="1"/>
          </p:cNvSpPr>
          <p:nvPr/>
        </p:nvSpPr>
        <p:spPr bwMode="auto">
          <a:xfrm>
            <a:off x="7089623" y="4518964"/>
            <a:ext cx="215144" cy="213084"/>
          </a:xfrm>
          <a:custGeom>
            <a:avLst/>
            <a:gdLst>
              <a:gd name="T0" fmla="*/ 13 w 87"/>
              <a:gd name="T1" fmla="*/ 32 h 87"/>
              <a:gd name="T2" fmla="*/ 43 w 87"/>
              <a:gd name="T3" fmla="*/ 3 h 87"/>
              <a:gd name="T4" fmla="*/ 63 w 87"/>
              <a:gd name="T5" fmla="*/ 3 h 87"/>
              <a:gd name="T6" fmla="*/ 38 w 87"/>
              <a:gd name="T7" fmla="*/ 28 h 87"/>
              <a:gd name="T8" fmla="*/ 19 w 87"/>
              <a:gd name="T9" fmla="*/ 37 h 87"/>
              <a:gd name="T10" fmla="*/ 15 w 87"/>
              <a:gd name="T11" fmla="*/ 59 h 87"/>
              <a:gd name="T12" fmla="*/ 27 w 87"/>
              <a:gd name="T13" fmla="*/ 71 h 87"/>
              <a:gd name="T14" fmla="*/ 49 w 87"/>
              <a:gd name="T15" fmla="*/ 67 h 87"/>
              <a:gd name="T16" fmla="*/ 58 w 87"/>
              <a:gd name="T17" fmla="*/ 48 h 87"/>
              <a:gd name="T18" fmla="*/ 84 w 87"/>
              <a:gd name="T19" fmla="*/ 23 h 87"/>
              <a:gd name="T20" fmla="*/ 84 w 87"/>
              <a:gd name="T21" fmla="*/ 44 h 87"/>
              <a:gd name="T22" fmla="*/ 55 w 87"/>
              <a:gd name="T23" fmla="*/ 73 h 87"/>
              <a:gd name="T24" fmla="*/ 0 w 87"/>
              <a:gd name="T25" fmla="*/ 87 h 87"/>
              <a:gd name="T26" fmla="*/ 0 w 87"/>
              <a:gd name="T27" fmla="*/ 86 h 87"/>
              <a:gd name="T28" fmla="*/ 13 w 87"/>
              <a:gd name="T29" fmla="*/ 32 h 87"/>
              <a:gd name="T30" fmla="*/ 44 w 87"/>
              <a:gd name="T31" fmla="*/ 35 h 87"/>
              <a:gd name="T32" fmla="*/ 72 w 87"/>
              <a:gd name="T33" fmla="*/ 7 h 87"/>
              <a:gd name="T34" fmla="*/ 76 w 87"/>
              <a:gd name="T35" fmla="*/ 10 h 87"/>
              <a:gd name="T36" fmla="*/ 79 w 87"/>
              <a:gd name="T37" fmla="*/ 14 h 87"/>
              <a:gd name="T38" fmla="*/ 52 w 87"/>
              <a:gd name="T39" fmla="*/ 42 h 87"/>
              <a:gd name="T40" fmla="*/ 37 w 87"/>
              <a:gd name="T41" fmla="*/ 49 h 87"/>
              <a:gd name="T42" fmla="*/ 37 w 87"/>
              <a:gd name="T43" fmla="*/ 49 h 87"/>
              <a:gd name="T44" fmla="*/ 44 w 87"/>
              <a:gd name="T45" fmla="*/ 3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7" h="87">
                <a:moveTo>
                  <a:pt x="13" y="32"/>
                </a:moveTo>
                <a:cubicBezTo>
                  <a:pt x="43" y="3"/>
                  <a:pt x="43" y="3"/>
                  <a:pt x="43" y="3"/>
                </a:cubicBezTo>
                <a:cubicBezTo>
                  <a:pt x="43" y="3"/>
                  <a:pt x="52" y="0"/>
                  <a:pt x="63" y="3"/>
                </a:cubicBezTo>
                <a:cubicBezTo>
                  <a:pt x="38" y="28"/>
                  <a:pt x="38" y="28"/>
                  <a:pt x="38" y="28"/>
                </a:cubicBezTo>
                <a:cubicBezTo>
                  <a:pt x="19" y="37"/>
                  <a:pt x="19" y="37"/>
                  <a:pt x="19" y="37"/>
                </a:cubicBezTo>
                <a:cubicBezTo>
                  <a:pt x="15" y="59"/>
                  <a:pt x="15" y="59"/>
                  <a:pt x="15" y="59"/>
                </a:cubicBezTo>
                <a:cubicBezTo>
                  <a:pt x="20" y="64"/>
                  <a:pt x="23" y="67"/>
                  <a:pt x="27" y="71"/>
                </a:cubicBezTo>
                <a:cubicBezTo>
                  <a:pt x="49" y="67"/>
                  <a:pt x="49" y="67"/>
                  <a:pt x="49" y="67"/>
                </a:cubicBezTo>
                <a:cubicBezTo>
                  <a:pt x="58" y="48"/>
                  <a:pt x="58" y="48"/>
                  <a:pt x="58" y="48"/>
                </a:cubicBezTo>
                <a:cubicBezTo>
                  <a:pt x="84" y="23"/>
                  <a:pt x="84" y="23"/>
                  <a:pt x="84" y="23"/>
                </a:cubicBezTo>
                <a:cubicBezTo>
                  <a:pt x="87" y="34"/>
                  <a:pt x="84" y="44"/>
                  <a:pt x="84" y="44"/>
                </a:cubicBezTo>
                <a:cubicBezTo>
                  <a:pt x="55" y="73"/>
                  <a:pt x="55" y="73"/>
                  <a:pt x="55" y="73"/>
                </a:cubicBezTo>
                <a:cubicBezTo>
                  <a:pt x="0" y="87"/>
                  <a:pt x="0" y="87"/>
                  <a:pt x="0" y="87"/>
                </a:cubicBezTo>
                <a:cubicBezTo>
                  <a:pt x="0" y="86"/>
                  <a:pt x="0" y="86"/>
                  <a:pt x="0" y="86"/>
                </a:cubicBezTo>
                <a:lnTo>
                  <a:pt x="13" y="32"/>
                </a:lnTo>
                <a:close/>
                <a:moveTo>
                  <a:pt x="44" y="35"/>
                </a:moveTo>
                <a:cubicBezTo>
                  <a:pt x="72" y="7"/>
                  <a:pt x="72" y="7"/>
                  <a:pt x="72" y="7"/>
                </a:cubicBezTo>
                <a:cubicBezTo>
                  <a:pt x="74" y="8"/>
                  <a:pt x="75" y="8"/>
                  <a:pt x="76" y="10"/>
                </a:cubicBezTo>
                <a:cubicBezTo>
                  <a:pt x="78" y="12"/>
                  <a:pt x="78" y="12"/>
                  <a:pt x="79" y="14"/>
                </a:cubicBezTo>
                <a:cubicBezTo>
                  <a:pt x="52" y="42"/>
                  <a:pt x="52" y="42"/>
                  <a:pt x="52" y="42"/>
                </a:cubicBezTo>
                <a:cubicBezTo>
                  <a:pt x="37" y="49"/>
                  <a:pt x="37" y="49"/>
                  <a:pt x="37" y="49"/>
                </a:cubicBezTo>
                <a:cubicBezTo>
                  <a:pt x="37" y="49"/>
                  <a:pt x="37" y="49"/>
                  <a:pt x="37" y="49"/>
                </a:cubicBezTo>
                <a:lnTo>
                  <a:pt x="44" y="35"/>
                </a:lnTo>
                <a:close/>
              </a:path>
            </a:pathLst>
          </a:custGeom>
          <a:solidFill>
            <a:schemeClr val="bg1">
              <a:lumMod val="95000"/>
            </a:schemeClr>
          </a:solidFill>
          <a:ln>
            <a:noFill/>
          </a:ln>
        </p:spPr>
        <p:txBody>
          <a:bodyPr vert="horz" wrap="square" lIns="91440" tIns="45720" rIns="91440" bIns="45720" numCol="1" anchor="t" anchorCtr="0" compatLnSpc="1"/>
          <a:lstStyle/>
          <a:p>
            <a:endParaRPr lang="en-US"/>
          </a:p>
        </p:txBody>
      </p:sp>
      <p:sp>
        <p:nvSpPr>
          <p:cNvPr id="37" name="文本框 36"/>
          <p:cNvSpPr txBox="1"/>
          <p:nvPr/>
        </p:nvSpPr>
        <p:spPr>
          <a:xfrm>
            <a:off x="7114482" y="2521600"/>
            <a:ext cx="4243632" cy="3568669"/>
          </a:xfrm>
          <a:prstGeom prst="rect">
            <a:avLst/>
          </a:prstGeom>
          <a:noFill/>
        </p:spPr>
        <p:txBody>
          <a:bodyPr wrap="square" rtlCol="0">
            <a:spAutoFit/>
          </a:bodyPr>
          <a:lstStyle/>
          <a:p>
            <a:pPr algn="just">
              <a:lnSpc>
                <a:spcPct val="125000"/>
              </a:lnSpc>
            </a:pPr>
            <a:r>
              <a:rPr lang="zh-CN" altLang="en-US" sz="1400">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点击文本框即可进行编辑输入相关内容点击文本框即可进行编辑输入相关内容点击文本框即可进行编辑输入相关内容点击文本框即可进行编辑输入相关内容点击文本框即可进行编辑输入相关内容点击文本框即可进行编辑输入相关内容点击文本框即可进行编辑输入相关内容点击文本框即可进行编辑输入相关内容点击文本框即可进行编辑输入相关内容点击文本框即可进行编辑输入相关内容点击文本框即可进行编辑输入相关内容点击文本框即可进行编辑输入相关内容</a:t>
            </a:r>
          </a:p>
        </p:txBody>
      </p:sp>
      <p:sp>
        <p:nvSpPr>
          <p:cNvPr id="38" name="文本框 37"/>
          <p:cNvSpPr txBox="1"/>
          <p:nvPr/>
        </p:nvSpPr>
        <p:spPr>
          <a:xfrm>
            <a:off x="7114481" y="2098194"/>
            <a:ext cx="5077519" cy="406971"/>
          </a:xfrm>
          <a:prstGeom prst="rect">
            <a:avLst/>
          </a:prstGeom>
          <a:noFill/>
        </p:spPr>
        <p:txBody>
          <a:bodyPr wrap="square" rtlCol="0">
            <a:spAutoFit/>
          </a:bodyPr>
          <a:lstStyle/>
          <a:p>
            <a:pPr algn="just">
              <a:lnSpc>
                <a:spcPct val="125000"/>
              </a:lnSpc>
            </a:pPr>
            <a:r>
              <a:rPr lang="zh-CN" altLang="en-US">
                <a:latin typeface="微软雅黑" panose="020B0503020204020204" pitchFamily="34" charset="-122"/>
                <a:ea typeface="微软雅黑" panose="020B0503020204020204" pitchFamily="34" charset="-122"/>
              </a:rPr>
              <a:t>编辑标题</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rcRect l="9127" t="20089" r="33265" b="28014"/>
          <a:stretch>
            <a:fillRect/>
          </a:stretch>
        </p:blipFill>
        <p:spPr>
          <a:xfrm>
            <a:off x="1" y="0"/>
            <a:ext cx="12192000" cy="6858000"/>
          </a:xfrm>
          <a:prstGeom prst="rect">
            <a:avLst/>
          </a:prstGeom>
        </p:spPr>
      </p:pic>
      <p:sp>
        <p:nvSpPr>
          <p:cNvPr id="21" name="矩形 20"/>
          <p:cNvSpPr/>
          <p:nvPr/>
        </p:nvSpPr>
        <p:spPr>
          <a:xfrm>
            <a:off x="0" y="-13094"/>
            <a:ext cx="12191999" cy="6871094"/>
          </a:xfrm>
          <a:prstGeom prst="rect">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6678292" y="2591709"/>
            <a:ext cx="4451350" cy="3785652"/>
          </a:xfrm>
          <a:prstGeom prst="rect">
            <a:avLst/>
          </a:prstGeom>
          <a:noFill/>
        </p:spPr>
        <p:txBody>
          <a:bodyPr wrap="square" rtlCol="0">
            <a:spAutoFit/>
          </a:bodyPr>
          <a:lstStyle/>
          <a:p>
            <a:pPr>
              <a:lnSpc>
                <a:spcPct val="150000"/>
              </a:lnSpc>
            </a:pPr>
            <a:r>
              <a:rPr lang="en-US" altLang="zh-CN" sz="3200" b="1">
                <a:solidFill>
                  <a:srgbClr val="303030"/>
                </a:solidFill>
                <a:latin typeface="华文仿宋" panose="02010600040101010101" pitchFamily="2" charset="-122"/>
                <a:ea typeface="华文仿宋" panose="02010600040101010101" pitchFamily="2" charset="-122"/>
              </a:rPr>
              <a:t>01  </a:t>
            </a:r>
            <a:r>
              <a:rPr lang="zh-CN" altLang="en-US" sz="2400" b="1">
                <a:solidFill>
                  <a:srgbClr val="303030"/>
                </a:solidFill>
                <a:latin typeface="微软雅黑" panose="020B0503020204020204" pitchFamily="34" charset="-122"/>
                <a:ea typeface="微软雅黑" panose="020B0503020204020204" pitchFamily="34" charset="-122"/>
              </a:rPr>
              <a:t>单击文本框输入标题</a:t>
            </a:r>
            <a:endParaRPr lang="en-US" altLang="zh-CN" sz="2400" b="1">
              <a:solidFill>
                <a:srgbClr val="303030"/>
              </a:solidFill>
              <a:latin typeface="微软雅黑" panose="020B0503020204020204" pitchFamily="34" charset="-122"/>
              <a:ea typeface="微软雅黑" panose="020B0503020204020204" pitchFamily="34" charset="-122"/>
            </a:endParaRPr>
          </a:p>
          <a:p>
            <a:pPr>
              <a:lnSpc>
                <a:spcPct val="150000"/>
              </a:lnSpc>
            </a:pPr>
            <a:r>
              <a:rPr lang="en-US" altLang="zh-CN" sz="3200" b="1">
                <a:solidFill>
                  <a:srgbClr val="303030"/>
                </a:solidFill>
                <a:latin typeface="华文仿宋" panose="02010600040101010101" pitchFamily="2" charset="-122"/>
                <a:ea typeface="华文仿宋" panose="02010600040101010101" pitchFamily="2" charset="-122"/>
              </a:rPr>
              <a:t>02  </a:t>
            </a:r>
            <a:r>
              <a:rPr lang="zh-CN" altLang="en-US" sz="2400" b="1">
                <a:solidFill>
                  <a:srgbClr val="303030"/>
                </a:solidFill>
                <a:latin typeface="微软雅黑" panose="020B0503020204020204" pitchFamily="34" charset="-122"/>
                <a:ea typeface="微软雅黑" panose="020B0503020204020204" pitchFamily="34" charset="-122"/>
              </a:rPr>
              <a:t>单击文本框输入标题</a:t>
            </a:r>
          </a:p>
          <a:p>
            <a:pPr>
              <a:lnSpc>
                <a:spcPct val="150000"/>
              </a:lnSpc>
            </a:pPr>
            <a:r>
              <a:rPr lang="en-US" altLang="zh-CN" sz="3200" b="1">
                <a:solidFill>
                  <a:srgbClr val="303030"/>
                </a:solidFill>
                <a:latin typeface="华文仿宋" panose="02010600040101010101" pitchFamily="2" charset="-122"/>
                <a:ea typeface="华文仿宋" panose="02010600040101010101" pitchFamily="2" charset="-122"/>
              </a:rPr>
              <a:t>03  </a:t>
            </a:r>
            <a:r>
              <a:rPr lang="zh-CN" altLang="en-US" sz="2400" b="1">
                <a:solidFill>
                  <a:srgbClr val="303030"/>
                </a:solidFill>
                <a:latin typeface="微软雅黑" panose="020B0503020204020204" pitchFamily="34" charset="-122"/>
                <a:ea typeface="微软雅黑" panose="020B0503020204020204" pitchFamily="34" charset="-122"/>
              </a:rPr>
              <a:t>单击文本框输入标题</a:t>
            </a:r>
          </a:p>
          <a:p>
            <a:pPr>
              <a:lnSpc>
                <a:spcPct val="150000"/>
              </a:lnSpc>
            </a:pPr>
            <a:r>
              <a:rPr lang="en-US" altLang="zh-CN" sz="3200" b="1">
                <a:solidFill>
                  <a:srgbClr val="303030"/>
                </a:solidFill>
                <a:latin typeface="华文仿宋" panose="02010600040101010101" pitchFamily="2" charset="-122"/>
                <a:ea typeface="华文仿宋" panose="02010600040101010101" pitchFamily="2" charset="-122"/>
              </a:rPr>
              <a:t>04  </a:t>
            </a:r>
            <a:r>
              <a:rPr lang="zh-CN" altLang="en-US" sz="2400" b="1">
                <a:solidFill>
                  <a:srgbClr val="303030"/>
                </a:solidFill>
                <a:latin typeface="微软雅黑" panose="020B0503020204020204" pitchFamily="34" charset="-122"/>
                <a:ea typeface="微软雅黑" panose="020B0503020204020204" pitchFamily="34" charset="-122"/>
              </a:rPr>
              <a:t>单击文本框输入标题</a:t>
            </a:r>
          </a:p>
          <a:p>
            <a:pPr>
              <a:lnSpc>
                <a:spcPct val="150000"/>
              </a:lnSpc>
            </a:pPr>
            <a:r>
              <a:rPr lang="en-US" altLang="zh-CN" sz="3200" b="1">
                <a:solidFill>
                  <a:srgbClr val="303030"/>
                </a:solidFill>
                <a:latin typeface="华文仿宋" panose="02010600040101010101" pitchFamily="2" charset="-122"/>
                <a:ea typeface="华文仿宋" panose="02010600040101010101" pitchFamily="2" charset="-122"/>
              </a:rPr>
              <a:t>05  </a:t>
            </a:r>
            <a:r>
              <a:rPr lang="zh-CN" altLang="en-US" sz="2400" b="1">
                <a:solidFill>
                  <a:srgbClr val="303030"/>
                </a:solidFill>
                <a:latin typeface="微软雅黑" panose="020B0503020204020204" pitchFamily="34" charset="-122"/>
                <a:ea typeface="微软雅黑" panose="020B0503020204020204" pitchFamily="34" charset="-122"/>
              </a:rPr>
              <a:t>单击文本框输入标题</a:t>
            </a:r>
          </a:p>
        </p:txBody>
      </p:sp>
      <p:grpSp>
        <p:nvGrpSpPr>
          <p:cNvPr id="10" name="组合 9"/>
          <p:cNvGrpSpPr/>
          <p:nvPr/>
        </p:nvGrpSpPr>
        <p:grpSpPr>
          <a:xfrm>
            <a:off x="6774300" y="904234"/>
            <a:ext cx="3741300" cy="1687475"/>
            <a:chOff x="4450200" y="926900"/>
            <a:chExt cx="4064392" cy="1687475"/>
          </a:xfrm>
        </p:grpSpPr>
        <p:sp>
          <p:nvSpPr>
            <p:cNvPr id="11" name="文本框 10"/>
            <p:cNvSpPr txBox="1"/>
            <p:nvPr/>
          </p:nvSpPr>
          <p:spPr>
            <a:xfrm>
              <a:off x="4883150" y="926900"/>
              <a:ext cx="2425700" cy="923330"/>
            </a:xfrm>
            <a:prstGeom prst="rect">
              <a:avLst/>
            </a:prstGeom>
            <a:noFill/>
          </p:spPr>
          <p:txBody>
            <a:bodyPr wrap="square" rtlCol="0">
              <a:spAutoFit/>
            </a:bodyPr>
            <a:lstStyle/>
            <a:p>
              <a:r>
                <a:rPr lang="zh-CN" altLang="en-US" sz="5400">
                  <a:latin typeface="华康俪金黑W8(P)" panose="020B0800000000000000" pitchFamily="34" charset="-122"/>
                  <a:ea typeface="华康俪金黑W8(P)" panose="020B0800000000000000" pitchFamily="34" charset="-122"/>
                </a:rPr>
                <a:t>目录</a:t>
              </a:r>
            </a:p>
          </p:txBody>
        </p:sp>
        <p:sp>
          <p:nvSpPr>
            <p:cNvPr id="12" name="文本框 11"/>
            <p:cNvSpPr txBox="1"/>
            <p:nvPr/>
          </p:nvSpPr>
          <p:spPr>
            <a:xfrm>
              <a:off x="6182246" y="1660268"/>
              <a:ext cx="1756229" cy="954107"/>
            </a:xfrm>
            <a:prstGeom prst="rect">
              <a:avLst/>
            </a:prstGeom>
            <a:noFill/>
          </p:spPr>
          <p:txBody>
            <a:bodyPr wrap="square" rtlCol="0">
              <a:spAutoFit/>
            </a:bodyPr>
            <a:lstStyle/>
            <a:p>
              <a:r>
                <a:rPr lang="zh-CN" altLang="en-US" sz="2800" b="1">
                  <a:solidFill>
                    <a:srgbClr val="2C2C2C"/>
                  </a:solidFill>
                  <a:latin typeface="微软雅黑" panose="020B0503020204020204" pitchFamily="34" charset="-122"/>
                  <a:ea typeface="微软雅黑" panose="020B0503020204020204" pitchFamily="34" charset="-122"/>
                </a:rPr>
                <a:t> </a:t>
              </a:r>
              <a:r>
                <a:rPr lang="zh-CN" altLang="en-US" sz="2000" b="1">
                  <a:solidFill>
                    <a:srgbClr val="2C2C2C"/>
                  </a:solidFill>
                  <a:latin typeface="微软雅黑" panose="020B0503020204020204" pitchFamily="34" charset="-122"/>
                  <a:ea typeface="微软雅黑" panose="020B0503020204020204" pitchFamily="34" charset="-122"/>
                </a:rPr>
                <a:t> </a:t>
              </a:r>
              <a:endParaRPr lang="en-US" altLang="zh-CN" sz="2000" b="1">
                <a:solidFill>
                  <a:srgbClr val="2C2C2C"/>
                </a:solidFill>
                <a:latin typeface="微软雅黑" panose="020B0503020204020204" pitchFamily="34" charset="-122"/>
                <a:ea typeface="微软雅黑" panose="020B0503020204020204" pitchFamily="34" charset="-122"/>
              </a:endParaRPr>
            </a:p>
            <a:p>
              <a:r>
                <a:rPr lang="en-US" altLang="zh-CN" sz="2800" b="1">
                  <a:solidFill>
                    <a:srgbClr val="2C2C2C"/>
                  </a:solidFill>
                  <a:effectLst>
                    <a:outerShdw blurRad="38100" dist="38100" dir="2700000" algn="tl">
                      <a:srgbClr val="000000">
                        <a:alpha val="43137"/>
                      </a:srgbClr>
                    </a:outerShdw>
                  </a:effectLst>
                  <a:latin typeface="华文仿宋" panose="02010600040101010101" pitchFamily="2" charset="-122"/>
                  <a:ea typeface="华文仿宋" panose="02010600040101010101" pitchFamily="2" charset="-122"/>
                </a:rPr>
                <a:t>Contents</a:t>
              </a:r>
            </a:p>
          </p:txBody>
        </p:sp>
        <p:grpSp>
          <p:nvGrpSpPr>
            <p:cNvPr id="13" name="组合 12"/>
            <p:cNvGrpSpPr/>
            <p:nvPr/>
          </p:nvGrpSpPr>
          <p:grpSpPr>
            <a:xfrm>
              <a:off x="4450200" y="1419240"/>
              <a:ext cx="1699013" cy="954107"/>
              <a:chOff x="4256379" y="1419241"/>
              <a:chExt cx="2160263" cy="954107"/>
            </a:xfrm>
          </p:grpSpPr>
          <p:cxnSp>
            <p:nvCxnSpPr>
              <p:cNvPr id="18" name="直接连接符 17"/>
              <p:cNvCxnSpPr/>
              <p:nvPr/>
            </p:nvCxnSpPr>
            <p:spPr>
              <a:xfrm flipH="1">
                <a:off x="4256379" y="1419241"/>
                <a:ext cx="62677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4256379" y="1419241"/>
                <a:ext cx="0" cy="95410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4256379" y="2373348"/>
                <a:ext cx="21602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p:nvGrpSpPr>
          <p:grpSpPr>
            <a:xfrm>
              <a:off x="6482054" y="1419240"/>
              <a:ext cx="2032538" cy="954107"/>
              <a:chOff x="6416642" y="1419240"/>
              <a:chExt cx="2291087" cy="954107"/>
            </a:xfrm>
          </p:grpSpPr>
          <p:cxnSp>
            <p:nvCxnSpPr>
              <p:cNvPr id="15" name="直接连接符 14"/>
              <p:cNvCxnSpPr/>
              <p:nvPr/>
            </p:nvCxnSpPr>
            <p:spPr>
              <a:xfrm>
                <a:off x="7881258" y="2373347"/>
                <a:ext cx="82647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flipV="1">
                <a:off x="8707729" y="1419240"/>
                <a:ext cx="0" cy="95410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6416642" y="1419240"/>
                <a:ext cx="229108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rcRect l="17586" t="14314" r="20255" b="27967"/>
          <a:stretch>
            <a:fillRect/>
          </a:stretch>
        </p:blipFill>
        <p:spPr>
          <a:xfrm>
            <a:off x="-971550" y="-13095"/>
            <a:ext cx="13163548" cy="7404496"/>
          </a:xfrm>
          <a:prstGeom prst="rect">
            <a:avLst/>
          </a:prstGeom>
        </p:spPr>
      </p:pic>
      <p:sp>
        <p:nvSpPr>
          <p:cNvPr id="2" name="矩形 1"/>
          <p:cNvSpPr/>
          <p:nvPr/>
        </p:nvSpPr>
        <p:spPr>
          <a:xfrm>
            <a:off x="-971550" y="-13095"/>
            <a:ext cx="13163550" cy="7404496"/>
          </a:xfrm>
          <a:prstGeom prst="rect">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2044341" y="3819628"/>
            <a:ext cx="9103858" cy="1200329"/>
          </a:xfrm>
          <a:prstGeom prst="rect">
            <a:avLst/>
          </a:prstGeom>
          <a:noFill/>
        </p:spPr>
        <p:txBody>
          <a:bodyPr wrap="square" rtlCol="0">
            <a:spAutoFit/>
          </a:bodyPr>
          <a:lstStyle/>
          <a:p>
            <a:pPr algn="ctr"/>
            <a:r>
              <a:rPr lang="zh-CN" altLang="en-US" sz="7200">
                <a:solidFill>
                  <a:srgbClr val="670B09"/>
                </a:solidFill>
                <a:latin typeface="方正粗宋简体" panose="03000509000000000000" pitchFamily="65" charset="-122"/>
                <a:ea typeface="方正粗宋简体" panose="03000509000000000000" pitchFamily="65" charset="-122"/>
              </a:rPr>
              <a:t>欢迎各位老师指导</a:t>
            </a:r>
          </a:p>
        </p:txBody>
      </p:sp>
      <p:sp>
        <p:nvSpPr>
          <p:cNvPr id="15" name="文本框 19"/>
          <p:cNvSpPr txBox="1"/>
          <p:nvPr/>
        </p:nvSpPr>
        <p:spPr>
          <a:xfrm>
            <a:off x="1679414" y="1957580"/>
            <a:ext cx="9833713" cy="186204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1500">
                <a:solidFill>
                  <a:srgbClr val="670B09"/>
                </a:solidFill>
                <a:latin typeface="叶根友刀锋黑草" panose="02010601030101010101" pitchFamily="2" charset="-122"/>
                <a:ea typeface="叶根友刀锋黑草" panose="02010601030101010101" pitchFamily="2" charset="-122"/>
              </a:rPr>
              <a:t>THANK YOU</a:t>
            </a:r>
            <a:endParaRPr lang="zh-CN" altLang="en-US" sz="11500">
              <a:solidFill>
                <a:srgbClr val="670B09"/>
              </a:solidFill>
              <a:latin typeface="叶根友刀锋黑草" panose="02010601030101010101" pitchFamily="2" charset="-122"/>
              <a:ea typeface="叶根友刀锋黑草" panose="02010601030101010101" pitchFamily="2" charset="-122"/>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rcRect l="9127" t="20089" r="33265" b="28014"/>
          <a:stretch>
            <a:fillRect/>
          </a:stretch>
        </p:blipFill>
        <p:spPr>
          <a:xfrm>
            <a:off x="1" y="0"/>
            <a:ext cx="12192000" cy="6858000"/>
          </a:xfrm>
          <a:prstGeom prst="rect">
            <a:avLst/>
          </a:prstGeom>
        </p:spPr>
      </p:pic>
      <p:sp>
        <p:nvSpPr>
          <p:cNvPr id="21" name="矩形 20"/>
          <p:cNvSpPr/>
          <p:nvPr/>
        </p:nvSpPr>
        <p:spPr>
          <a:xfrm>
            <a:off x="0" y="-13094"/>
            <a:ext cx="12191999" cy="6871094"/>
          </a:xfrm>
          <a:prstGeom prst="rect">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5314949" y="2473762"/>
            <a:ext cx="6191251" cy="1569660"/>
          </a:xfrm>
          <a:prstGeom prst="rect">
            <a:avLst/>
          </a:prstGeom>
          <a:noFill/>
        </p:spPr>
        <p:txBody>
          <a:bodyPr wrap="square" rtlCol="0">
            <a:spAutoFit/>
          </a:bodyPr>
          <a:lstStyle/>
          <a:p>
            <a:pPr algn="ctr"/>
            <a:r>
              <a:rPr lang="en-US" altLang="zh-CN" sz="9600" b="1">
                <a:solidFill>
                  <a:schemeClr val="tx1">
                    <a:lumMod val="75000"/>
                    <a:lumOff val="25000"/>
                  </a:schemeClr>
                </a:solidFill>
                <a:latin typeface="华文仿宋" panose="02010600040101010101" pitchFamily="2" charset="-122"/>
                <a:ea typeface="华文仿宋" panose="02010600040101010101" pitchFamily="2" charset="-122"/>
              </a:rPr>
              <a:t>Section one</a:t>
            </a:r>
            <a:endParaRPr lang="zh-CN" altLang="en-US" sz="9600" b="1">
              <a:solidFill>
                <a:schemeClr val="tx1">
                  <a:lumMod val="75000"/>
                  <a:lumOff val="25000"/>
                </a:schemeClr>
              </a:solidFill>
              <a:latin typeface="华文仿宋" panose="02010600040101010101" pitchFamily="2" charset="-122"/>
              <a:ea typeface="华文仿宋" panose="02010600040101010101" pitchFamily="2" charset="-122"/>
            </a:endParaRPr>
          </a:p>
        </p:txBody>
      </p:sp>
      <p:sp>
        <p:nvSpPr>
          <p:cNvPr id="23" name="矩形 22"/>
          <p:cNvSpPr/>
          <p:nvPr/>
        </p:nvSpPr>
        <p:spPr>
          <a:xfrm>
            <a:off x="7279495" y="3899551"/>
            <a:ext cx="2262158" cy="458908"/>
          </a:xfrm>
          <a:prstGeom prst="rect">
            <a:avLst/>
          </a:prstGeom>
        </p:spPr>
        <p:txBody>
          <a:bodyPr wrap="none">
            <a:spAutoFit/>
          </a:bodyPr>
          <a:lstStyle/>
          <a:p>
            <a:pPr>
              <a:lnSpc>
                <a:spcPct val="150000"/>
              </a:lnSpc>
            </a:pPr>
            <a:r>
              <a:rPr lang="zh-CN" altLang="en-US" b="1">
                <a:solidFill>
                  <a:schemeClr val="tx1">
                    <a:lumMod val="75000"/>
                    <a:lumOff val="25000"/>
                  </a:schemeClr>
                </a:solidFill>
                <a:latin typeface="微软雅黑" panose="020B0503020204020204" pitchFamily="34" charset="-122"/>
                <a:ea typeface="微软雅黑" panose="020B0503020204020204" pitchFamily="34" charset="-122"/>
              </a:rPr>
              <a:t>单击文本框输入标题</a:t>
            </a:r>
            <a:endParaRPr lang="en-US" altLang="zh-CN"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6288881" y="4322951"/>
            <a:ext cx="4243386" cy="400110"/>
          </a:xfrm>
          <a:prstGeom prst="rect">
            <a:avLst/>
          </a:prstGeom>
          <a:noFill/>
        </p:spPr>
        <p:txBody>
          <a:bodyPr wrap="square" rtlCol="0">
            <a:spAutoFit/>
          </a:bodyPr>
          <a:lstStyle>
            <a:defPPr>
              <a:defRPr lang="zh-CN"/>
            </a:defPPr>
            <a:lvl1pPr algn="ctr">
              <a:defRPr sz="6000" b="1">
                <a:blipFill dpi="0" rotWithShape="1">
                  <a:blip r:embed="rId3"/>
                  <a:stretch>
                    <a:fillRect/>
                  </a:stretch>
                </a:blipFill>
              </a:defRPr>
            </a:lvl1pPr>
          </a:lstStyle>
          <a:p>
            <a:r>
              <a:rPr lang="en-US" altLang="zh-CN" sz="2000">
                <a:solidFill>
                  <a:schemeClr val="tx1">
                    <a:lumMod val="75000"/>
                    <a:lumOff val="25000"/>
                  </a:schemeClr>
                </a:solidFill>
                <a:latin typeface="华文仿宋" panose="02010600040101010101" pitchFamily="2" charset="-122"/>
                <a:ea typeface="华文仿宋" panose="02010600040101010101" pitchFamily="2" charset="-122"/>
              </a:rPr>
              <a:t>Professional generation PowerPoint</a:t>
            </a:r>
            <a:endParaRPr lang="zh-CN" altLang="en-US" sz="2000">
              <a:solidFill>
                <a:schemeClr val="tx1">
                  <a:lumMod val="75000"/>
                  <a:lumOff val="25000"/>
                </a:schemeClr>
              </a:solidFill>
              <a:latin typeface="华文仿宋" panose="02010600040101010101" pitchFamily="2" charset="-122"/>
              <a:ea typeface="华文仿宋" panose="02010600040101010101" pitchFamily="2" charset="-122"/>
            </a:endParaRPr>
          </a:p>
        </p:txBody>
      </p:sp>
      <p:sp>
        <p:nvSpPr>
          <p:cNvPr id="25" name="TextBox 38"/>
          <p:cNvSpPr txBox="1"/>
          <p:nvPr/>
        </p:nvSpPr>
        <p:spPr>
          <a:xfrm>
            <a:off x="6394274" y="4833892"/>
            <a:ext cx="4032599" cy="553998"/>
          </a:xfrm>
          <a:prstGeom prst="rect">
            <a:avLst/>
          </a:prstGeom>
          <a:noFill/>
        </p:spPr>
        <p:txBody>
          <a:bodyPr wrap="square" lIns="0" tIns="0" rIns="0" bIns="0" rtlCol="0">
            <a:spAutoFit/>
          </a:bodyPr>
          <a:lstStyle/>
          <a:p>
            <a:pPr algn="just"/>
            <a:r>
              <a:rPr lang="en-US" sz="1200">
                <a:solidFill>
                  <a:schemeClr val="tx1">
                    <a:lumMod val="75000"/>
                    <a:lumOff val="25000"/>
                  </a:schemeClr>
                </a:solidFill>
              </a:rPr>
              <a:t>PowerPoint offers word processing, outlining, drawing, graphing, and presentation management tools all designed to be easy to use and learn.</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rcRect l="895" t="-141" r="211" b="8824"/>
          <a:stretch>
            <a:fillRect/>
          </a:stretch>
        </p:blipFill>
        <p:spPr>
          <a:xfrm>
            <a:off x="0" y="-13094"/>
            <a:ext cx="12192000" cy="6871094"/>
          </a:xfrm>
          <a:prstGeom prst="rect">
            <a:avLst/>
          </a:prstGeom>
        </p:spPr>
      </p:pic>
      <p:sp>
        <p:nvSpPr>
          <p:cNvPr id="7" name="矩形 6"/>
          <p:cNvSpPr/>
          <p:nvPr/>
        </p:nvSpPr>
        <p:spPr>
          <a:xfrm>
            <a:off x="0" y="-13094"/>
            <a:ext cx="12192000" cy="6871094"/>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0" y="6761018"/>
            <a:ext cx="12193511" cy="9698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511" y="190502"/>
            <a:ext cx="12193511" cy="47413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047750" y="0"/>
            <a:ext cx="8226861" cy="698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zh-CN" sz="3600">
                <a:solidFill>
                  <a:schemeClr val="bg1"/>
                </a:solidFill>
                <a:latin typeface="华文仿宋" panose="02010600040101010101" pitchFamily="2" charset="-122"/>
                <a:ea typeface="华文仿宋" panose="02010600040101010101" pitchFamily="2" charset="-122"/>
              </a:rPr>
              <a:t>Section one</a:t>
            </a:r>
            <a:r>
              <a:rPr lang="en-US" altLang="zh-CN" sz="3200">
                <a:solidFill>
                  <a:schemeClr val="bg1"/>
                </a:solidFill>
                <a:latin typeface="微软雅黑" panose="020B0503020204020204" pitchFamily="34" charset="-122"/>
                <a:ea typeface="微软雅黑" panose="020B0503020204020204" pitchFamily="34" charset="-122"/>
              </a:rPr>
              <a:t>    </a:t>
            </a:r>
            <a:r>
              <a:rPr lang="zh-CN" altLang="en-US" sz="2000">
                <a:solidFill>
                  <a:schemeClr val="bg1"/>
                </a:solidFill>
                <a:latin typeface="微软雅黑" panose="020B0503020204020204" pitchFamily="34" charset="-122"/>
                <a:ea typeface="微软雅黑" panose="020B0503020204020204" pitchFamily="34" charset="-122"/>
              </a:rPr>
              <a:t>单击文本框输入标题</a:t>
            </a:r>
            <a:endParaRPr lang="en-US" altLang="zh-CN" sz="2000">
              <a:solidFill>
                <a:schemeClr val="bg1"/>
              </a:solidFill>
              <a:latin typeface="微软雅黑" panose="020B0503020204020204" pitchFamily="34" charset="-122"/>
              <a:ea typeface="微软雅黑" panose="020B0503020204020204" pitchFamily="34" charset="-122"/>
            </a:endParaRPr>
          </a:p>
        </p:txBody>
      </p:sp>
      <p:sp>
        <p:nvSpPr>
          <p:cNvPr id="11" name="平行四边形 10"/>
          <p:cNvSpPr/>
          <p:nvPr/>
        </p:nvSpPr>
        <p:spPr>
          <a:xfrm rot="21297028">
            <a:off x="10197381" y="190502"/>
            <a:ext cx="376344" cy="474132"/>
          </a:xfrm>
          <a:prstGeom prst="parallelogram">
            <a:avLst>
              <a:gd name="adj" fmla="val 6595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平行四边形 11"/>
          <p:cNvSpPr/>
          <p:nvPr/>
        </p:nvSpPr>
        <p:spPr>
          <a:xfrm>
            <a:off x="9573596" y="190502"/>
            <a:ext cx="640721" cy="474132"/>
          </a:xfrm>
          <a:prstGeom prst="parallelogram">
            <a:avLst>
              <a:gd name="adj" fmla="val 421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38"/>
          <p:cNvSpPr txBox="1"/>
          <p:nvPr/>
        </p:nvSpPr>
        <p:spPr>
          <a:xfrm>
            <a:off x="672346" y="796669"/>
            <a:ext cx="9233654" cy="184666"/>
          </a:xfrm>
          <a:prstGeom prst="rect">
            <a:avLst/>
          </a:prstGeom>
          <a:noFill/>
        </p:spPr>
        <p:txBody>
          <a:bodyPr wrap="square" lIns="0" tIns="0" rIns="0" bIns="0" rtlCol="0">
            <a:spAutoFit/>
          </a:bodyPr>
          <a:lstStyle/>
          <a:p>
            <a:pPr algn="just"/>
            <a:r>
              <a:rPr lang="en-US" sz="1200">
                <a:solidFill>
                  <a:schemeClr val="tx1">
                    <a:lumMod val="75000"/>
                    <a:lumOff val="25000"/>
                  </a:schemeClr>
                </a:solidFill>
              </a:rPr>
              <a:t>PowerPoint offers word processing, outlining, drawing, graphing, and presentation management tools all designed to be easy to use and learn.</a:t>
            </a: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2447" y="1881880"/>
            <a:ext cx="3946726" cy="3881611"/>
          </a:xfrm>
          <a:prstGeom prst="rect">
            <a:avLst/>
          </a:prstGeom>
          <a:effectLst>
            <a:reflection blurRad="6350" stA="50000" endA="300" endPos="38500" dist="50800" dir="5400000" sy="-100000" algn="bl" rotWithShape="0"/>
          </a:effectLst>
        </p:spPr>
      </p:pic>
      <p:sp>
        <p:nvSpPr>
          <p:cNvPr id="17" name="文本框 16"/>
          <p:cNvSpPr txBox="1"/>
          <p:nvPr/>
        </p:nvSpPr>
        <p:spPr>
          <a:xfrm>
            <a:off x="6095244" y="3845594"/>
            <a:ext cx="5077519" cy="1917897"/>
          </a:xfrm>
          <a:prstGeom prst="rect">
            <a:avLst/>
          </a:prstGeom>
          <a:noFill/>
        </p:spPr>
        <p:txBody>
          <a:bodyPr wrap="square" rtlCol="0">
            <a:spAutoFit/>
          </a:bodyPr>
          <a:lstStyle/>
          <a:p>
            <a:pPr algn="just">
              <a:lnSpc>
                <a:spcPct val="125000"/>
              </a:lnSpc>
            </a:pPr>
            <a:r>
              <a:rPr lang="zh-CN" altLang="en-US" sz="1200">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点击文本框即可进行编辑输入相关内容点击文本框即可进行编辑输入相关内容点击文本框即可进行编辑输入相关内容点击文本框即可进行编辑输入相关内容点击文本框即可进行编辑输入相关内容点击文本框即可进行编辑输入相关内容点击文本框即可进行编辑输入相关内容点击文本框即可进行编辑输入相关内容点击文本框即可进行编辑输入相关内容点击文本框即可进行编辑输入相关内容</a:t>
            </a:r>
          </a:p>
        </p:txBody>
      </p:sp>
      <p:sp>
        <p:nvSpPr>
          <p:cNvPr id="18" name="文本框 17"/>
          <p:cNvSpPr txBox="1"/>
          <p:nvPr/>
        </p:nvSpPr>
        <p:spPr>
          <a:xfrm>
            <a:off x="6095244" y="2226142"/>
            <a:ext cx="5077519" cy="875624"/>
          </a:xfrm>
          <a:prstGeom prst="rect">
            <a:avLst/>
          </a:prstGeom>
          <a:noFill/>
        </p:spPr>
        <p:txBody>
          <a:bodyPr wrap="square" rtlCol="0">
            <a:spAutoFit/>
          </a:bodyPr>
          <a:lstStyle/>
          <a:p>
            <a:pPr algn="just">
              <a:lnSpc>
                <a:spcPct val="125000"/>
              </a:lnSpc>
            </a:pPr>
            <a:r>
              <a:rPr lang="zh-CN" altLang="en-US" sz="1400">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p>
        </p:txBody>
      </p:sp>
      <p:sp>
        <p:nvSpPr>
          <p:cNvPr id="19" name="文本框 18"/>
          <p:cNvSpPr txBox="1"/>
          <p:nvPr/>
        </p:nvSpPr>
        <p:spPr>
          <a:xfrm>
            <a:off x="6095244" y="1802736"/>
            <a:ext cx="5077519" cy="406971"/>
          </a:xfrm>
          <a:prstGeom prst="rect">
            <a:avLst/>
          </a:prstGeom>
          <a:noFill/>
        </p:spPr>
        <p:txBody>
          <a:bodyPr wrap="square" rtlCol="0">
            <a:spAutoFit/>
          </a:bodyPr>
          <a:lstStyle/>
          <a:p>
            <a:pPr algn="just">
              <a:lnSpc>
                <a:spcPct val="125000"/>
              </a:lnSpc>
            </a:pPr>
            <a:r>
              <a:rPr lang="zh-CN" altLang="en-US">
                <a:latin typeface="微软雅黑" panose="020B0503020204020204" pitchFamily="34" charset="-122"/>
                <a:ea typeface="微软雅黑" panose="020B0503020204020204" pitchFamily="34" charset="-122"/>
              </a:rPr>
              <a:t>编辑标题</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rcRect l="895" t="-141" r="211" b="8824"/>
          <a:stretch>
            <a:fillRect/>
          </a:stretch>
        </p:blipFill>
        <p:spPr>
          <a:xfrm>
            <a:off x="0" y="-13094"/>
            <a:ext cx="12192000" cy="6871094"/>
          </a:xfrm>
          <a:prstGeom prst="rect">
            <a:avLst/>
          </a:prstGeom>
        </p:spPr>
      </p:pic>
      <p:sp>
        <p:nvSpPr>
          <p:cNvPr id="7" name="矩形 6"/>
          <p:cNvSpPr/>
          <p:nvPr/>
        </p:nvSpPr>
        <p:spPr>
          <a:xfrm>
            <a:off x="0" y="-13094"/>
            <a:ext cx="12192000" cy="6871094"/>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511" y="190502"/>
            <a:ext cx="12193511" cy="47413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047750" y="0"/>
            <a:ext cx="8226861" cy="698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zh-CN" sz="3600">
                <a:solidFill>
                  <a:schemeClr val="bg1"/>
                </a:solidFill>
                <a:latin typeface="华文仿宋" panose="02010600040101010101" pitchFamily="2" charset="-122"/>
                <a:ea typeface="华文仿宋" panose="02010600040101010101" pitchFamily="2" charset="-122"/>
              </a:rPr>
              <a:t>Section one</a:t>
            </a:r>
            <a:r>
              <a:rPr lang="en-US" altLang="zh-CN" sz="3200">
                <a:solidFill>
                  <a:schemeClr val="bg1"/>
                </a:solidFill>
                <a:latin typeface="微软雅黑" panose="020B0503020204020204" pitchFamily="34" charset="-122"/>
                <a:ea typeface="微软雅黑" panose="020B0503020204020204" pitchFamily="34" charset="-122"/>
              </a:rPr>
              <a:t>    </a:t>
            </a:r>
            <a:r>
              <a:rPr lang="zh-CN" altLang="en-US" sz="2000">
                <a:solidFill>
                  <a:schemeClr val="bg1"/>
                </a:solidFill>
                <a:latin typeface="微软雅黑" panose="020B0503020204020204" pitchFamily="34" charset="-122"/>
                <a:ea typeface="微软雅黑" panose="020B0503020204020204" pitchFamily="34" charset="-122"/>
              </a:rPr>
              <a:t>单击文本框输入标题</a:t>
            </a:r>
            <a:endParaRPr lang="en-US" altLang="zh-CN" sz="2000">
              <a:solidFill>
                <a:schemeClr val="bg1"/>
              </a:solidFill>
              <a:latin typeface="微软雅黑" panose="020B0503020204020204" pitchFamily="34" charset="-122"/>
              <a:ea typeface="微软雅黑" panose="020B0503020204020204" pitchFamily="34" charset="-122"/>
            </a:endParaRPr>
          </a:p>
        </p:txBody>
      </p:sp>
      <p:sp>
        <p:nvSpPr>
          <p:cNvPr id="11" name="平行四边形 10"/>
          <p:cNvSpPr/>
          <p:nvPr/>
        </p:nvSpPr>
        <p:spPr>
          <a:xfrm rot="21297028">
            <a:off x="10197381" y="190502"/>
            <a:ext cx="376344" cy="474132"/>
          </a:xfrm>
          <a:prstGeom prst="parallelogram">
            <a:avLst>
              <a:gd name="adj" fmla="val 6595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平行四边形 11"/>
          <p:cNvSpPr/>
          <p:nvPr/>
        </p:nvSpPr>
        <p:spPr>
          <a:xfrm>
            <a:off x="9573596" y="190502"/>
            <a:ext cx="640721" cy="474132"/>
          </a:xfrm>
          <a:prstGeom prst="parallelogram">
            <a:avLst>
              <a:gd name="adj" fmla="val 421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38"/>
          <p:cNvSpPr txBox="1"/>
          <p:nvPr/>
        </p:nvSpPr>
        <p:spPr>
          <a:xfrm>
            <a:off x="672346" y="796669"/>
            <a:ext cx="9233654" cy="184666"/>
          </a:xfrm>
          <a:prstGeom prst="rect">
            <a:avLst/>
          </a:prstGeom>
          <a:noFill/>
        </p:spPr>
        <p:txBody>
          <a:bodyPr wrap="square" lIns="0" tIns="0" rIns="0" bIns="0" rtlCol="0">
            <a:spAutoFit/>
          </a:bodyPr>
          <a:lstStyle/>
          <a:p>
            <a:pPr algn="just"/>
            <a:r>
              <a:rPr lang="en-US" sz="1200">
                <a:solidFill>
                  <a:schemeClr val="tx1">
                    <a:lumMod val="75000"/>
                    <a:lumOff val="25000"/>
                  </a:schemeClr>
                </a:solidFill>
              </a:rPr>
              <a:t>PowerPoint offers word processing, outlining, drawing, graphing, and presentation management tools all designed to be easy to use and learn.</a:t>
            </a:r>
          </a:p>
        </p:txBody>
      </p:sp>
      <p:sp>
        <p:nvSpPr>
          <p:cNvPr id="15" name="矩形 14"/>
          <p:cNvSpPr/>
          <p:nvPr/>
        </p:nvSpPr>
        <p:spPr>
          <a:xfrm>
            <a:off x="0" y="6733309"/>
            <a:ext cx="12193511" cy="12469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0" y="3588328"/>
            <a:ext cx="12193511" cy="2327562"/>
          </a:xfrm>
          <a:prstGeom prst="rect">
            <a:avLst/>
          </a:prstGeom>
          <a:solidFill>
            <a:schemeClr val="bg1">
              <a:lumMod val="65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9263" y="1648691"/>
            <a:ext cx="2884018" cy="4800600"/>
          </a:xfrm>
          <a:prstGeom prst="rect">
            <a:avLst/>
          </a:prstGeom>
          <a:effectLst>
            <a:outerShdw blurRad="50800" dist="101600" dir="2400000" algn="tl" rotWithShape="0">
              <a:prstClr val="black">
                <a:alpha val="40000"/>
              </a:prstClr>
            </a:outerShdw>
          </a:effectLst>
        </p:spPr>
      </p:pic>
      <p:sp>
        <p:nvSpPr>
          <p:cNvPr id="20" name="文本框 19"/>
          <p:cNvSpPr txBox="1"/>
          <p:nvPr/>
        </p:nvSpPr>
        <p:spPr>
          <a:xfrm>
            <a:off x="6095244" y="3793160"/>
            <a:ext cx="5077519" cy="1917897"/>
          </a:xfrm>
          <a:prstGeom prst="rect">
            <a:avLst/>
          </a:prstGeom>
          <a:noFill/>
        </p:spPr>
        <p:txBody>
          <a:bodyPr wrap="square" rtlCol="0">
            <a:spAutoFit/>
          </a:bodyPr>
          <a:lstStyle/>
          <a:p>
            <a:pPr algn="just">
              <a:lnSpc>
                <a:spcPct val="125000"/>
              </a:lnSpc>
            </a:pPr>
            <a:r>
              <a:rPr lang="zh-CN" altLang="en-US" sz="1200">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点击文本框即可进行编辑输入相关内容点击文本框即可进行编辑输入相关内容点击文本框即可进行编辑输入相关内容点击文本框即可进行编辑输入相关内容点击文本框即可进行编辑输入相关内容点击文本框即可进行编辑输入相关内容点击文本框即可进行编辑输入相关内容点击文本框即可进行编辑输入相关内容点击文本框即可进行编辑输入相关内容点击文本框即可进行编辑输入相关内容</a:t>
            </a:r>
          </a:p>
        </p:txBody>
      </p:sp>
      <p:sp>
        <p:nvSpPr>
          <p:cNvPr id="21" name="文本框 20"/>
          <p:cNvSpPr txBox="1"/>
          <p:nvPr/>
        </p:nvSpPr>
        <p:spPr>
          <a:xfrm>
            <a:off x="6095244" y="3147491"/>
            <a:ext cx="5077519" cy="406971"/>
          </a:xfrm>
          <a:prstGeom prst="rect">
            <a:avLst/>
          </a:prstGeom>
          <a:noFill/>
        </p:spPr>
        <p:txBody>
          <a:bodyPr wrap="square" rtlCol="0">
            <a:spAutoFit/>
          </a:bodyPr>
          <a:lstStyle/>
          <a:p>
            <a:pPr algn="just">
              <a:lnSpc>
                <a:spcPct val="125000"/>
              </a:lnSpc>
            </a:pPr>
            <a:r>
              <a:rPr lang="zh-CN" altLang="en-US">
                <a:latin typeface="微软雅黑" panose="020B0503020204020204" pitchFamily="34" charset="-122"/>
                <a:ea typeface="微软雅黑" panose="020B0503020204020204" pitchFamily="34" charset="-122"/>
              </a:rPr>
              <a:t>编辑标题</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rcRect l="895" t="-141" r="211" b="8824"/>
          <a:stretch>
            <a:fillRect/>
          </a:stretch>
        </p:blipFill>
        <p:spPr>
          <a:xfrm>
            <a:off x="0" y="-13094"/>
            <a:ext cx="12192000" cy="6871094"/>
          </a:xfrm>
          <a:prstGeom prst="rect">
            <a:avLst/>
          </a:prstGeom>
        </p:spPr>
      </p:pic>
      <p:sp>
        <p:nvSpPr>
          <p:cNvPr id="7" name="矩形 6"/>
          <p:cNvSpPr/>
          <p:nvPr/>
        </p:nvSpPr>
        <p:spPr>
          <a:xfrm>
            <a:off x="0" y="-13094"/>
            <a:ext cx="12192000" cy="6871094"/>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511" y="190502"/>
            <a:ext cx="12193511" cy="47413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047750" y="0"/>
            <a:ext cx="8226861" cy="698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zh-CN" sz="3600">
                <a:solidFill>
                  <a:schemeClr val="bg1"/>
                </a:solidFill>
                <a:latin typeface="华文仿宋" panose="02010600040101010101" pitchFamily="2" charset="-122"/>
                <a:ea typeface="华文仿宋" panose="02010600040101010101" pitchFamily="2" charset="-122"/>
              </a:rPr>
              <a:t>Section one</a:t>
            </a:r>
            <a:r>
              <a:rPr lang="en-US" altLang="zh-CN" sz="3200">
                <a:solidFill>
                  <a:schemeClr val="bg1"/>
                </a:solidFill>
                <a:latin typeface="微软雅黑" panose="020B0503020204020204" pitchFamily="34" charset="-122"/>
                <a:ea typeface="微软雅黑" panose="020B0503020204020204" pitchFamily="34" charset="-122"/>
              </a:rPr>
              <a:t>    </a:t>
            </a:r>
            <a:r>
              <a:rPr lang="zh-CN" altLang="en-US" sz="2000">
                <a:solidFill>
                  <a:schemeClr val="bg1"/>
                </a:solidFill>
                <a:latin typeface="微软雅黑" panose="020B0503020204020204" pitchFamily="34" charset="-122"/>
                <a:ea typeface="微软雅黑" panose="020B0503020204020204" pitchFamily="34" charset="-122"/>
              </a:rPr>
              <a:t>单击文本框输入标题</a:t>
            </a:r>
            <a:endParaRPr lang="en-US" altLang="zh-CN" sz="2000">
              <a:solidFill>
                <a:schemeClr val="bg1"/>
              </a:solidFill>
              <a:latin typeface="微软雅黑" panose="020B0503020204020204" pitchFamily="34" charset="-122"/>
              <a:ea typeface="微软雅黑" panose="020B0503020204020204" pitchFamily="34" charset="-122"/>
            </a:endParaRPr>
          </a:p>
        </p:txBody>
      </p:sp>
      <p:sp>
        <p:nvSpPr>
          <p:cNvPr id="11" name="平行四边形 10"/>
          <p:cNvSpPr/>
          <p:nvPr/>
        </p:nvSpPr>
        <p:spPr>
          <a:xfrm rot="21297028">
            <a:off x="10197381" y="190502"/>
            <a:ext cx="376344" cy="474132"/>
          </a:xfrm>
          <a:prstGeom prst="parallelogram">
            <a:avLst>
              <a:gd name="adj" fmla="val 6595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平行四边形 11"/>
          <p:cNvSpPr/>
          <p:nvPr/>
        </p:nvSpPr>
        <p:spPr>
          <a:xfrm>
            <a:off x="9573596" y="190502"/>
            <a:ext cx="640721" cy="474132"/>
          </a:xfrm>
          <a:prstGeom prst="parallelogram">
            <a:avLst>
              <a:gd name="adj" fmla="val 421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38"/>
          <p:cNvSpPr txBox="1"/>
          <p:nvPr/>
        </p:nvSpPr>
        <p:spPr>
          <a:xfrm>
            <a:off x="672346" y="796669"/>
            <a:ext cx="9233654" cy="184666"/>
          </a:xfrm>
          <a:prstGeom prst="rect">
            <a:avLst/>
          </a:prstGeom>
          <a:noFill/>
        </p:spPr>
        <p:txBody>
          <a:bodyPr wrap="square" lIns="0" tIns="0" rIns="0" bIns="0" rtlCol="0">
            <a:spAutoFit/>
          </a:bodyPr>
          <a:lstStyle/>
          <a:p>
            <a:pPr algn="just"/>
            <a:r>
              <a:rPr lang="en-US" sz="1200">
                <a:solidFill>
                  <a:schemeClr val="tx1">
                    <a:lumMod val="75000"/>
                    <a:lumOff val="25000"/>
                  </a:schemeClr>
                </a:solidFill>
              </a:rPr>
              <a:t>PowerPoint offers word processing, outlining, drawing, graphing, and presentation management tools all designed to be easy to use and learn.</a:t>
            </a:r>
          </a:p>
        </p:txBody>
      </p:sp>
      <p:sp>
        <p:nvSpPr>
          <p:cNvPr id="15" name="矩形 14"/>
          <p:cNvSpPr/>
          <p:nvPr/>
        </p:nvSpPr>
        <p:spPr>
          <a:xfrm>
            <a:off x="0" y="6733309"/>
            <a:ext cx="12193511" cy="12469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Group 36"/>
          <p:cNvGrpSpPr/>
          <p:nvPr/>
        </p:nvGrpSpPr>
        <p:grpSpPr>
          <a:xfrm>
            <a:off x="4525189" y="2298108"/>
            <a:ext cx="1358900" cy="1358900"/>
            <a:chOff x="4525189" y="2256543"/>
            <a:chExt cx="1358900" cy="1358900"/>
          </a:xfrm>
        </p:grpSpPr>
        <p:sp>
          <p:nvSpPr>
            <p:cNvPr id="18" name="Teardrop 7"/>
            <p:cNvSpPr/>
            <p:nvPr/>
          </p:nvSpPr>
          <p:spPr>
            <a:xfrm>
              <a:off x="4525189" y="2256543"/>
              <a:ext cx="1358900" cy="1358900"/>
            </a:xfrm>
            <a:prstGeom prst="teardrop">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2"/>
            <p:cNvSpPr/>
            <p:nvPr/>
          </p:nvSpPr>
          <p:spPr>
            <a:xfrm>
              <a:off x="4914042" y="2628216"/>
              <a:ext cx="581193" cy="615553"/>
            </a:xfrm>
            <a:prstGeom prst="rect">
              <a:avLst/>
            </a:prstGeom>
          </p:spPr>
          <p:txBody>
            <a:bodyPr wrap="square" lIns="0" tIns="0" rIns="0" bIns="0">
              <a:spAutoFit/>
            </a:bodyPr>
            <a:lstStyle/>
            <a:p>
              <a:pPr algn="ctr">
                <a:defRPr/>
              </a:pPr>
              <a:endParaRPr lang="en-US" sz="4000">
                <a:solidFill>
                  <a:schemeClr val="bg1">
                    <a:lumMod val="95000"/>
                  </a:schemeClr>
                </a:solidFill>
                <a:latin typeface="Clear Sans Thin" panose="020B0203030202020304" pitchFamily="34" charset="0"/>
                <a:ea typeface="Roboto Lt" pitchFamily="2" charset="0"/>
                <a:cs typeface="Clear Sans Thin" panose="020B0203030202020304" pitchFamily="34" charset="0"/>
              </a:endParaRPr>
            </a:p>
          </p:txBody>
        </p:sp>
      </p:grpSp>
      <p:grpSp>
        <p:nvGrpSpPr>
          <p:cNvPr id="22" name="Group 37"/>
          <p:cNvGrpSpPr/>
          <p:nvPr/>
        </p:nvGrpSpPr>
        <p:grpSpPr>
          <a:xfrm>
            <a:off x="6307912" y="2298108"/>
            <a:ext cx="1358900" cy="1358900"/>
            <a:chOff x="6307912" y="2256543"/>
            <a:chExt cx="1358900" cy="1358900"/>
          </a:xfrm>
          <a:solidFill>
            <a:schemeClr val="bg1">
              <a:lumMod val="50000"/>
            </a:schemeClr>
          </a:solidFill>
        </p:grpSpPr>
        <p:sp>
          <p:nvSpPr>
            <p:cNvPr id="23" name="Teardrop 8"/>
            <p:cNvSpPr/>
            <p:nvPr/>
          </p:nvSpPr>
          <p:spPr>
            <a:xfrm flipH="1">
              <a:off x="6307912" y="2256543"/>
              <a:ext cx="1358900" cy="1358900"/>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3"/>
            <p:cNvSpPr/>
            <p:nvPr/>
          </p:nvSpPr>
          <p:spPr>
            <a:xfrm>
              <a:off x="6696765" y="2628216"/>
              <a:ext cx="581193" cy="615553"/>
            </a:xfrm>
            <a:prstGeom prst="rect">
              <a:avLst/>
            </a:prstGeom>
            <a:grpFill/>
          </p:spPr>
          <p:txBody>
            <a:bodyPr wrap="square" lIns="0" tIns="0" rIns="0" bIns="0">
              <a:spAutoFit/>
            </a:bodyPr>
            <a:lstStyle/>
            <a:p>
              <a:pPr algn="ctr">
                <a:defRPr/>
              </a:pPr>
              <a:endParaRPr lang="en-US" sz="4000">
                <a:solidFill>
                  <a:schemeClr val="bg1">
                    <a:lumMod val="95000"/>
                  </a:schemeClr>
                </a:solidFill>
                <a:latin typeface="Clear Sans Thin" panose="020B0203030202020304" pitchFamily="34" charset="0"/>
                <a:ea typeface="Roboto Lt" pitchFamily="2" charset="0"/>
                <a:cs typeface="Clear Sans Thin" panose="020B0203030202020304" pitchFamily="34" charset="0"/>
              </a:endParaRPr>
            </a:p>
          </p:txBody>
        </p:sp>
      </p:grpSp>
      <p:grpSp>
        <p:nvGrpSpPr>
          <p:cNvPr id="25" name="Group 39"/>
          <p:cNvGrpSpPr/>
          <p:nvPr/>
        </p:nvGrpSpPr>
        <p:grpSpPr>
          <a:xfrm>
            <a:off x="4525189" y="3860744"/>
            <a:ext cx="1358900" cy="1358900"/>
            <a:chOff x="4525189" y="3819179"/>
            <a:chExt cx="1358900" cy="1358900"/>
          </a:xfrm>
          <a:solidFill>
            <a:schemeClr val="bg1">
              <a:lumMod val="50000"/>
            </a:schemeClr>
          </a:solidFill>
        </p:grpSpPr>
        <p:sp>
          <p:nvSpPr>
            <p:cNvPr id="26" name="Teardrop 9"/>
            <p:cNvSpPr/>
            <p:nvPr/>
          </p:nvSpPr>
          <p:spPr>
            <a:xfrm>
              <a:off x="4525189" y="3819179"/>
              <a:ext cx="1358900" cy="1358900"/>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4"/>
            <p:cNvSpPr/>
            <p:nvPr/>
          </p:nvSpPr>
          <p:spPr>
            <a:xfrm>
              <a:off x="4914042" y="4190852"/>
              <a:ext cx="581193" cy="615553"/>
            </a:xfrm>
            <a:prstGeom prst="rect">
              <a:avLst/>
            </a:prstGeom>
            <a:grpFill/>
          </p:spPr>
          <p:txBody>
            <a:bodyPr wrap="square" lIns="0" tIns="0" rIns="0" bIns="0">
              <a:spAutoFit/>
            </a:bodyPr>
            <a:lstStyle/>
            <a:p>
              <a:pPr algn="ctr">
                <a:defRPr/>
              </a:pPr>
              <a:endParaRPr lang="en-US" sz="4000">
                <a:solidFill>
                  <a:schemeClr val="bg1">
                    <a:lumMod val="95000"/>
                  </a:schemeClr>
                </a:solidFill>
                <a:latin typeface="Clear Sans Thin" panose="020B0203030202020304" pitchFamily="34" charset="0"/>
                <a:ea typeface="Roboto Lt" pitchFamily="2" charset="0"/>
                <a:cs typeface="Clear Sans Thin" panose="020B0203030202020304" pitchFamily="34" charset="0"/>
              </a:endParaRPr>
            </a:p>
          </p:txBody>
        </p:sp>
      </p:grpSp>
      <p:grpSp>
        <p:nvGrpSpPr>
          <p:cNvPr id="28" name="Group 38"/>
          <p:cNvGrpSpPr/>
          <p:nvPr/>
        </p:nvGrpSpPr>
        <p:grpSpPr>
          <a:xfrm>
            <a:off x="6307912" y="3860744"/>
            <a:ext cx="1358900" cy="1358900"/>
            <a:chOff x="6307912" y="3819179"/>
            <a:chExt cx="1358900" cy="1358900"/>
          </a:xfrm>
        </p:grpSpPr>
        <p:sp>
          <p:nvSpPr>
            <p:cNvPr id="29" name="Teardrop 10"/>
            <p:cNvSpPr/>
            <p:nvPr/>
          </p:nvSpPr>
          <p:spPr>
            <a:xfrm flipH="1">
              <a:off x="6307912" y="3819179"/>
              <a:ext cx="1358900" cy="1358900"/>
            </a:xfrm>
            <a:prstGeom prst="teardrop">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15"/>
            <p:cNvSpPr/>
            <p:nvPr/>
          </p:nvSpPr>
          <p:spPr>
            <a:xfrm>
              <a:off x="6696765" y="4190852"/>
              <a:ext cx="581193" cy="615553"/>
            </a:xfrm>
            <a:prstGeom prst="rect">
              <a:avLst/>
            </a:prstGeom>
          </p:spPr>
          <p:txBody>
            <a:bodyPr wrap="square" lIns="0" tIns="0" rIns="0" bIns="0">
              <a:spAutoFit/>
            </a:bodyPr>
            <a:lstStyle/>
            <a:p>
              <a:pPr algn="ctr">
                <a:defRPr/>
              </a:pPr>
              <a:endParaRPr lang="en-US" sz="4000">
                <a:solidFill>
                  <a:schemeClr val="bg1">
                    <a:lumMod val="95000"/>
                  </a:schemeClr>
                </a:solidFill>
                <a:latin typeface="Clear Sans Thin" panose="020B0203030202020304" pitchFamily="34" charset="0"/>
                <a:ea typeface="Roboto Lt" pitchFamily="2" charset="0"/>
                <a:cs typeface="Clear Sans Thin" panose="020B0203030202020304" pitchFamily="34" charset="0"/>
              </a:endParaRPr>
            </a:p>
          </p:txBody>
        </p:sp>
      </p:grpSp>
      <p:sp>
        <p:nvSpPr>
          <p:cNvPr id="32" name="Rectangle 17"/>
          <p:cNvSpPr/>
          <p:nvPr/>
        </p:nvSpPr>
        <p:spPr>
          <a:xfrm>
            <a:off x="1450936" y="2309838"/>
            <a:ext cx="2685377" cy="34773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19"/>
          <p:cNvSpPr/>
          <p:nvPr/>
        </p:nvSpPr>
        <p:spPr>
          <a:xfrm>
            <a:off x="1450936" y="2699298"/>
            <a:ext cx="2685378" cy="945978"/>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22"/>
          <p:cNvSpPr/>
          <p:nvPr/>
        </p:nvSpPr>
        <p:spPr>
          <a:xfrm>
            <a:off x="8055686" y="2309838"/>
            <a:ext cx="2685377" cy="34773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4"/>
          <p:cNvSpPr/>
          <p:nvPr/>
        </p:nvSpPr>
        <p:spPr>
          <a:xfrm>
            <a:off x="8055686" y="2699298"/>
            <a:ext cx="2685378" cy="945978"/>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27"/>
          <p:cNvSpPr/>
          <p:nvPr/>
        </p:nvSpPr>
        <p:spPr>
          <a:xfrm>
            <a:off x="8055665" y="3872477"/>
            <a:ext cx="2685377" cy="34773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A75C09"/>
              </a:solidFill>
            </a:endParaRPr>
          </a:p>
        </p:txBody>
      </p:sp>
      <p:sp>
        <p:nvSpPr>
          <p:cNvPr id="44" name="Rectangle 29"/>
          <p:cNvSpPr/>
          <p:nvPr/>
        </p:nvSpPr>
        <p:spPr>
          <a:xfrm>
            <a:off x="8055665" y="4261937"/>
            <a:ext cx="2685378" cy="945978"/>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32"/>
          <p:cNvSpPr/>
          <p:nvPr/>
        </p:nvSpPr>
        <p:spPr>
          <a:xfrm>
            <a:off x="1450936" y="3872474"/>
            <a:ext cx="2685377" cy="34773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A75C09"/>
              </a:solidFill>
            </a:endParaRPr>
          </a:p>
        </p:txBody>
      </p:sp>
      <p:sp>
        <p:nvSpPr>
          <p:cNvPr id="49" name="Rectangle 34"/>
          <p:cNvSpPr/>
          <p:nvPr/>
        </p:nvSpPr>
        <p:spPr>
          <a:xfrm>
            <a:off x="1450936" y="4261934"/>
            <a:ext cx="2685378" cy="945978"/>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文本框 50"/>
          <p:cNvSpPr txBox="1"/>
          <p:nvPr/>
        </p:nvSpPr>
        <p:spPr>
          <a:xfrm>
            <a:off x="1825303" y="2751188"/>
            <a:ext cx="1973016" cy="830997"/>
          </a:xfrm>
          <a:prstGeom prst="rect">
            <a:avLst/>
          </a:prstGeom>
          <a:noFill/>
        </p:spPr>
        <p:txBody>
          <a:bodyPr wrap="square" rtlCol="0">
            <a:spAutoFit/>
          </a:bodyPr>
          <a:lstStyle/>
          <a:p>
            <a:pPr algn="just"/>
            <a:r>
              <a:rPr lang="zh-CN" altLang="en-US" sz="1200">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52" name="文本框 51"/>
          <p:cNvSpPr txBox="1"/>
          <p:nvPr/>
        </p:nvSpPr>
        <p:spPr>
          <a:xfrm>
            <a:off x="2076603" y="2310230"/>
            <a:ext cx="1434042" cy="369332"/>
          </a:xfrm>
          <a:prstGeom prst="rect">
            <a:avLst/>
          </a:prstGeom>
          <a:noFill/>
        </p:spPr>
        <p:txBody>
          <a:bodyPr wrap="square" rtlCol="0">
            <a:spAutoFit/>
          </a:bodyPr>
          <a:lstStyle/>
          <a:p>
            <a:pPr algn="ctr"/>
            <a:r>
              <a:rPr lang="zh-CN" altLang="en-US">
                <a:solidFill>
                  <a:schemeClr val="bg1"/>
                </a:solidFill>
                <a:latin typeface="微软雅黑" panose="020B0503020204020204" pitchFamily="34" charset="-122"/>
                <a:ea typeface="微软雅黑" panose="020B0503020204020204" pitchFamily="34" charset="-122"/>
              </a:rPr>
              <a:t>编辑标题</a:t>
            </a:r>
          </a:p>
        </p:txBody>
      </p:sp>
      <p:sp>
        <p:nvSpPr>
          <p:cNvPr id="53" name="文本框 52"/>
          <p:cNvSpPr txBox="1"/>
          <p:nvPr/>
        </p:nvSpPr>
        <p:spPr>
          <a:xfrm>
            <a:off x="8410202" y="2751188"/>
            <a:ext cx="1973016" cy="830997"/>
          </a:xfrm>
          <a:prstGeom prst="rect">
            <a:avLst/>
          </a:prstGeom>
          <a:noFill/>
        </p:spPr>
        <p:txBody>
          <a:bodyPr wrap="square" rtlCol="0">
            <a:spAutoFit/>
          </a:bodyPr>
          <a:lstStyle/>
          <a:p>
            <a:pPr algn="just"/>
            <a:r>
              <a:rPr lang="zh-CN" altLang="en-US" sz="1200">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54" name="文本框 53"/>
          <p:cNvSpPr txBox="1"/>
          <p:nvPr/>
        </p:nvSpPr>
        <p:spPr>
          <a:xfrm>
            <a:off x="8661502" y="2310230"/>
            <a:ext cx="1434042" cy="369332"/>
          </a:xfrm>
          <a:prstGeom prst="rect">
            <a:avLst/>
          </a:prstGeom>
          <a:noFill/>
        </p:spPr>
        <p:txBody>
          <a:bodyPr wrap="square" rtlCol="0">
            <a:spAutoFit/>
          </a:bodyPr>
          <a:lstStyle/>
          <a:p>
            <a:pPr algn="ctr"/>
            <a:r>
              <a:rPr lang="zh-CN" altLang="en-US">
                <a:solidFill>
                  <a:schemeClr val="bg1"/>
                </a:solidFill>
                <a:latin typeface="微软雅黑" panose="020B0503020204020204" pitchFamily="34" charset="-122"/>
                <a:ea typeface="微软雅黑" panose="020B0503020204020204" pitchFamily="34" charset="-122"/>
              </a:rPr>
              <a:t>编辑标题</a:t>
            </a:r>
          </a:p>
        </p:txBody>
      </p:sp>
      <p:sp>
        <p:nvSpPr>
          <p:cNvPr id="55" name="文本框 54"/>
          <p:cNvSpPr txBox="1"/>
          <p:nvPr/>
        </p:nvSpPr>
        <p:spPr>
          <a:xfrm>
            <a:off x="1825303" y="4317810"/>
            <a:ext cx="1973016" cy="830997"/>
          </a:xfrm>
          <a:prstGeom prst="rect">
            <a:avLst/>
          </a:prstGeom>
          <a:noFill/>
        </p:spPr>
        <p:txBody>
          <a:bodyPr wrap="square" rtlCol="0">
            <a:spAutoFit/>
          </a:bodyPr>
          <a:lstStyle/>
          <a:p>
            <a:pPr algn="just"/>
            <a:r>
              <a:rPr lang="zh-CN" altLang="en-US" sz="1200">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56" name="文本框 55"/>
          <p:cNvSpPr txBox="1"/>
          <p:nvPr/>
        </p:nvSpPr>
        <p:spPr>
          <a:xfrm>
            <a:off x="2076603" y="3876852"/>
            <a:ext cx="1434042" cy="369332"/>
          </a:xfrm>
          <a:prstGeom prst="rect">
            <a:avLst/>
          </a:prstGeom>
          <a:noFill/>
        </p:spPr>
        <p:txBody>
          <a:bodyPr wrap="square" rtlCol="0">
            <a:spAutoFit/>
          </a:bodyPr>
          <a:lstStyle/>
          <a:p>
            <a:pPr algn="ctr"/>
            <a:r>
              <a:rPr lang="zh-CN" altLang="en-US">
                <a:solidFill>
                  <a:schemeClr val="bg1"/>
                </a:solidFill>
                <a:latin typeface="微软雅黑" panose="020B0503020204020204" pitchFamily="34" charset="-122"/>
                <a:ea typeface="微软雅黑" panose="020B0503020204020204" pitchFamily="34" charset="-122"/>
              </a:rPr>
              <a:t>编辑标题</a:t>
            </a:r>
          </a:p>
        </p:txBody>
      </p:sp>
      <p:sp>
        <p:nvSpPr>
          <p:cNvPr id="57" name="文本框 56"/>
          <p:cNvSpPr txBox="1"/>
          <p:nvPr/>
        </p:nvSpPr>
        <p:spPr>
          <a:xfrm>
            <a:off x="8410202" y="4317810"/>
            <a:ext cx="1973016" cy="830997"/>
          </a:xfrm>
          <a:prstGeom prst="rect">
            <a:avLst/>
          </a:prstGeom>
          <a:noFill/>
        </p:spPr>
        <p:txBody>
          <a:bodyPr wrap="square" rtlCol="0">
            <a:spAutoFit/>
          </a:bodyPr>
          <a:lstStyle/>
          <a:p>
            <a:pPr algn="just"/>
            <a:r>
              <a:rPr lang="zh-CN" altLang="en-US" sz="1200">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58" name="文本框 57"/>
          <p:cNvSpPr txBox="1"/>
          <p:nvPr/>
        </p:nvSpPr>
        <p:spPr>
          <a:xfrm>
            <a:off x="8661502" y="3876852"/>
            <a:ext cx="1434042" cy="369332"/>
          </a:xfrm>
          <a:prstGeom prst="rect">
            <a:avLst/>
          </a:prstGeom>
          <a:noFill/>
        </p:spPr>
        <p:txBody>
          <a:bodyPr wrap="square" rtlCol="0">
            <a:spAutoFit/>
          </a:bodyPr>
          <a:lstStyle/>
          <a:p>
            <a:pPr algn="ctr"/>
            <a:r>
              <a:rPr lang="zh-CN" altLang="en-US">
                <a:solidFill>
                  <a:schemeClr val="bg1"/>
                </a:solidFill>
                <a:latin typeface="微软雅黑" panose="020B0503020204020204" pitchFamily="34" charset="-122"/>
                <a:ea typeface="微软雅黑" panose="020B0503020204020204" pitchFamily="34" charset="-122"/>
              </a:rPr>
              <a:t>编辑标题</a:t>
            </a:r>
          </a:p>
        </p:txBody>
      </p:sp>
      <p:sp>
        <p:nvSpPr>
          <p:cNvPr id="3" name="文本框 2"/>
          <p:cNvSpPr txBox="1"/>
          <p:nvPr/>
        </p:nvSpPr>
        <p:spPr>
          <a:xfrm>
            <a:off x="4616283" y="2707931"/>
            <a:ext cx="1249492" cy="369332"/>
          </a:xfrm>
          <a:prstGeom prst="rect">
            <a:avLst/>
          </a:prstGeom>
          <a:noFill/>
        </p:spPr>
        <p:txBody>
          <a:bodyPr wrap="square" rtlCol="0">
            <a:spAutoFit/>
          </a:bodyPr>
          <a:lstStyle/>
          <a:p>
            <a:pPr algn="ctr"/>
            <a:r>
              <a:rPr lang="en-US" altLang="zh-CN">
                <a:solidFill>
                  <a:schemeClr val="bg1"/>
                </a:solidFill>
              </a:rPr>
              <a:t>Add title</a:t>
            </a:r>
            <a:endParaRPr lang="zh-CN" altLang="en-US">
              <a:solidFill>
                <a:schemeClr val="bg1"/>
              </a:solidFill>
            </a:endParaRPr>
          </a:p>
        </p:txBody>
      </p:sp>
      <p:sp>
        <p:nvSpPr>
          <p:cNvPr id="59" name="文本框 58"/>
          <p:cNvSpPr txBox="1"/>
          <p:nvPr/>
        </p:nvSpPr>
        <p:spPr>
          <a:xfrm>
            <a:off x="6304521" y="2707931"/>
            <a:ext cx="1249492" cy="369332"/>
          </a:xfrm>
          <a:prstGeom prst="rect">
            <a:avLst/>
          </a:prstGeom>
          <a:noFill/>
        </p:spPr>
        <p:txBody>
          <a:bodyPr wrap="square" rtlCol="0">
            <a:spAutoFit/>
          </a:bodyPr>
          <a:lstStyle/>
          <a:p>
            <a:pPr algn="ctr"/>
            <a:r>
              <a:rPr lang="en-US" altLang="zh-CN">
                <a:solidFill>
                  <a:schemeClr val="bg1"/>
                </a:solidFill>
              </a:rPr>
              <a:t>Add title</a:t>
            </a:r>
            <a:endParaRPr lang="zh-CN" altLang="en-US">
              <a:solidFill>
                <a:schemeClr val="bg1"/>
              </a:solidFill>
            </a:endParaRPr>
          </a:p>
        </p:txBody>
      </p:sp>
      <p:sp>
        <p:nvSpPr>
          <p:cNvPr id="60" name="文本框 59"/>
          <p:cNvSpPr txBox="1"/>
          <p:nvPr/>
        </p:nvSpPr>
        <p:spPr>
          <a:xfrm>
            <a:off x="4616283" y="4305077"/>
            <a:ext cx="1249492" cy="369332"/>
          </a:xfrm>
          <a:prstGeom prst="rect">
            <a:avLst/>
          </a:prstGeom>
          <a:noFill/>
        </p:spPr>
        <p:txBody>
          <a:bodyPr wrap="square" rtlCol="0">
            <a:spAutoFit/>
          </a:bodyPr>
          <a:lstStyle/>
          <a:p>
            <a:pPr algn="ctr"/>
            <a:r>
              <a:rPr lang="en-US" altLang="zh-CN">
                <a:solidFill>
                  <a:schemeClr val="bg1"/>
                </a:solidFill>
              </a:rPr>
              <a:t>Add title</a:t>
            </a:r>
            <a:endParaRPr lang="zh-CN" altLang="en-US">
              <a:solidFill>
                <a:schemeClr val="bg1"/>
              </a:solidFill>
            </a:endParaRPr>
          </a:p>
        </p:txBody>
      </p:sp>
      <p:sp>
        <p:nvSpPr>
          <p:cNvPr id="61" name="文本框 60"/>
          <p:cNvSpPr txBox="1"/>
          <p:nvPr/>
        </p:nvSpPr>
        <p:spPr>
          <a:xfrm>
            <a:off x="6304521" y="4305077"/>
            <a:ext cx="1249492" cy="369332"/>
          </a:xfrm>
          <a:prstGeom prst="rect">
            <a:avLst/>
          </a:prstGeom>
          <a:noFill/>
        </p:spPr>
        <p:txBody>
          <a:bodyPr wrap="square" rtlCol="0">
            <a:spAutoFit/>
          </a:bodyPr>
          <a:lstStyle/>
          <a:p>
            <a:pPr algn="ctr"/>
            <a:r>
              <a:rPr lang="en-US" altLang="zh-CN">
                <a:solidFill>
                  <a:schemeClr val="bg1"/>
                </a:solidFill>
              </a:rPr>
              <a:t>Add title</a:t>
            </a:r>
            <a:endParaRPr lang="zh-CN" altLang="en-US">
              <a:solidFill>
                <a:schemeClr val="bg1"/>
              </a:solidFill>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rcRect l="9127" t="20089" r="33265" b="28014"/>
          <a:stretch>
            <a:fillRect/>
          </a:stretch>
        </p:blipFill>
        <p:spPr>
          <a:xfrm>
            <a:off x="1" y="0"/>
            <a:ext cx="12192000" cy="6858000"/>
          </a:xfrm>
          <a:prstGeom prst="rect">
            <a:avLst/>
          </a:prstGeom>
        </p:spPr>
      </p:pic>
      <p:sp>
        <p:nvSpPr>
          <p:cNvPr id="21" name="矩形 20"/>
          <p:cNvSpPr/>
          <p:nvPr/>
        </p:nvSpPr>
        <p:spPr>
          <a:xfrm>
            <a:off x="0" y="-13094"/>
            <a:ext cx="12191999" cy="6871094"/>
          </a:xfrm>
          <a:prstGeom prst="rect">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5314949" y="2473762"/>
            <a:ext cx="6191251" cy="1569660"/>
          </a:xfrm>
          <a:prstGeom prst="rect">
            <a:avLst/>
          </a:prstGeom>
          <a:noFill/>
        </p:spPr>
        <p:txBody>
          <a:bodyPr wrap="square" rtlCol="0">
            <a:spAutoFit/>
          </a:bodyPr>
          <a:lstStyle/>
          <a:p>
            <a:pPr algn="ctr"/>
            <a:r>
              <a:rPr lang="en-US" altLang="zh-CN" sz="9600" b="1">
                <a:solidFill>
                  <a:schemeClr val="tx1">
                    <a:lumMod val="75000"/>
                    <a:lumOff val="25000"/>
                  </a:schemeClr>
                </a:solidFill>
                <a:latin typeface="华文仿宋" panose="02010600040101010101" pitchFamily="2" charset="-122"/>
                <a:ea typeface="华文仿宋" panose="02010600040101010101" pitchFamily="2" charset="-122"/>
              </a:rPr>
              <a:t>Section two</a:t>
            </a:r>
            <a:endParaRPr lang="zh-CN" altLang="en-US" sz="9600" b="1">
              <a:solidFill>
                <a:schemeClr val="tx1">
                  <a:lumMod val="75000"/>
                  <a:lumOff val="25000"/>
                </a:schemeClr>
              </a:solidFill>
              <a:latin typeface="华文仿宋" panose="02010600040101010101" pitchFamily="2" charset="-122"/>
              <a:ea typeface="华文仿宋" panose="02010600040101010101" pitchFamily="2" charset="-122"/>
            </a:endParaRPr>
          </a:p>
        </p:txBody>
      </p:sp>
      <p:sp>
        <p:nvSpPr>
          <p:cNvPr id="23" name="矩形 22"/>
          <p:cNvSpPr/>
          <p:nvPr/>
        </p:nvSpPr>
        <p:spPr>
          <a:xfrm>
            <a:off x="7279495" y="3899551"/>
            <a:ext cx="2262158" cy="458908"/>
          </a:xfrm>
          <a:prstGeom prst="rect">
            <a:avLst/>
          </a:prstGeom>
        </p:spPr>
        <p:txBody>
          <a:bodyPr wrap="none">
            <a:spAutoFit/>
          </a:bodyPr>
          <a:lstStyle/>
          <a:p>
            <a:pPr>
              <a:lnSpc>
                <a:spcPct val="150000"/>
              </a:lnSpc>
            </a:pPr>
            <a:r>
              <a:rPr lang="zh-CN" altLang="en-US" b="1">
                <a:solidFill>
                  <a:schemeClr val="tx1">
                    <a:lumMod val="75000"/>
                    <a:lumOff val="25000"/>
                  </a:schemeClr>
                </a:solidFill>
                <a:latin typeface="微软雅黑" panose="020B0503020204020204" pitchFamily="34" charset="-122"/>
                <a:ea typeface="微软雅黑" panose="020B0503020204020204" pitchFamily="34" charset="-122"/>
              </a:rPr>
              <a:t>单击文本框输入标题</a:t>
            </a:r>
            <a:endParaRPr lang="en-US" altLang="zh-CN"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6288881" y="4322951"/>
            <a:ext cx="4243386" cy="400110"/>
          </a:xfrm>
          <a:prstGeom prst="rect">
            <a:avLst/>
          </a:prstGeom>
          <a:noFill/>
        </p:spPr>
        <p:txBody>
          <a:bodyPr wrap="square" rtlCol="0">
            <a:spAutoFit/>
          </a:bodyPr>
          <a:lstStyle>
            <a:defPPr>
              <a:defRPr lang="zh-CN"/>
            </a:defPPr>
            <a:lvl1pPr algn="ctr">
              <a:defRPr sz="6000" b="1">
                <a:blipFill dpi="0" rotWithShape="1">
                  <a:blip r:embed="rId3"/>
                  <a:stretch>
                    <a:fillRect/>
                  </a:stretch>
                </a:blipFill>
              </a:defRPr>
            </a:lvl1pPr>
          </a:lstStyle>
          <a:p>
            <a:r>
              <a:rPr lang="en-US" altLang="zh-CN" sz="2000">
                <a:solidFill>
                  <a:schemeClr val="tx1">
                    <a:lumMod val="75000"/>
                    <a:lumOff val="25000"/>
                  </a:schemeClr>
                </a:solidFill>
                <a:latin typeface="华文仿宋" panose="02010600040101010101" pitchFamily="2" charset="-122"/>
                <a:ea typeface="华文仿宋" panose="02010600040101010101" pitchFamily="2" charset="-122"/>
              </a:rPr>
              <a:t>Professional generation PowerPoint</a:t>
            </a:r>
            <a:endParaRPr lang="zh-CN" altLang="en-US" sz="2000">
              <a:solidFill>
                <a:schemeClr val="tx1">
                  <a:lumMod val="75000"/>
                  <a:lumOff val="25000"/>
                </a:schemeClr>
              </a:solidFill>
              <a:latin typeface="华文仿宋" panose="02010600040101010101" pitchFamily="2" charset="-122"/>
              <a:ea typeface="华文仿宋" panose="02010600040101010101" pitchFamily="2" charset="-122"/>
            </a:endParaRPr>
          </a:p>
        </p:txBody>
      </p:sp>
      <p:sp>
        <p:nvSpPr>
          <p:cNvPr id="25" name="TextBox 38"/>
          <p:cNvSpPr txBox="1"/>
          <p:nvPr/>
        </p:nvSpPr>
        <p:spPr>
          <a:xfrm>
            <a:off x="6394274" y="4833892"/>
            <a:ext cx="4032599" cy="553998"/>
          </a:xfrm>
          <a:prstGeom prst="rect">
            <a:avLst/>
          </a:prstGeom>
          <a:noFill/>
        </p:spPr>
        <p:txBody>
          <a:bodyPr wrap="square" lIns="0" tIns="0" rIns="0" bIns="0" rtlCol="0">
            <a:spAutoFit/>
          </a:bodyPr>
          <a:lstStyle/>
          <a:p>
            <a:pPr algn="just"/>
            <a:r>
              <a:rPr lang="en-US" sz="1200">
                <a:solidFill>
                  <a:schemeClr val="tx1">
                    <a:lumMod val="75000"/>
                    <a:lumOff val="25000"/>
                  </a:schemeClr>
                </a:solidFill>
              </a:rPr>
              <a:t>PowerPoint offers word processing, outlining, drawing, graphing, and presentation management tools all designed to be easy to use and learn.</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rcRect l="895" t="-141" r="211" b="8824"/>
          <a:stretch>
            <a:fillRect/>
          </a:stretch>
        </p:blipFill>
        <p:spPr>
          <a:xfrm>
            <a:off x="0" y="-13094"/>
            <a:ext cx="12192000" cy="6871094"/>
          </a:xfrm>
          <a:prstGeom prst="rect">
            <a:avLst/>
          </a:prstGeom>
        </p:spPr>
      </p:pic>
      <p:sp>
        <p:nvSpPr>
          <p:cNvPr id="7" name="矩形 6"/>
          <p:cNvSpPr/>
          <p:nvPr/>
        </p:nvSpPr>
        <p:spPr>
          <a:xfrm>
            <a:off x="0" y="-13094"/>
            <a:ext cx="12192000" cy="6871094"/>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511" y="190502"/>
            <a:ext cx="12193511" cy="47413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047750" y="0"/>
            <a:ext cx="8226861" cy="698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zh-CN" sz="3600">
                <a:solidFill>
                  <a:schemeClr val="bg1"/>
                </a:solidFill>
                <a:latin typeface="华文仿宋" panose="02010600040101010101" pitchFamily="2" charset="-122"/>
                <a:ea typeface="华文仿宋" panose="02010600040101010101" pitchFamily="2" charset="-122"/>
              </a:rPr>
              <a:t>Section two</a:t>
            </a:r>
            <a:r>
              <a:rPr lang="en-US" altLang="zh-CN" sz="3200">
                <a:solidFill>
                  <a:schemeClr val="bg1"/>
                </a:solidFill>
                <a:latin typeface="微软雅黑" panose="020B0503020204020204" pitchFamily="34" charset="-122"/>
                <a:ea typeface="微软雅黑" panose="020B0503020204020204" pitchFamily="34" charset="-122"/>
              </a:rPr>
              <a:t>    </a:t>
            </a:r>
            <a:r>
              <a:rPr lang="zh-CN" altLang="en-US" sz="2000">
                <a:solidFill>
                  <a:schemeClr val="bg1"/>
                </a:solidFill>
                <a:latin typeface="微软雅黑" panose="020B0503020204020204" pitchFamily="34" charset="-122"/>
                <a:ea typeface="微软雅黑" panose="020B0503020204020204" pitchFamily="34" charset="-122"/>
              </a:rPr>
              <a:t>单击文本框输入标题</a:t>
            </a:r>
            <a:endParaRPr lang="en-US" altLang="zh-CN" sz="2000">
              <a:solidFill>
                <a:schemeClr val="bg1"/>
              </a:solidFill>
              <a:latin typeface="微软雅黑" panose="020B0503020204020204" pitchFamily="34" charset="-122"/>
              <a:ea typeface="微软雅黑" panose="020B0503020204020204" pitchFamily="34" charset="-122"/>
            </a:endParaRPr>
          </a:p>
        </p:txBody>
      </p:sp>
      <p:sp>
        <p:nvSpPr>
          <p:cNvPr id="11" name="平行四边形 10"/>
          <p:cNvSpPr/>
          <p:nvPr/>
        </p:nvSpPr>
        <p:spPr>
          <a:xfrm rot="21297028">
            <a:off x="10197381" y="190502"/>
            <a:ext cx="376344" cy="474132"/>
          </a:xfrm>
          <a:prstGeom prst="parallelogram">
            <a:avLst>
              <a:gd name="adj" fmla="val 6595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平行四边形 11"/>
          <p:cNvSpPr/>
          <p:nvPr/>
        </p:nvSpPr>
        <p:spPr>
          <a:xfrm>
            <a:off x="9573596" y="190502"/>
            <a:ext cx="640721" cy="474132"/>
          </a:xfrm>
          <a:prstGeom prst="parallelogram">
            <a:avLst>
              <a:gd name="adj" fmla="val 421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38"/>
          <p:cNvSpPr txBox="1"/>
          <p:nvPr/>
        </p:nvSpPr>
        <p:spPr>
          <a:xfrm>
            <a:off x="672346" y="796669"/>
            <a:ext cx="9233654" cy="184666"/>
          </a:xfrm>
          <a:prstGeom prst="rect">
            <a:avLst/>
          </a:prstGeom>
          <a:noFill/>
        </p:spPr>
        <p:txBody>
          <a:bodyPr wrap="square" lIns="0" tIns="0" rIns="0" bIns="0" rtlCol="0">
            <a:spAutoFit/>
          </a:bodyPr>
          <a:lstStyle/>
          <a:p>
            <a:pPr algn="just"/>
            <a:r>
              <a:rPr lang="en-US" sz="1200">
                <a:solidFill>
                  <a:schemeClr val="tx1">
                    <a:lumMod val="75000"/>
                    <a:lumOff val="25000"/>
                  </a:schemeClr>
                </a:solidFill>
              </a:rPr>
              <a:t>PowerPoint offers word processing, outlining, drawing, graphing, and presentation management tools all designed to be easy to use and learn.</a:t>
            </a:r>
          </a:p>
        </p:txBody>
      </p:sp>
      <p:sp>
        <p:nvSpPr>
          <p:cNvPr id="15" name="矩形 14"/>
          <p:cNvSpPr/>
          <p:nvPr/>
        </p:nvSpPr>
        <p:spPr>
          <a:xfrm>
            <a:off x="0" y="6733309"/>
            <a:ext cx="12193511" cy="124690"/>
          </a:xfrm>
          <a:prstGeom prst="rect">
            <a:avLst/>
          </a:prstGeom>
          <a:solidFill>
            <a:srgbClr val="670B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Hexagon 9"/>
          <p:cNvSpPr>
            <a:spLocks noChangeAspect="1"/>
          </p:cNvSpPr>
          <p:nvPr/>
        </p:nvSpPr>
        <p:spPr bwMode="auto">
          <a:xfrm>
            <a:off x="8574088" y="2226022"/>
            <a:ext cx="1936750" cy="1128713"/>
          </a:xfrm>
          <a:prstGeom prst="hexag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48" name="Trapezoid 60"/>
          <p:cNvSpPr/>
          <p:nvPr/>
        </p:nvSpPr>
        <p:spPr bwMode="auto">
          <a:xfrm rot="5400000">
            <a:off x="10075070" y="2376041"/>
            <a:ext cx="1122362" cy="819150"/>
          </a:xfrm>
          <a:custGeom>
            <a:avLst/>
            <a:gdLst>
              <a:gd name="connsiteX0" fmla="*/ 0 w 1094260"/>
              <a:gd name="connsiteY0" fmla="*/ 819478 h 819478"/>
              <a:gd name="connsiteX1" fmla="*/ 262927 w 1094260"/>
              <a:gd name="connsiteY1" fmla="*/ 0 h 819478"/>
              <a:gd name="connsiteX2" fmla="*/ 816820 w 1094260"/>
              <a:gd name="connsiteY2" fmla="*/ 0 h 819478"/>
              <a:gd name="connsiteX3" fmla="*/ 1094260 w 1094260"/>
              <a:gd name="connsiteY3" fmla="*/ 819478 h 819478"/>
              <a:gd name="connsiteX4" fmla="*/ 0 w 1094260"/>
              <a:gd name="connsiteY4" fmla="*/ 819478 h 819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260" h="819478">
                <a:moveTo>
                  <a:pt x="0" y="819478"/>
                </a:moveTo>
                <a:lnTo>
                  <a:pt x="262927" y="0"/>
                </a:lnTo>
                <a:lnTo>
                  <a:pt x="816820" y="0"/>
                </a:lnTo>
                <a:lnTo>
                  <a:pt x="1094260" y="819478"/>
                </a:lnTo>
                <a:lnTo>
                  <a:pt x="0" y="819478"/>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id-ID"/>
          </a:p>
        </p:txBody>
      </p:sp>
      <p:sp>
        <p:nvSpPr>
          <p:cNvPr id="50" name="Rectangle 63"/>
          <p:cNvSpPr/>
          <p:nvPr/>
        </p:nvSpPr>
        <p:spPr bwMode="auto">
          <a:xfrm rot="10800000">
            <a:off x="11047412" y="2491135"/>
            <a:ext cx="1146175" cy="57467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63" name="Hexagon 1"/>
          <p:cNvSpPr>
            <a:spLocks noChangeAspect="1"/>
          </p:cNvSpPr>
          <p:nvPr/>
        </p:nvSpPr>
        <p:spPr bwMode="auto">
          <a:xfrm>
            <a:off x="1689100" y="2219672"/>
            <a:ext cx="1936750" cy="1128713"/>
          </a:xfrm>
          <a:prstGeom prst="hexag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64" name="Trapezoid 60"/>
          <p:cNvSpPr/>
          <p:nvPr/>
        </p:nvSpPr>
        <p:spPr bwMode="auto">
          <a:xfrm rot="16200000">
            <a:off x="993775" y="2376835"/>
            <a:ext cx="1123950" cy="819150"/>
          </a:xfrm>
          <a:custGeom>
            <a:avLst/>
            <a:gdLst>
              <a:gd name="connsiteX0" fmla="*/ 0 w 1094260"/>
              <a:gd name="connsiteY0" fmla="*/ 819478 h 819478"/>
              <a:gd name="connsiteX1" fmla="*/ 262927 w 1094260"/>
              <a:gd name="connsiteY1" fmla="*/ 0 h 819478"/>
              <a:gd name="connsiteX2" fmla="*/ 816820 w 1094260"/>
              <a:gd name="connsiteY2" fmla="*/ 0 h 819478"/>
              <a:gd name="connsiteX3" fmla="*/ 1094260 w 1094260"/>
              <a:gd name="connsiteY3" fmla="*/ 819478 h 819478"/>
              <a:gd name="connsiteX4" fmla="*/ 0 w 1094260"/>
              <a:gd name="connsiteY4" fmla="*/ 819478 h 819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260" h="819478">
                <a:moveTo>
                  <a:pt x="0" y="819478"/>
                </a:moveTo>
                <a:lnTo>
                  <a:pt x="262927" y="0"/>
                </a:lnTo>
                <a:lnTo>
                  <a:pt x="816820" y="0"/>
                </a:lnTo>
                <a:lnTo>
                  <a:pt x="1094260" y="819478"/>
                </a:lnTo>
                <a:lnTo>
                  <a:pt x="0" y="819478"/>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id-ID"/>
          </a:p>
        </p:txBody>
      </p:sp>
      <p:sp>
        <p:nvSpPr>
          <p:cNvPr id="65" name="Rectangle 61"/>
          <p:cNvSpPr/>
          <p:nvPr/>
        </p:nvSpPr>
        <p:spPr bwMode="auto">
          <a:xfrm>
            <a:off x="0" y="2507010"/>
            <a:ext cx="1144588" cy="56673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66" name="Hexagon 6"/>
          <p:cNvSpPr>
            <a:spLocks noChangeAspect="1"/>
          </p:cNvSpPr>
          <p:nvPr/>
        </p:nvSpPr>
        <p:spPr>
          <a:xfrm>
            <a:off x="3411538" y="2792760"/>
            <a:ext cx="1936750" cy="1128712"/>
          </a:xfrm>
          <a:prstGeom prst="hexagon">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67" name="Hexagon 7"/>
          <p:cNvSpPr>
            <a:spLocks noChangeAspect="1"/>
          </p:cNvSpPr>
          <p:nvPr/>
        </p:nvSpPr>
        <p:spPr>
          <a:xfrm>
            <a:off x="5130800" y="3380135"/>
            <a:ext cx="1936750" cy="1128712"/>
          </a:xfrm>
          <a:prstGeom prst="hexagon">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sp>
        <p:nvSpPr>
          <p:cNvPr id="68" name="Hexagon 8"/>
          <p:cNvSpPr>
            <a:spLocks noChangeAspect="1"/>
          </p:cNvSpPr>
          <p:nvPr/>
        </p:nvSpPr>
        <p:spPr>
          <a:xfrm>
            <a:off x="6850063" y="2799110"/>
            <a:ext cx="1936750" cy="1128712"/>
          </a:xfrm>
          <a:prstGeom prst="hexagon">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grpSp>
        <p:nvGrpSpPr>
          <p:cNvPr id="69" name="Group 10"/>
          <p:cNvGrpSpPr>
            <a:grpSpLocks noChangeAspect="1"/>
          </p:cNvGrpSpPr>
          <p:nvPr/>
        </p:nvGrpSpPr>
        <p:grpSpPr>
          <a:xfrm>
            <a:off x="2427752" y="2538078"/>
            <a:ext cx="556122" cy="489600"/>
            <a:chOff x="6040049" y="4182118"/>
            <a:chExt cx="521619" cy="459224"/>
          </a:xfrm>
          <a:solidFill>
            <a:schemeClr val="bg1"/>
          </a:solidFill>
        </p:grpSpPr>
        <p:sp>
          <p:nvSpPr>
            <p:cNvPr id="70" name="Freeform 84"/>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5">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ct val="0"/>
                </a:spcBef>
                <a:spcAft>
                  <a:spcPct val="0"/>
                </a:spcAft>
                <a:defRPr/>
              </a:pPr>
              <a:endParaRPr lang="en-US">
                <a:latin typeface="+mn-lt"/>
              </a:endParaRPr>
            </a:p>
          </p:txBody>
        </p:sp>
        <p:sp>
          <p:nvSpPr>
            <p:cNvPr id="71" name="Freeform 85"/>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ct val="0"/>
                </a:spcBef>
                <a:spcAft>
                  <a:spcPct val="0"/>
                </a:spcAft>
                <a:defRPr/>
              </a:pPr>
              <a:endParaRPr lang="en-US">
                <a:latin typeface="+mn-lt"/>
              </a:endParaRPr>
            </a:p>
          </p:txBody>
        </p:sp>
        <p:sp>
          <p:nvSpPr>
            <p:cNvPr id="72" name="Freeform 86"/>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ct val="0"/>
                </a:spcBef>
                <a:spcAft>
                  <a:spcPct val="0"/>
                </a:spcAft>
                <a:defRPr/>
              </a:pPr>
              <a:endParaRPr lang="en-US">
                <a:latin typeface="+mn-lt"/>
              </a:endParaRPr>
            </a:p>
          </p:txBody>
        </p:sp>
        <p:sp>
          <p:nvSpPr>
            <p:cNvPr id="73" name="Freeform 87"/>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ct val="0"/>
                </a:spcBef>
                <a:spcAft>
                  <a:spcPct val="0"/>
                </a:spcAft>
                <a:defRPr/>
              </a:pPr>
              <a:endParaRPr lang="en-US">
                <a:latin typeface="+mn-lt"/>
              </a:endParaRPr>
            </a:p>
          </p:txBody>
        </p:sp>
        <p:sp>
          <p:nvSpPr>
            <p:cNvPr id="74" name="Freeform 88"/>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ct val="0"/>
                </a:spcBef>
                <a:spcAft>
                  <a:spcPct val="0"/>
                </a:spcAft>
                <a:defRPr/>
              </a:pPr>
              <a:endParaRPr lang="en-US">
                <a:latin typeface="+mn-lt"/>
              </a:endParaRPr>
            </a:p>
          </p:txBody>
        </p:sp>
      </p:grpSp>
      <p:grpSp>
        <p:nvGrpSpPr>
          <p:cNvPr id="75" name="Group 16"/>
          <p:cNvGrpSpPr>
            <a:grpSpLocks noChangeAspect="1"/>
          </p:cNvGrpSpPr>
          <p:nvPr/>
        </p:nvGrpSpPr>
        <p:grpSpPr>
          <a:xfrm>
            <a:off x="5918778" y="3694430"/>
            <a:ext cx="404565" cy="489600"/>
            <a:chOff x="427038" y="3595610"/>
            <a:chExt cx="391838" cy="474198"/>
          </a:xfrm>
          <a:solidFill>
            <a:schemeClr val="bg1"/>
          </a:solidFill>
        </p:grpSpPr>
        <p:sp>
          <p:nvSpPr>
            <p:cNvPr id="76" name="Freeform 89"/>
            <p:cNvSpPr/>
            <p:nvPr/>
          </p:nvSpPr>
          <p:spPr bwMode="auto">
            <a:xfrm>
              <a:off x="486937" y="3655509"/>
              <a:ext cx="272041" cy="257066"/>
            </a:xfrm>
            <a:custGeom>
              <a:avLst/>
              <a:gdLst>
                <a:gd name="T0" fmla="*/ 57 w 82"/>
                <a:gd name="T1" fmla="*/ 67 h 78"/>
                <a:gd name="T2" fmla="*/ 57 w 82"/>
                <a:gd name="T3" fmla="*/ 78 h 78"/>
                <a:gd name="T4" fmla="*/ 82 w 82"/>
                <a:gd name="T5" fmla="*/ 40 h 78"/>
                <a:gd name="T6" fmla="*/ 41 w 82"/>
                <a:gd name="T7" fmla="*/ 0 h 78"/>
                <a:gd name="T8" fmla="*/ 0 w 82"/>
                <a:gd name="T9" fmla="*/ 40 h 78"/>
                <a:gd name="T10" fmla="*/ 25 w 82"/>
                <a:gd name="T11" fmla="*/ 78 h 78"/>
                <a:gd name="T12" fmla="*/ 25 w 82"/>
                <a:gd name="T13" fmla="*/ 67 h 78"/>
                <a:gd name="T14" fmla="*/ 10 w 82"/>
                <a:gd name="T15" fmla="*/ 40 h 78"/>
                <a:gd name="T16" fmla="*/ 41 w 82"/>
                <a:gd name="T17" fmla="*/ 10 h 78"/>
                <a:gd name="T18" fmla="*/ 72 w 82"/>
                <a:gd name="T19" fmla="*/ 40 h 78"/>
                <a:gd name="T20" fmla="*/ 57 w 82"/>
                <a:gd name="T21" fmla="*/ 6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78">
                  <a:moveTo>
                    <a:pt x="57" y="67"/>
                  </a:moveTo>
                  <a:cubicBezTo>
                    <a:pt x="57" y="78"/>
                    <a:pt x="57" y="78"/>
                    <a:pt x="57" y="78"/>
                  </a:cubicBezTo>
                  <a:cubicBezTo>
                    <a:pt x="71" y="72"/>
                    <a:pt x="82" y="57"/>
                    <a:pt x="82" y="40"/>
                  </a:cubicBezTo>
                  <a:cubicBezTo>
                    <a:pt x="82" y="18"/>
                    <a:pt x="63" y="0"/>
                    <a:pt x="41" y="0"/>
                  </a:cubicBezTo>
                  <a:cubicBezTo>
                    <a:pt x="19" y="0"/>
                    <a:pt x="0" y="18"/>
                    <a:pt x="0" y="40"/>
                  </a:cubicBezTo>
                  <a:cubicBezTo>
                    <a:pt x="0" y="57"/>
                    <a:pt x="10" y="72"/>
                    <a:pt x="25" y="78"/>
                  </a:cubicBezTo>
                  <a:cubicBezTo>
                    <a:pt x="25" y="67"/>
                    <a:pt x="25" y="67"/>
                    <a:pt x="25" y="67"/>
                  </a:cubicBezTo>
                  <a:cubicBezTo>
                    <a:pt x="16" y="61"/>
                    <a:pt x="10" y="52"/>
                    <a:pt x="10" y="40"/>
                  </a:cubicBezTo>
                  <a:cubicBezTo>
                    <a:pt x="10" y="23"/>
                    <a:pt x="24" y="10"/>
                    <a:pt x="41" y="10"/>
                  </a:cubicBezTo>
                  <a:cubicBezTo>
                    <a:pt x="58" y="10"/>
                    <a:pt x="72" y="23"/>
                    <a:pt x="72" y="40"/>
                  </a:cubicBezTo>
                  <a:cubicBezTo>
                    <a:pt x="72" y="52"/>
                    <a:pt x="66" y="62"/>
                    <a:pt x="57" y="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ct val="0"/>
                </a:spcBef>
                <a:spcAft>
                  <a:spcPct val="0"/>
                </a:spcAft>
                <a:defRPr/>
              </a:pPr>
              <a:endParaRPr lang="en-US">
                <a:latin typeface="+mn-lt"/>
              </a:endParaRPr>
            </a:p>
          </p:txBody>
        </p:sp>
        <p:sp>
          <p:nvSpPr>
            <p:cNvPr id="77" name="Freeform 90"/>
            <p:cNvSpPr/>
            <p:nvPr/>
          </p:nvSpPr>
          <p:spPr bwMode="auto">
            <a:xfrm>
              <a:off x="427038" y="3595610"/>
              <a:ext cx="391838" cy="381855"/>
            </a:xfrm>
            <a:custGeom>
              <a:avLst/>
              <a:gdLst>
                <a:gd name="T0" fmla="*/ 59 w 118"/>
                <a:gd name="T1" fmla="*/ 0 h 115"/>
                <a:gd name="T2" fmla="*/ 0 w 118"/>
                <a:gd name="T3" fmla="*/ 58 h 115"/>
                <a:gd name="T4" fmla="*/ 43 w 118"/>
                <a:gd name="T5" fmla="*/ 115 h 115"/>
                <a:gd name="T6" fmla="*/ 43 w 118"/>
                <a:gd name="T7" fmla="*/ 107 h 115"/>
                <a:gd name="T8" fmla="*/ 8 w 118"/>
                <a:gd name="T9" fmla="*/ 58 h 115"/>
                <a:gd name="T10" fmla="*/ 59 w 118"/>
                <a:gd name="T11" fmla="*/ 8 h 115"/>
                <a:gd name="T12" fmla="*/ 110 w 118"/>
                <a:gd name="T13" fmla="*/ 58 h 115"/>
                <a:gd name="T14" fmla="*/ 75 w 118"/>
                <a:gd name="T15" fmla="*/ 107 h 115"/>
                <a:gd name="T16" fmla="*/ 75 w 118"/>
                <a:gd name="T17" fmla="*/ 115 h 115"/>
                <a:gd name="T18" fmla="*/ 118 w 118"/>
                <a:gd name="T19" fmla="*/ 58 h 115"/>
                <a:gd name="T20" fmla="*/ 59 w 118"/>
                <a:gd name="T21"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15">
                  <a:moveTo>
                    <a:pt x="59" y="0"/>
                  </a:moveTo>
                  <a:cubicBezTo>
                    <a:pt x="26" y="0"/>
                    <a:pt x="0" y="26"/>
                    <a:pt x="0" y="58"/>
                  </a:cubicBezTo>
                  <a:cubicBezTo>
                    <a:pt x="0" y="85"/>
                    <a:pt x="18" y="108"/>
                    <a:pt x="43" y="115"/>
                  </a:cubicBezTo>
                  <a:cubicBezTo>
                    <a:pt x="43" y="107"/>
                    <a:pt x="43" y="107"/>
                    <a:pt x="43" y="107"/>
                  </a:cubicBezTo>
                  <a:cubicBezTo>
                    <a:pt x="23" y="100"/>
                    <a:pt x="8" y="81"/>
                    <a:pt x="8" y="58"/>
                  </a:cubicBezTo>
                  <a:cubicBezTo>
                    <a:pt x="8" y="30"/>
                    <a:pt x="31" y="8"/>
                    <a:pt x="59" y="8"/>
                  </a:cubicBezTo>
                  <a:cubicBezTo>
                    <a:pt x="87" y="8"/>
                    <a:pt x="110" y="30"/>
                    <a:pt x="110" y="58"/>
                  </a:cubicBezTo>
                  <a:cubicBezTo>
                    <a:pt x="110" y="81"/>
                    <a:pt x="95" y="100"/>
                    <a:pt x="75" y="107"/>
                  </a:cubicBezTo>
                  <a:cubicBezTo>
                    <a:pt x="75" y="115"/>
                    <a:pt x="75" y="115"/>
                    <a:pt x="75" y="115"/>
                  </a:cubicBezTo>
                  <a:cubicBezTo>
                    <a:pt x="100" y="108"/>
                    <a:pt x="118" y="86"/>
                    <a:pt x="118" y="58"/>
                  </a:cubicBezTo>
                  <a:cubicBezTo>
                    <a:pt x="118" y="26"/>
                    <a:pt x="9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ct val="0"/>
                </a:spcBef>
                <a:spcAft>
                  <a:spcPct val="0"/>
                </a:spcAft>
                <a:defRPr/>
              </a:pPr>
              <a:endParaRPr lang="en-US">
                <a:latin typeface="+mn-lt"/>
              </a:endParaRPr>
            </a:p>
          </p:txBody>
        </p:sp>
        <p:sp>
          <p:nvSpPr>
            <p:cNvPr id="78" name="Freeform 91"/>
            <p:cNvSpPr/>
            <p:nvPr/>
          </p:nvSpPr>
          <p:spPr bwMode="auto">
            <a:xfrm>
              <a:off x="566802" y="3750348"/>
              <a:ext cx="119797" cy="319460"/>
            </a:xfrm>
            <a:custGeom>
              <a:avLst/>
              <a:gdLst>
                <a:gd name="T0" fmla="*/ 24 w 36"/>
                <a:gd name="T1" fmla="*/ 82 h 96"/>
                <a:gd name="T2" fmla="*/ 24 w 36"/>
                <a:gd name="T3" fmla="*/ 21 h 96"/>
                <a:gd name="T4" fmla="*/ 29 w 36"/>
                <a:gd name="T5" fmla="*/ 12 h 96"/>
                <a:gd name="T6" fmla="*/ 17 w 36"/>
                <a:gd name="T7" fmla="*/ 0 h 96"/>
                <a:gd name="T8" fmla="*/ 5 w 36"/>
                <a:gd name="T9" fmla="*/ 12 h 96"/>
                <a:gd name="T10" fmla="*/ 10 w 36"/>
                <a:gd name="T11" fmla="*/ 21 h 96"/>
                <a:gd name="T12" fmla="*/ 10 w 36"/>
                <a:gd name="T13" fmla="*/ 21 h 96"/>
                <a:gd name="T14" fmla="*/ 10 w 36"/>
                <a:gd name="T15" fmla="*/ 82 h 96"/>
                <a:gd name="T16" fmla="*/ 0 w 36"/>
                <a:gd name="T17" fmla="*/ 96 h 96"/>
                <a:gd name="T18" fmla="*/ 36 w 36"/>
                <a:gd name="T19" fmla="*/ 96 h 96"/>
                <a:gd name="T20" fmla="*/ 24 w 36"/>
                <a:gd name="T21" fmla="*/ 8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96">
                  <a:moveTo>
                    <a:pt x="24" y="82"/>
                  </a:moveTo>
                  <a:cubicBezTo>
                    <a:pt x="24" y="79"/>
                    <a:pt x="24" y="22"/>
                    <a:pt x="24" y="21"/>
                  </a:cubicBezTo>
                  <a:cubicBezTo>
                    <a:pt x="27" y="19"/>
                    <a:pt x="29" y="16"/>
                    <a:pt x="29" y="12"/>
                  </a:cubicBezTo>
                  <a:cubicBezTo>
                    <a:pt x="29" y="5"/>
                    <a:pt x="24" y="0"/>
                    <a:pt x="17" y="0"/>
                  </a:cubicBezTo>
                  <a:cubicBezTo>
                    <a:pt x="10" y="0"/>
                    <a:pt x="5" y="5"/>
                    <a:pt x="5" y="12"/>
                  </a:cubicBezTo>
                  <a:cubicBezTo>
                    <a:pt x="5" y="16"/>
                    <a:pt x="7" y="19"/>
                    <a:pt x="10" y="21"/>
                  </a:cubicBezTo>
                  <a:cubicBezTo>
                    <a:pt x="10" y="21"/>
                    <a:pt x="10" y="21"/>
                    <a:pt x="10" y="21"/>
                  </a:cubicBezTo>
                  <a:cubicBezTo>
                    <a:pt x="10" y="21"/>
                    <a:pt x="10" y="78"/>
                    <a:pt x="10" y="82"/>
                  </a:cubicBezTo>
                  <a:cubicBezTo>
                    <a:pt x="10" y="92"/>
                    <a:pt x="0" y="96"/>
                    <a:pt x="0" y="96"/>
                  </a:cubicBezTo>
                  <a:cubicBezTo>
                    <a:pt x="36" y="96"/>
                    <a:pt x="36" y="96"/>
                    <a:pt x="36" y="96"/>
                  </a:cubicBezTo>
                  <a:cubicBezTo>
                    <a:pt x="36" y="96"/>
                    <a:pt x="24" y="92"/>
                    <a:pt x="24"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ct val="0"/>
                </a:spcBef>
                <a:spcAft>
                  <a:spcPct val="0"/>
                </a:spcAft>
                <a:defRPr/>
              </a:pPr>
              <a:endParaRPr lang="en-US">
                <a:latin typeface="+mn-lt"/>
              </a:endParaRPr>
            </a:p>
          </p:txBody>
        </p:sp>
      </p:grpSp>
      <p:grpSp>
        <p:nvGrpSpPr>
          <p:cNvPr id="79" name="Group 20"/>
          <p:cNvGrpSpPr>
            <a:grpSpLocks noChangeAspect="1"/>
          </p:cNvGrpSpPr>
          <p:nvPr/>
        </p:nvGrpSpPr>
        <p:grpSpPr>
          <a:xfrm>
            <a:off x="9259344" y="2577297"/>
            <a:ext cx="539496" cy="489600"/>
            <a:chOff x="5159039" y="3837700"/>
            <a:chExt cx="431771" cy="391838"/>
          </a:xfrm>
          <a:solidFill>
            <a:schemeClr val="bg1"/>
          </a:solidFill>
        </p:grpSpPr>
        <p:sp>
          <p:nvSpPr>
            <p:cNvPr id="80" name="Rectangle 72"/>
            <p:cNvSpPr>
              <a:spLocks noChangeArrowheads="1"/>
            </p:cNvSpPr>
            <p:nvPr/>
          </p:nvSpPr>
          <p:spPr bwMode="auto">
            <a:xfrm>
              <a:off x="5256374" y="3837700"/>
              <a:ext cx="242092" cy="6988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ct val="0"/>
                </a:spcBef>
                <a:spcAft>
                  <a:spcPct val="0"/>
                </a:spcAft>
                <a:defRPr/>
              </a:pPr>
              <a:endParaRPr lang="en-US">
                <a:latin typeface="+mn-lt"/>
              </a:endParaRPr>
            </a:p>
          </p:txBody>
        </p:sp>
        <p:sp>
          <p:nvSpPr>
            <p:cNvPr id="81" name="Freeform 73"/>
            <p:cNvSpPr>
              <a:spLocks noEditPoints="1"/>
            </p:cNvSpPr>
            <p:nvPr/>
          </p:nvSpPr>
          <p:spPr bwMode="auto">
            <a:xfrm>
              <a:off x="5159039" y="3930044"/>
              <a:ext cx="431771" cy="177201"/>
            </a:xfrm>
            <a:custGeom>
              <a:avLst/>
              <a:gdLst>
                <a:gd name="T0" fmla="*/ 124 w 130"/>
                <a:gd name="T1" fmla="*/ 0 h 53"/>
                <a:gd name="T2" fmla="*/ 6 w 130"/>
                <a:gd name="T3" fmla="*/ 0 h 53"/>
                <a:gd name="T4" fmla="*/ 0 w 130"/>
                <a:gd name="T5" fmla="*/ 7 h 53"/>
                <a:gd name="T6" fmla="*/ 0 w 130"/>
                <a:gd name="T7" fmla="*/ 53 h 53"/>
                <a:gd name="T8" fmla="*/ 19 w 130"/>
                <a:gd name="T9" fmla="*/ 53 h 53"/>
                <a:gd name="T10" fmla="*/ 19 w 130"/>
                <a:gd name="T11" fmla="*/ 25 h 53"/>
                <a:gd name="T12" fmla="*/ 111 w 130"/>
                <a:gd name="T13" fmla="*/ 25 h 53"/>
                <a:gd name="T14" fmla="*/ 111 w 130"/>
                <a:gd name="T15" fmla="*/ 53 h 53"/>
                <a:gd name="T16" fmla="*/ 130 w 130"/>
                <a:gd name="T17" fmla="*/ 53 h 53"/>
                <a:gd name="T18" fmla="*/ 130 w 130"/>
                <a:gd name="T19" fmla="*/ 7 h 53"/>
                <a:gd name="T20" fmla="*/ 124 w 130"/>
                <a:gd name="T21" fmla="*/ 0 h 53"/>
                <a:gd name="T22" fmla="*/ 18 w 130"/>
                <a:gd name="T23" fmla="*/ 16 h 53"/>
                <a:gd name="T24" fmla="*/ 13 w 130"/>
                <a:gd name="T25" fmla="*/ 11 h 53"/>
                <a:gd name="T26" fmla="*/ 18 w 130"/>
                <a:gd name="T27" fmla="*/ 6 h 53"/>
                <a:gd name="T28" fmla="*/ 23 w 130"/>
                <a:gd name="T29" fmla="*/ 11 h 53"/>
                <a:gd name="T30" fmla="*/ 18 w 130"/>
                <a:gd name="T31" fmla="*/ 16 h 53"/>
                <a:gd name="T32" fmla="*/ 117 w 130"/>
                <a:gd name="T33" fmla="*/ 13 h 53"/>
                <a:gd name="T34" fmla="*/ 29 w 130"/>
                <a:gd name="T35" fmla="*/ 13 h 53"/>
                <a:gd name="T36" fmla="*/ 29 w 130"/>
                <a:gd name="T37" fmla="*/ 7 h 53"/>
                <a:gd name="T38" fmla="*/ 117 w 130"/>
                <a:gd name="T39" fmla="*/ 7 h 53"/>
                <a:gd name="T40" fmla="*/ 117 w 130"/>
                <a:gd name="T41" fmla="*/ 1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0" h="52">
                  <a:moveTo>
                    <a:pt x="124" y="0"/>
                  </a:moveTo>
                  <a:cubicBezTo>
                    <a:pt x="6" y="0"/>
                    <a:pt x="6" y="0"/>
                    <a:pt x="6" y="0"/>
                  </a:cubicBezTo>
                  <a:cubicBezTo>
                    <a:pt x="3" y="0"/>
                    <a:pt x="0" y="3"/>
                    <a:pt x="0" y="7"/>
                  </a:cubicBezTo>
                  <a:cubicBezTo>
                    <a:pt x="0" y="53"/>
                    <a:pt x="0" y="53"/>
                    <a:pt x="0" y="53"/>
                  </a:cubicBezTo>
                  <a:cubicBezTo>
                    <a:pt x="19" y="53"/>
                    <a:pt x="19" y="53"/>
                    <a:pt x="19" y="53"/>
                  </a:cubicBezTo>
                  <a:cubicBezTo>
                    <a:pt x="19" y="25"/>
                    <a:pt x="19" y="25"/>
                    <a:pt x="19" y="25"/>
                  </a:cubicBezTo>
                  <a:cubicBezTo>
                    <a:pt x="111" y="25"/>
                    <a:pt x="111" y="25"/>
                    <a:pt x="111" y="25"/>
                  </a:cubicBezTo>
                  <a:cubicBezTo>
                    <a:pt x="111" y="53"/>
                    <a:pt x="111" y="53"/>
                    <a:pt x="111" y="53"/>
                  </a:cubicBezTo>
                  <a:cubicBezTo>
                    <a:pt x="130" y="53"/>
                    <a:pt x="130" y="53"/>
                    <a:pt x="130" y="53"/>
                  </a:cubicBezTo>
                  <a:cubicBezTo>
                    <a:pt x="130" y="7"/>
                    <a:pt x="130" y="7"/>
                    <a:pt x="130" y="7"/>
                  </a:cubicBezTo>
                  <a:cubicBezTo>
                    <a:pt x="130" y="3"/>
                    <a:pt x="127" y="0"/>
                    <a:pt x="124" y="0"/>
                  </a:cubicBezTo>
                  <a:close/>
                  <a:moveTo>
                    <a:pt x="18" y="16"/>
                  </a:moveTo>
                  <a:cubicBezTo>
                    <a:pt x="15" y="16"/>
                    <a:pt x="13" y="14"/>
                    <a:pt x="13" y="11"/>
                  </a:cubicBezTo>
                  <a:cubicBezTo>
                    <a:pt x="13" y="8"/>
                    <a:pt x="15" y="6"/>
                    <a:pt x="18" y="6"/>
                  </a:cubicBezTo>
                  <a:cubicBezTo>
                    <a:pt x="21" y="6"/>
                    <a:pt x="23" y="8"/>
                    <a:pt x="23" y="11"/>
                  </a:cubicBezTo>
                  <a:cubicBezTo>
                    <a:pt x="23" y="14"/>
                    <a:pt x="21" y="16"/>
                    <a:pt x="18" y="16"/>
                  </a:cubicBezTo>
                  <a:close/>
                  <a:moveTo>
                    <a:pt x="117" y="13"/>
                  </a:moveTo>
                  <a:cubicBezTo>
                    <a:pt x="29" y="13"/>
                    <a:pt x="29" y="13"/>
                    <a:pt x="29" y="13"/>
                  </a:cubicBezTo>
                  <a:cubicBezTo>
                    <a:pt x="29" y="7"/>
                    <a:pt x="29" y="7"/>
                    <a:pt x="29" y="7"/>
                  </a:cubicBezTo>
                  <a:cubicBezTo>
                    <a:pt x="117" y="7"/>
                    <a:pt x="117" y="7"/>
                    <a:pt x="117" y="7"/>
                  </a:cubicBezTo>
                  <a:lnTo>
                    <a:pt x="117"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ct val="0"/>
                </a:spcBef>
                <a:spcAft>
                  <a:spcPct val="0"/>
                </a:spcAft>
                <a:defRPr/>
              </a:pPr>
              <a:endParaRPr lang="en-US">
                <a:latin typeface="+mn-lt"/>
              </a:endParaRPr>
            </a:p>
          </p:txBody>
        </p:sp>
        <p:sp>
          <p:nvSpPr>
            <p:cNvPr id="82" name="Freeform 74"/>
            <p:cNvSpPr/>
            <p:nvPr/>
          </p:nvSpPr>
          <p:spPr bwMode="auto">
            <a:xfrm>
              <a:off x="5248887" y="4039859"/>
              <a:ext cx="252075" cy="189679"/>
            </a:xfrm>
            <a:custGeom>
              <a:avLst/>
              <a:gdLst>
                <a:gd name="T0" fmla="*/ 66 w 76"/>
                <a:gd name="T1" fmla="*/ 49 h 57"/>
                <a:gd name="T2" fmla="*/ 25 w 76"/>
                <a:gd name="T3" fmla="*/ 49 h 57"/>
                <a:gd name="T4" fmla="*/ 10 w 76"/>
                <a:gd name="T5" fmla="*/ 49 h 57"/>
                <a:gd name="T6" fmla="*/ 10 w 76"/>
                <a:gd name="T7" fmla="*/ 0 h 57"/>
                <a:gd name="T8" fmla="*/ 1 w 76"/>
                <a:gd name="T9" fmla="*/ 0 h 57"/>
                <a:gd name="T10" fmla="*/ 1 w 76"/>
                <a:gd name="T11" fmla="*/ 50 h 57"/>
                <a:gd name="T12" fmla="*/ 8 w 76"/>
                <a:gd name="T13" fmla="*/ 57 h 57"/>
                <a:gd name="T14" fmla="*/ 69 w 76"/>
                <a:gd name="T15" fmla="*/ 57 h 57"/>
                <a:gd name="T16" fmla="*/ 76 w 76"/>
                <a:gd name="T17" fmla="*/ 48 h 57"/>
                <a:gd name="T18" fmla="*/ 76 w 76"/>
                <a:gd name="T19" fmla="*/ 0 h 57"/>
                <a:gd name="T20" fmla="*/ 66 w 76"/>
                <a:gd name="T21" fmla="*/ 0 h 57"/>
                <a:gd name="T22" fmla="*/ 66 w 76"/>
                <a:gd name="T23" fmla="*/ 4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57">
                  <a:moveTo>
                    <a:pt x="66" y="49"/>
                  </a:moveTo>
                  <a:cubicBezTo>
                    <a:pt x="25" y="49"/>
                    <a:pt x="25" y="49"/>
                    <a:pt x="25" y="49"/>
                  </a:cubicBezTo>
                  <a:cubicBezTo>
                    <a:pt x="10" y="49"/>
                    <a:pt x="10" y="49"/>
                    <a:pt x="10" y="49"/>
                  </a:cubicBezTo>
                  <a:cubicBezTo>
                    <a:pt x="10" y="0"/>
                    <a:pt x="10" y="0"/>
                    <a:pt x="10" y="0"/>
                  </a:cubicBezTo>
                  <a:cubicBezTo>
                    <a:pt x="1" y="0"/>
                    <a:pt x="1" y="0"/>
                    <a:pt x="1" y="0"/>
                  </a:cubicBezTo>
                  <a:cubicBezTo>
                    <a:pt x="1" y="50"/>
                    <a:pt x="1" y="50"/>
                    <a:pt x="1" y="50"/>
                  </a:cubicBezTo>
                  <a:cubicBezTo>
                    <a:pt x="1" y="50"/>
                    <a:pt x="0" y="57"/>
                    <a:pt x="8" y="57"/>
                  </a:cubicBezTo>
                  <a:cubicBezTo>
                    <a:pt x="16" y="57"/>
                    <a:pt x="69" y="57"/>
                    <a:pt x="69" y="57"/>
                  </a:cubicBezTo>
                  <a:cubicBezTo>
                    <a:pt x="75" y="57"/>
                    <a:pt x="76" y="53"/>
                    <a:pt x="76" y="48"/>
                  </a:cubicBezTo>
                  <a:cubicBezTo>
                    <a:pt x="76" y="0"/>
                    <a:pt x="76" y="0"/>
                    <a:pt x="76" y="0"/>
                  </a:cubicBezTo>
                  <a:cubicBezTo>
                    <a:pt x="66" y="0"/>
                    <a:pt x="66" y="0"/>
                    <a:pt x="66" y="0"/>
                  </a:cubicBezTo>
                  <a:lnTo>
                    <a:pt x="66" y="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ct val="0"/>
                </a:spcBef>
                <a:spcAft>
                  <a:spcPct val="0"/>
                </a:spcAft>
                <a:defRPr/>
              </a:pPr>
              <a:endParaRPr lang="en-US">
                <a:latin typeface="+mn-lt"/>
              </a:endParaRPr>
            </a:p>
          </p:txBody>
        </p:sp>
        <p:sp>
          <p:nvSpPr>
            <p:cNvPr id="83" name="Rectangle 75"/>
            <p:cNvSpPr>
              <a:spLocks noChangeArrowheads="1"/>
            </p:cNvSpPr>
            <p:nvPr/>
          </p:nvSpPr>
          <p:spPr bwMode="auto">
            <a:xfrm>
              <a:off x="5293811" y="4082286"/>
              <a:ext cx="157235" cy="274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ct val="0"/>
                </a:spcBef>
                <a:spcAft>
                  <a:spcPct val="0"/>
                </a:spcAft>
                <a:defRPr/>
              </a:pPr>
              <a:endParaRPr lang="en-US">
                <a:latin typeface="+mn-lt"/>
              </a:endParaRPr>
            </a:p>
          </p:txBody>
        </p:sp>
        <p:sp>
          <p:nvSpPr>
            <p:cNvPr id="84" name="Rectangle 76"/>
            <p:cNvSpPr>
              <a:spLocks noChangeArrowheads="1"/>
            </p:cNvSpPr>
            <p:nvPr/>
          </p:nvSpPr>
          <p:spPr bwMode="auto">
            <a:xfrm>
              <a:off x="5298803" y="4142185"/>
              <a:ext cx="152243" cy="274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ct val="0"/>
                </a:spcBef>
                <a:spcAft>
                  <a:spcPct val="0"/>
                </a:spcAft>
                <a:defRPr/>
              </a:pPr>
              <a:endParaRPr lang="en-US">
                <a:latin typeface="+mn-lt"/>
              </a:endParaRPr>
            </a:p>
          </p:txBody>
        </p:sp>
      </p:grpSp>
      <p:grpSp>
        <p:nvGrpSpPr>
          <p:cNvPr id="85" name="Group 26"/>
          <p:cNvGrpSpPr>
            <a:grpSpLocks noChangeAspect="1"/>
          </p:cNvGrpSpPr>
          <p:nvPr/>
        </p:nvGrpSpPr>
        <p:grpSpPr>
          <a:xfrm>
            <a:off x="4195151" y="3112618"/>
            <a:ext cx="473005" cy="489600"/>
            <a:chOff x="1163293" y="4009909"/>
            <a:chExt cx="426779" cy="441753"/>
          </a:xfrm>
          <a:solidFill>
            <a:schemeClr val="bg1"/>
          </a:solidFill>
        </p:grpSpPr>
        <p:sp>
          <p:nvSpPr>
            <p:cNvPr id="86" name="Freeform 129"/>
            <p:cNvSpPr/>
            <p:nvPr/>
          </p:nvSpPr>
          <p:spPr bwMode="auto">
            <a:xfrm>
              <a:off x="1163293" y="4192101"/>
              <a:ext cx="426779" cy="157235"/>
            </a:xfrm>
            <a:custGeom>
              <a:avLst/>
              <a:gdLst>
                <a:gd name="T0" fmla="*/ 86 w 171"/>
                <a:gd name="T1" fmla="*/ 36 h 63"/>
                <a:gd name="T2" fmla="*/ 24 w 171"/>
                <a:gd name="T3" fmla="*/ 0 h 63"/>
                <a:gd name="T4" fmla="*/ 0 w 171"/>
                <a:gd name="T5" fmla="*/ 15 h 63"/>
                <a:gd name="T6" fmla="*/ 86 w 171"/>
                <a:gd name="T7" fmla="*/ 63 h 63"/>
                <a:gd name="T8" fmla="*/ 171 w 171"/>
                <a:gd name="T9" fmla="*/ 15 h 63"/>
                <a:gd name="T10" fmla="*/ 147 w 171"/>
                <a:gd name="T11" fmla="*/ 0 h 63"/>
                <a:gd name="T12" fmla="*/ 86 w 171"/>
                <a:gd name="T13" fmla="*/ 36 h 63"/>
              </a:gdLst>
              <a:ahLst/>
              <a:cxnLst>
                <a:cxn ang="0">
                  <a:pos x="T0" y="T1"/>
                </a:cxn>
                <a:cxn ang="0">
                  <a:pos x="T2" y="T3"/>
                </a:cxn>
                <a:cxn ang="0">
                  <a:pos x="T4" y="T5"/>
                </a:cxn>
                <a:cxn ang="0">
                  <a:pos x="T6" y="T7"/>
                </a:cxn>
                <a:cxn ang="0">
                  <a:pos x="T8" y="T9"/>
                </a:cxn>
                <a:cxn ang="0">
                  <a:pos x="T10" y="T11"/>
                </a:cxn>
                <a:cxn ang="0">
                  <a:pos x="T12" y="T13"/>
                </a:cxn>
              </a:cxnLst>
              <a:rect l="0" t="0" r="r" b="b"/>
              <a:pathLst>
                <a:path w="171" h="62">
                  <a:moveTo>
                    <a:pt x="86" y="36"/>
                  </a:moveTo>
                  <a:lnTo>
                    <a:pt x="24" y="0"/>
                  </a:lnTo>
                  <a:lnTo>
                    <a:pt x="0" y="15"/>
                  </a:lnTo>
                  <a:lnTo>
                    <a:pt x="86" y="63"/>
                  </a:lnTo>
                  <a:lnTo>
                    <a:pt x="171" y="15"/>
                  </a:lnTo>
                  <a:lnTo>
                    <a:pt x="147" y="0"/>
                  </a:lnTo>
                  <a:lnTo>
                    <a:pt x="86"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ct val="0"/>
                </a:spcBef>
                <a:spcAft>
                  <a:spcPct val="0"/>
                </a:spcAft>
                <a:defRPr/>
              </a:pPr>
              <a:endParaRPr lang="en-US">
                <a:latin typeface="+mn-lt"/>
              </a:endParaRPr>
            </a:p>
          </p:txBody>
        </p:sp>
        <p:sp>
          <p:nvSpPr>
            <p:cNvPr id="87" name="Freeform 130"/>
            <p:cNvSpPr/>
            <p:nvPr/>
          </p:nvSpPr>
          <p:spPr bwMode="auto">
            <a:xfrm>
              <a:off x="1163293" y="4296924"/>
              <a:ext cx="426779" cy="154738"/>
            </a:xfrm>
            <a:custGeom>
              <a:avLst/>
              <a:gdLst>
                <a:gd name="T0" fmla="*/ 86 w 171"/>
                <a:gd name="T1" fmla="*/ 34 h 62"/>
                <a:gd name="T2" fmla="*/ 24 w 171"/>
                <a:gd name="T3" fmla="*/ 0 h 62"/>
                <a:gd name="T4" fmla="*/ 0 w 171"/>
                <a:gd name="T5" fmla="*/ 13 h 62"/>
                <a:gd name="T6" fmla="*/ 86 w 171"/>
                <a:gd name="T7" fmla="*/ 62 h 62"/>
                <a:gd name="T8" fmla="*/ 171 w 171"/>
                <a:gd name="T9" fmla="*/ 13 h 62"/>
                <a:gd name="T10" fmla="*/ 147 w 171"/>
                <a:gd name="T11" fmla="*/ 0 h 62"/>
                <a:gd name="T12" fmla="*/ 86 w 171"/>
                <a:gd name="T13" fmla="*/ 34 h 62"/>
              </a:gdLst>
              <a:ahLst/>
              <a:cxnLst>
                <a:cxn ang="0">
                  <a:pos x="T0" y="T1"/>
                </a:cxn>
                <a:cxn ang="0">
                  <a:pos x="T2" y="T3"/>
                </a:cxn>
                <a:cxn ang="0">
                  <a:pos x="T4" y="T5"/>
                </a:cxn>
                <a:cxn ang="0">
                  <a:pos x="T6" y="T7"/>
                </a:cxn>
                <a:cxn ang="0">
                  <a:pos x="T8" y="T9"/>
                </a:cxn>
                <a:cxn ang="0">
                  <a:pos x="T10" y="T11"/>
                </a:cxn>
                <a:cxn ang="0">
                  <a:pos x="T12" y="T13"/>
                </a:cxn>
              </a:cxnLst>
              <a:rect l="0" t="0" r="r" b="b"/>
              <a:pathLst>
                <a:path w="171" h="62">
                  <a:moveTo>
                    <a:pt x="86" y="34"/>
                  </a:moveTo>
                  <a:lnTo>
                    <a:pt x="24" y="0"/>
                  </a:lnTo>
                  <a:lnTo>
                    <a:pt x="0" y="13"/>
                  </a:lnTo>
                  <a:lnTo>
                    <a:pt x="86" y="62"/>
                  </a:lnTo>
                  <a:lnTo>
                    <a:pt x="171" y="13"/>
                  </a:lnTo>
                  <a:lnTo>
                    <a:pt x="147" y="0"/>
                  </a:lnTo>
                  <a:lnTo>
                    <a:pt x="86"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ct val="0"/>
                </a:spcBef>
                <a:spcAft>
                  <a:spcPct val="0"/>
                </a:spcAft>
                <a:defRPr/>
              </a:pPr>
              <a:endParaRPr lang="en-US">
                <a:latin typeface="+mn-lt"/>
              </a:endParaRPr>
            </a:p>
          </p:txBody>
        </p:sp>
        <p:sp>
          <p:nvSpPr>
            <p:cNvPr id="88" name="Freeform 131"/>
            <p:cNvSpPr/>
            <p:nvPr/>
          </p:nvSpPr>
          <p:spPr bwMode="auto">
            <a:xfrm>
              <a:off x="1163293" y="4009909"/>
              <a:ext cx="426779" cy="242092"/>
            </a:xfrm>
            <a:custGeom>
              <a:avLst/>
              <a:gdLst>
                <a:gd name="T0" fmla="*/ 171 w 171"/>
                <a:gd name="T1" fmla="*/ 48 h 97"/>
                <a:gd name="T2" fmla="*/ 86 w 171"/>
                <a:gd name="T3" fmla="*/ 0 h 97"/>
                <a:gd name="T4" fmla="*/ 0 w 171"/>
                <a:gd name="T5" fmla="*/ 48 h 97"/>
                <a:gd name="T6" fmla="*/ 86 w 171"/>
                <a:gd name="T7" fmla="*/ 97 h 97"/>
                <a:gd name="T8" fmla="*/ 171 w 171"/>
                <a:gd name="T9" fmla="*/ 48 h 97"/>
              </a:gdLst>
              <a:ahLst/>
              <a:cxnLst>
                <a:cxn ang="0">
                  <a:pos x="T0" y="T1"/>
                </a:cxn>
                <a:cxn ang="0">
                  <a:pos x="T2" y="T3"/>
                </a:cxn>
                <a:cxn ang="0">
                  <a:pos x="T4" y="T5"/>
                </a:cxn>
                <a:cxn ang="0">
                  <a:pos x="T6" y="T7"/>
                </a:cxn>
                <a:cxn ang="0">
                  <a:pos x="T8" y="T9"/>
                </a:cxn>
              </a:cxnLst>
              <a:rect l="0" t="0" r="r" b="b"/>
              <a:pathLst>
                <a:path w="171" h="97">
                  <a:moveTo>
                    <a:pt x="171" y="48"/>
                  </a:moveTo>
                  <a:lnTo>
                    <a:pt x="86" y="0"/>
                  </a:lnTo>
                  <a:lnTo>
                    <a:pt x="0" y="48"/>
                  </a:lnTo>
                  <a:lnTo>
                    <a:pt x="86" y="97"/>
                  </a:lnTo>
                  <a:lnTo>
                    <a:pt x="171"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ct val="0"/>
                </a:spcBef>
                <a:spcAft>
                  <a:spcPct val="0"/>
                </a:spcAft>
                <a:defRPr/>
              </a:pPr>
              <a:endParaRPr lang="en-US">
                <a:latin typeface="+mn-lt"/>
              </a:endParaRPr>
            </a:p>
          </p:txBody>
        </p:sp>
      </p:grpSp>
      <p:grpSp>
        <p:nvGrpSpPr>
          <p:cNvPr id="89" name="Group 30"/>
          <p:cNvGrpSpPr>
            <a:grpSpLocks noChangeAspect="1"/>
          </p:cNvGrpSpPr>
          <p:nvPr/>
        </p:nvGrpSpPr>
        <p:grpSpPr>
          <a:xfrm>
            <a:off x="7642519" y="3112618"/>
            <a:ext cx="348875" cy="520200"/>
            <a:chOff x="4669866" y="3800264"/>
            <a:chExt cx="279527" cy="416797"/>
          </a:xfrm>
          <a:solidFill>
            <a:schemeClr val="bg1"/>
          </a:solidFill>
        </p:grpSpPr>
        <p:sp>
          <p:nvSpPr>
            <p:cNvPr id="90" name="Freeform 141"/>
            <p:cNvSpPr>
              <a:spLocks noEditPoints="1"/>
            </p:cNvSpPr>
            <p:nvPr/>
          </p:nvSpPr>
          <p:spPr bwMode="auto">
            <a:xfrm>
              <a:off x="4669866" y="3800264"/>
              <a:ext cx="279527" cy="316965"/>
            </a:xfrm>
            <a:custGeom>
              <a:avLst/>
              <a:gdLst>
                <a:gd name="T0" fmla="*/ 84 w 84"/>
                <a:gd name="T1" fmla="*/ 42 h 95"/>
                <a:gd name="T2" fmla="*/ 42 w 84"/>
                <a:gd name="T3" fmla="*/ 0 h 95"/>
                <a:gd name="T4" fmla="*/ 0 w 84"/>
                <a:gd name="T5" fmla="*/ 42 h 95"/>
                <a:gd name="T6" fmla="*/ 28 w 84"/>
                <a:gd name="T7" fmla="*/ 81 h 95"/>
                <a:gd name="T8" fmla="*/ 25 w 84"/>
                <a:gd name="T9" fmla="*/ 81 h 95"/>
                <a:gd name="T10" fmla="*/ 25 w 84"/>
                <a:gd name="T11" fmla="*/ 95 h 95"/>
                <a:gd name="T12" fmla="*/ 60 w 84"/>
                <a:gd name="T13" fmla="*/ 95 h 95"/>
                <a:gd name="T14" fmla="*/ 60 w 84"/>
                <a:gd name="T15" fmla="*/ 81 h 95"/>
                <a:gd name="T16" fmla="*/ 57 w 84"/>
                <a:gd name="T17" fmla="*/ 81 h 95"/>
                <a:gd name="T18" fmla="*/ 84 w 84"/>
                <a:gd name="T19" fmla="*/ 42 h 95"/>
                <a:gd name="T20" fmla="*/ 42 w 84"/>
                <a:gd name="T21" fmla="*/ 77 h 95"/>
                <a:gd name="T22" fmla="*/ 7 w 84"/>
                <a:gd name="T23" fmla="*/ 42 h 95"/>
                <a:gd name="T24" fmla="*/ 42 w 84"/>
                <a:gd name="T25" fmla="*/ 7 h 95"/>
                <a:gd name="T26" fmla="*/ 77 w 84"/>
                <a:gd name="T27" fmla="*/ 42 h 95"/>
                <a:gd name="T28" fmla="*/ 42 w 84"/>
                <a:gd name="T29" fmla="*/ 7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95">
                  <a:moveTo>
                    <a:pt x="84" y="42"/>
                  </a:moveTo>
                  <a:cubicBezTo>
                    <a:pt x="84" y="19"/>
                    <a:pt x="65" y="0"/>
                    <a:pt x="42" y="0"/>
                  </a:cubicBezTo>
                  <a:cubicBezTo>
                    <a:pt x="19" y="0"/>
                    <a:pt x="0" y="19"/>
                    <a:pt x="0" y="42"/>
                  </a:cubicBezTo>
                  <a:cubicBezTo>
                    <a:pt x="0" y="60"/>
                    <a:pt x="12" y="75"/>
                    <a:pt x="28" y="81"/>
                  </a:cubicBezTo>
                  <a:cubicBezTo>
                    <a:pt x="25" y="81"/>
                    <a:pt x="25" y="81"/>
                    <a:pt x="25" y="81"/>
                  </a:cubicBezTo>
                  <a:cubicBezTo>
                    <a:pt x="25" y="95"/>
                    <a:pt x="25" y="95"/>
                    <a:pt x="25" y="95"/>
                  </a:cubicBezTo>
                  <a:cubicBezTo>
                    <a:pt x="60" y="95"/>
                    <a:pt x="60" y="95"/>
                    <a:pt x="60" y="95"/>
                  </a:cubicBezTo>
                  <a:cubicBezTo>
                    <a:pt x="60" y="81"/>
                    <a:pt x="60" y="81"/>
                    <a:pt x="60" y="81"/>
                  </a:cubicBezTo>
                  <a:cubicBezTo>
                    <a:pt x="57" y="81"/>
                    <a:pt x="57" y="81"/>
                    <a:pt x="57" y="81"/>
                  </a:cubicBezTo>
                  <a:cubicBezTo>
                    <a:pt x="73" y="75"/>
                    <a:pt x="84" y="60"/>
                    <a:pt x="84" y="42"/>
                  </a:cubicBezTo>
                  <a:close/>
                  <a:moveTo>
                    <a:pt x="42" y="77"/>
                  </a:moveTo>
                  <a:cubicBezTo>
                    <a:pt x="23" y="77"/>
                    <a:pt x="7" y="61"/>
                    <a:pt x="7" y="42"/>
                  </a:cubicBezTo>
                  <a:cubicBezTo>
                    <a:pt x="7" y="23"/>
                    <a:pt x="23" y="7"/>
                    <a:pt x="42" y="7"/>
                  </a:cubicBezTo>
                  <a:cubicBezTo>
                    <a:pt x="62" y="7"/>
                    <a:pt x="77" y="23"/>
                    <a:pt x="77" y="42"/>
                  </a:cubicBezTo>
                  <a:cubicBezTo>
                    <a:pt x="77" y="61"/>
                    <a:pt x="62" y="77"/>
                    <a:pt x="42" y="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ct val="0"/>
                </a:spcBef>
                <a:spcAft>
                  <a:spcPct val="0"/>
                </a:spcAft>
                <a:defRPr/>
              </a:pPr>
              <a:endParaRPr lang="en-US">
                <a:latin typeface="+mn-lt"/>
              </a:endParaRPr>
            </a:p>
          </p:txBody>
        </p:sp>
        <p:sp>
          <p:nvSpPr>
            <p:cNvPr id="91" name="Rectangle 142"/>
            <p:cNvSpPr>
              <a:spLocks noChangeArrowheads="1"/>
            </p:cNvSpPr>
            <p:nvPr/>
          </p:nvSpPr>
          <p:spPr bwMode="auto">
            <a:xfrm>
              <a:off x="4752226" y="4127210"/>
              <a:ext cx="117302"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ct val="0"/>
                </a:spcBef>
                <a:spcAft>
                  <a:spcPct val="0"/>
                </a:spcAft>
                <a:defRPr/>
              </a:pPr>
              <a:endParaRPr lang="en-US">
                <a:latin typeface="+mn-lt"/>
              </a:endParaRPr>
            </a:p>
          </p:txBody>
        </p:sp>
        <p:sp>
          <p:nvSpPr>
            <p:cNvPr id="92" name="Freeform 143"/>
            <p:cNvSpPr/>
            <p:nvPr/>
          </p:nvSpPr>
          <p:spPr bwMode="auto">
            <a:xfrm>
              <a:off x="4752226" y="4179623"/>
              <a:ext cx="117302" cy="37438"/>
            </a:xfrm>
            <a:custGeom>
              <a:avLst/>
              <a:gdLst>
                <a:gd name="T0" fmla="*/ 0 w 47"/>
                <a:gd name="T1" fmla="*/ 9 h 15"/>
                <a:gd name="T2" fmla="*/ 16 w 47"/>
                <a:gd name="T3" fmla="*/ 9 h 15"/>
                <a:gd name="T4" fmla="*/ 16 w 47"/>
                <a:gd name="T5" fmla="*/ 15 h 15"/>
                <a:gd name="T6" fmla="*/ 31 w 47"/>
                <a:gd name="T7" fmla="*/ 15 h 15"/>
                <a:gd name="T8" fmla="*/ 31 w 47"/>
                <a:gd name="T9" fmla="*/ 9 h 15"/>
                <a:gd name="T10" fmla="*/ 47 w 47"/>
                <a:gd name="T11" fmla="*/ 9 h 15"/>
                <a:gd name="T12" fmla="*/ 47 w 47"/>
                <a:gd name="T13" fmla="*/ 0 h 15"/>
                <a:gd name="T14" fmla="*/ 0 w 47"/>
                <a:gd name="T15" fmla="*/ 0 h 15"/>
                <a:gd name="T16" fmla="*/ 0 w 47"/>
                <a:gd name="T17" fmla="*/ 9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15">
                  <a:moveTo>
                    <a:pt x="0" y="9"/>
                  </a:moveTo>
                  <a:lnTo>
                    <a:pt x="16" y="9"/>
                  </a:lnTo>
                  <a:lnTo>
                    <a:pt x="16" y="15"/>
                  </a:lnTo>
                  <a:lnTo>
                    <a:pt x="31" y="15"/>
                  </a:lnTo>
                  <a:lnTo>
                    <a:pt x="31" y="9"/>
                  </a:lnTo>
                  <a:lnTo>
                    <a:pt x="47" y="9"/>
                  </a:lnTo>
                  <a:lnTo>
                    <a:pt x="47" y="0"/>
                  </a:lnTo>
                  <a:lnTo>
                    <a:pt x="0" y="0"/>
                  </a:ln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ct val="0"/>
                </a:spcBef>
                <a:spcAft>
                  <a:spcPct val="0"/>
                </a:spcAft>
                <a:defRPr/>
              </a:pPr>
              <a:endParaRPr lang="en-US">
                <a:latin typeface="+mn-lt"/>
              </a:endParaRPr>
            </a:p>
          </p:txBody>
        </p:sp>
        <p:sp>
          <p:nvSpPr>
            <p:cNvPr id="93" name="Freeform 144"/>
            <p:cNvSpPr>
              <a:spLocks noEditPoints="1"/>
            </p:cNvSpPr>
            <p:nvPr/>
          </p:nvSpPr>
          <p:spPr bwMode="auto">
            <a:xfrm>
              <a:off x="4769697" y="3890112"/>
              <a:ext cx="82362" cy="162227"/>
            </a:xfrm>
            <a:custGeom>
              <a:avLst/>
              <a:gdLst>
                <a:gd name="T0" fmla="*/ 32 w 33"/>
                <a:gd name="T1" fmla="*/ 3 h 65"/>
                <a:gd name="T2" fmla="*/ 28 w 33"/>
                <a:gd name="T3" fmla="*/ 0 h 65"/>
                <a:gd name="T4" fmla="*/ 16 w 33"/>
                <a:gd name="T5" fmla="*/ 5 h 65"/>
                <a:gd name="T6" fmla="*/ 4 w 33"/>
                <a:gd name="T7" fmla="*/ 0 h 65"/>
                <a:gd name="T8" fmla="*/ 0 w 33"/>
                <a:gd name="T9" fmla="*/ 3 h 65"/>
                <a:gd name="T10" fmla="*/ 0 w 33"/>
                <a:gd name="T11" fmla="*/ 3 h 65"/>
                <a:gd name="T12" fmla="*/ 0 w 33"/>
                <a:gd name="T13" fmla="*/ 3 h 65"/>
                <a:gd name="T14" fmla="*/ 15 w 33"/>
                <a:gd name="T15" fmla="*/ 65 h 65"/>
                <a:gd name="T16" fmla="*/ 19 w 33"/>
                <a:gd name="T17" fmla="*/ 65 h 65"/>
                <a:gd name="T18" fmla="*/ 33 w 33"/>
                <a:gd name="T19" fmla="*/ 3 h 65"/>
                <a:gd name="T20" fmla="*/ 33 w 33"/>
                <a:gd name="T21" fmla="*/ 3 h 65"/>
                <a:gd name="T22" fmla="*/ 33 w 33"/>
                <a:gd name="T23" fmla="*/ 3 h 65"/>
                <a:gd name="T24" fmla="*/ 33 w 33"/>
                <a:gd name="T25" fmla="*/ 3 h 65"/>
                <a:gd name="T26" fmla="*/ 32 w 33"/>
                <a:gd name="T27" fmla="*/ 3 h 65"/>
                <a:gd name="T28" fmla="*/ 16 w 33"/>
                <a:gd name="T29" fmla="*/ 57 h 65"/>
                <a:gd name="T30" fmla="*/ 4 w 33"/>
                <a:gd name="T31" fmla="*/ 4 h 65"/>
                <a:gd name="T32" fmla="*/ 16 w 33"/>
                <a:gd name="T33" fmla="*/ 8 h 65"/>
                <a:gd name="T34" fmla="*/ 29 w 33"/>
                <a:gd name="T35" fmla="*/ 4 h 65"/>
                <a:gd name="T36" fmla="*/ 16 w 33"/>
                <a:gd name="T37" fmla="*/ 5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65">
                  <a:moveTo>
                    <a:pt x="32" y="3"/>
                  </a:moveTo>
                  <a:lnTo>
                    <a:pt x="28" y="0"/>
                  </a:lnTo>
                  <a:lnTo>
                    <a:pt x="16" y="5"/>
                  </a:lnTo>
                  <a:lnTo>
                    <a:pt x="4" y="0"/>
                  </a:lnTo>
                  <a:lnTo>
                    <a:pt x="0" y="3"/>
                  </a:lnTo>
                  <a:lnTo>
                    <a:pt x="0" y="3"/>
                  </a:lnTo>
                  <a:lnTo>
                    <a:pt x="0" y="3"/>
                  </a:lnTo>
                  <a:lnTo>
                    <a:pt x="15" y="65"/>
                  </a:lnTo>
                  <a:lnTo>
                    <a:pt x="19" y="65"/>
                  </a:lnTo>
                  <a:lnTo>
                    <a:pt x="33" y="3"/>
                  </a:lnTo>
                  <a:lnTo>
                    <a:pt x="33" y="3"/>
                  </a:lnTo>
                  <a:lnTo>
                    <a:pt x="33" y="3"/>
                  </a:lnTo>
                  <a:lnTo>
                    <a:pt x="33" y="3"/>
                  </a:lnTo>
                  <a:lnTo>
                    <a:pt x="32" y="3"/>
                  </a:lnTo>
                  <a:close/>
                  <a:moveTo>
                    <a:pt x="16" y="57"/>
                  </a:moveTo>
                  <a:lnTo>
                    <a:pt x="4" y="4"/>
                  </a:lnTo>
                  <a:lnTo>
                    <a:pt x="16" y="8"/>
                  </a:lnTo>
                  <a:lnTo>
                    <a:pt x="29" y="4"/>
                  </a:lnTo>
                  <a:lnTo>
                    <a:pt x="16"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ct val="0"/>
                </a:spcBef>
                <a:spcAft>
                  <a:spcPct val="0"/>
                </a:spcAft>
                <a:defRPr/>
              </a:pPr>
              <a:endParaRPr lang="en-US">
                <a:latin typeface="+mn-lt"/>
              </a:endParaRPr>
            </a:p>
          </p:txBody>
        </p:sp>
      </p:grpSp>
      <p:sp>
        <p:nvSpPr>
          <p:cNvPr id="94" name="Hexagon 35"/>
          <p:cNvSpPr>
            <a:spLocks noChangeAspect="1"/>
          </p:cNvSpPr>
          <p:nvPr/>
        </p:nvSpPr>
        <p:spPr>
          <a:xfrm>
            <a:off x="5132388" y="2187922"/>
            <a:ext cx="1936750" cy="1128713"/>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a:solidFill>
                <a:srgbClr val="FFFFFF"/>
              </a:solidFill>
            </a:endParaRPr>
          </a:p>
        </p:txBody>
      </p:sp>
      <p:grpSp>
        <p:nvGrpSpPr>
          <p:cNvPr id="95" name="Group 42"/>
          <p:cNvGrpSpPr>
            <a:grpSpLocks noChangeAspect="1"/>
          </p:cNvGrpSpPr>
          <p:nvPr/>
        </p:nvGrpSpPr>
        <p:grpSpPr>
          <a:xfrm>
            <a:off x="5925822" y="2536748"/>
            <a:ext cx="390478" cy="489600"/>
            <a:chOff x="5106627" y="2260366"/>
            <a:chExt cx="324452" cy="406813"/>
          </a:xfrm>
          <a:solidFill>
            <a:schemeClr val="bg1"/>
          </a:solidFill>
        </p:grpSpPr>
        <p:sp>
          <p:nvSpPr>
            <p:cNvPr id="96" name="Freeform 80"/>
            <p:cNvSpPr/>
            <p:nvPr/>
          </p:nvSpPr>
          <p:spPr bwMode="auto">
            <a:xfrm>
              <a:off x="5106627" y="2430079"/>
              <a:ext cx="324452" cy="134772"/>
            </a:xfrm>
            <a:custGeom>
              <a:avLst/>
              <a:gdLst>
                <a:gd name="T0" fmla="*/ 49 w 98"/>
                <a:gd name="T1" fmla="*/ 16 h 40"/>
                <a:gd name="T2" fmla="*/ 2 w 98"/>
                <a:gd name="T3" fmla="*/ 0 h 40"/>
                <a:gd name="T4" fmla="*/ 0 w 98"/>
                <a:gd name="T5" fmla="*/ 5 h 40"/>
                <a:gd name="T6" fmla="*/ 0 w 98"/>
                <a:gd name="T7" fmla="*/ 20 h 40"/>
                <a:gd name="T8" fmla="*/ 49 w 98"/>
                <a:gd name="T9" fmla="*/ 40 h 40"/>
                <a:gd name="T10" fmla="*/ 98 w 98"/>
                <a:gd name="T11" fmla="*/ 20 h 40"/>
                <a:gd name="T12" fmla="*/ 98 w 98"/>
                <a:gd name="T13" fmla="*/ 5 h 40"/>
                <a:gd name="T14" fmla="*/ 96 w 98"/>
                <a:gd name="T15" fmla="*/ 0 h 40"/>
                <a:gd name="T16" fmla="*/ 49 w 98"/>
                <a:gd name="T17"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6"/>
                  </a:moveTo>
                  <a:cubicBezTo>
                    <a:pt x="26" y="16"/>
                    <a:pt x="7" y="9"/>
                    <a:pt x="2" y="0"/>
                  </a:cubicBezTo>
                  <a:cubicBezTo>
                    <a:pt x="1" y="2"/>
                    <a:pt x="0" y="3"/>
                    <a:pt x="0" y="5"/>
                  </a:cubicBezTo>
                  <a:cubicBezTo>
                    <a:pt x="0" y="20"/>
                    <a:pt x="0" y="20"/>
                    <a:pt x="0" y="20"/>
                  </a:cubicBezTo>
                  <a:cubicBezTo>
                    <a:pt x="0" y="31"/>
                    <a:pt x="22" y="40"/>
                    <a:pt x="49" y="40"/>
                  </a:cubicBezTo>
                  <a:cubicBezTo>
                    <a:pt x="76" y="40"/>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ct val="0"/>
                </a:spcBef>
                <a:spcAft>
                  <a:spcPct val="0"/>
                </a:spcAft>
                <a:defRPr/>
              </a:pPr>
              <a:endParaRPr lang="en-US">
                <a:latin typeface="+mn-lt"/>
              </a:endParaRPr>
            </a:p>
          </p:txBody>
        </p:sp>
        <p:sp>
          <p:nvSpPr>
            <p:cNvPr id="97" name="Freeform 81"/>
            <p:cNvSpPr/>
            <p:nvPr/>
          </p:nvSpPr>
          <p:spPr bwMode="auto">
            <a:xfrm>
              <a:off x="5106627" y="2534902"/>
              <a:ext cx="324452" cy="132277"/>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ct val="0"/>
                </a:spcBef>
                <a:spcAft>
                  <a:spcPct val="0"/>
                </a:spcAft>
                <a:defRPr/>
              </a:pPr>
              <a:endParaRPr lang="en-US">
                <a:latin typeface="+mn-lt"/>
              </a:endParaRPr>
            </a:p>
          </p:txBody>
        </p:sp>
        <p:sp>
          <p:nvSpPr>
            <p:cNvPr id="98" name="Freeform 82"/>
            <p:cNvSpPr/>
            <p:nvPr/>
          </p:nvSpPr>
          <p:spPr bwMode="auto">
            <a:xfrm>
              <a:off x="5106627" y="2330248"/>
              <a:ext cx="324452" cy="137269"/>
            </a:xfrm>
            <a:custGeom>
              <a:avLst/>
              <a:gdLst>
                <a:gd name="T0" fmla="*/ 96 w 98"/>
                <a:gd name="T1" fmla="*/ 0 h 41"/>
                <a:gd name="T2" fmla="*/ 49 w 98"/>
                <a:gd name="T3" fmla="*/ 15 h 41"/>
                <a:gd name="T4" fmla="*/ 2 w 98"/>
                <a:gd name="T5" fmla="*/ 0 h 41"/>
                <a:gd name="T6" fmla="*/ 0 w 98"/>
                <a:gd name="T7" fmla="*/ 5 h 41"/>
                <a:gd name="T8" fmla="*/ 0 w 98"/>
                <a:gd name="T9" fmla="*/ 20 h 41"/>
                <a:gd name="T10" fmla="*/ 49 w 98"/>
                <a:gd name="T11" fmla="*/ 41 h 41"/>
                <a:gd name="T12" fmla="*/ 98 w 98"/>
                <a:gd name="T13" fmla="*/ 20 h 41"/>
                <a:gd name="T14" fmla="*/ 98 w 98"/>
                <a:gd name="T15" fmla="*/ 5 h 41"/>
                <a:gd name="T16" fmla="*/ 96 w 98"/>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96" y="0"/>
                  </a:moveTo>
                  <a:cubicBezTo>
                    <a:pt x="95" y="9"/>
                    <a:pt x="75" y="15"/>
                    <a:pt x="49" y="15"/>
                  </a:cubicBezTo>
                  <a:cubicBezTo>
                    <a:pt x="24" y="15"/>
                    <a:pt x="3"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ct val="0"/>
                </a:spcBef>
                <a:spcAft>
                  <a:spcPct val="0"/>
                </a:spcAft>
                <a:defRPr/>
              </a:pPr>
              <a:endParaRPr lang="en-US">
                <a:latin typeface="+mn-lt"/>
              </a:endParaRPr>
            </a:p>
          </p:txBody>
        </p:sp>
        <p:sp>
          <p:nvSpPr>
            <p:cNvPr id="99" name="Oval 83"/>
            <p:cNvSpPr>
              <a:spLocks noChangeArrowheads="1"/>
            </p:cNvSpPr>
            <p:nvPr/>
          </p:nvSpPr>
          <p:spPr bwMode="auto">
            <a:xfrm>
              <a:off x="5111618" y="2260366"/>
              <a:ext cx="316965" cy="10731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ct val="0"/>
                </a:spcBef>
                <a:spcAft>
                  <a:spcPct val="0"/>
                </a:spcAft>
                <a:defRPr/>
              </a:pPr>
              <a:endParaRPr lang="en-US">
                <a:latin typeface="+mn-lt"/>
              </a:endParaRPr>
            </a:p>
          </p:txBody>
        </p:sp>
      </p:grpSp>
      <p:sp>
        <p:nvSpPr>
          <p:cNvPr id="100" name="文本框 99"/>
          <p:cNvSpPr txBox="1"/>
          <p:nvPr/>
        </p:nvSpPr>
        <p:spPr>
          <a:xfrm>
            <a:off x="1146175" y="4889076"/>
            <a:ext cx="9899652" cy="1015663"/>
          </a:xfrm>
          <a:prstGeom prst="rect">
            <a:avLst/>
          </a:prstGeom>
          <a:noFill/>
        </p:spPr>
        <p:txBody>
          <a:bodyPr wrap="square" rtlCol="0">
            <a:spAutoFit/>
          </a:bodyPr>
          <a:lstStyle/>
          <a:p>
            <a:pPr algn="just">
              <a:lnSpc>
                <a:spcPct val="125000"/>
              </a:lnSpc>
            </a:pPr>
            <a:r>
              <a:rPr lang="zh-CN" altLang="en-US" sz="1200">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点击文本框即可进行编辑输入相关内容点击文本框即可进行编辑输入相关内容点击文本框即可进行编辑输入相关内容点击文本框即可进行编辑输入相关内容点击文本框即可进行编辑输入相关内容点击文本框即可进行编辑输入相关内容点击文本框即可进行编辑输入相关内容点击文本框即可进行编辑输入相关内容点击文本框即可进行编辑输入相关内容点击文本框即可进行编辑输入相关内容</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rcRect l="895" t="-141" r="211" b="8824"/>
          <a:stretch>
            <a:fillRect/>
          </a:stretch>
        </p:blipFill>
        <p:spPr>
          <a:xfrm>
            <a:off x="0" y="-13094"/>
            <a:ext cx="12192000" cy="6871094"/>
          </a:xfrm>
          <a:prstGeom prst="rect">
            <a:avLst/>
          </a:prstGeom>
        </p:spPr>
      </p:pic>
      <p:sp>
        <p:nvSpPr>
          <p:cNvPr id="7" name="矩形 6"/>
          <p:cNvSpPr/>
          <p:nvPr/>
        </p:nvSpPr>
        <p:spPr>
          <a:xfrm>
            <a:off x="0" y="-13094"/>
            <a:ext cx="12192000" cy="6871094"/>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511" y="190502"/>
            <a:ext cx="12193511" cy="47413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047750" y="0"/>
            <a:ext cx="8226861" cy="698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zh-CN" sz="3600">
                <a:solidFill>
                  <a:schemeClr val="bg1"/>
                </a:solidFill>
                <a:latin typeface="华文仿宋" panose="02010600040101010101" pitchFamily="2" charset="-122"/>
                <a:ea typeface="华文仿宋" panose="02010600040101010101" pitchFamily="2" charset="-122"/>
              </a:rPr>
              <a:t>Section two</a:t>
            </a:r>
            <a:r>
              <a:rPr lang="en-US" altLang="zh-CN" sz="3200">
                <a:solidFill>
                  <a:schemeClr val="bg1"/>
                </a:solidFill>
                <a:latin typeface="微软雅黑" panose="020B0503020204020204" pitchFamily="34" charset="-122"/>
                <a:ea typeface="微软雅黑" panose="020B0503020204020204" pitchFamily="34" charset="-122"/>
              </a:rPr>
              <a:t>    </a:t>
            </a:r>
            <a:r>
              <a:rPr lang="zh-CN" altLang="en-US" sz="2000">
                <a:solidFill>
                  <a:schemeClr val="bg1"/>
                </a:solidFill>
                <a:latin typeface="微软雅黑" panose="020B0503020204020204" pitchFamily="34" charset="-122"/>
                <a:ea typeface="微软雅黑" panose="020B0503020204020204" pitchFamily="34" charset="-122"/>
              </a:rPr>
              <a:t>单击文本框输入标题</a:t>
            </a:r>
            <a:endParaRPr lang="en-US" altLang="zh-CN" sz="2000">
              <a:solidFill>
                <a:schemeClr val="bg1"/>
              </a:solidFill>
              <a:latin typeface="微软雅黑" panose="020B0503020204020204" pitchFamily="34" charset="-122"/>
              <a:ea typeface="微软雅黑" panose="020B0503020204020204" pitchFamily="34" charset="-122"/>
            </a:endParaRPr>
          </a:p>
        </p:txBody>
      </p:sp>
      <p:sp>
        <p:nvSpPr>
          <p:cNvPr id="11" name="平行四边形 10"/>
          <p:cNvSpPr/>
          <p:nvPr/>
        </p:nvSpPr>
        <p:spPr>
          <a:xfrm rot="21297028">
            <a:off x="10197381" y="190502"/>
            <a:ext cx="376344" cy="474132"/>
          </a:xfrm>
          <a:prstGeom prst="parallelogram">
            <a:avLst>
              <a:gd name="adj" fmla="val 6595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平行四边形 11"/>
          <p:cNvSpPr/>
          <p:nvPr/>
        </p:nvSpPr>
        <p:spPr>
          <a:xfrm>
            <a:off x="9573596" y="190502"/>
            <a:ext cx="640721" cy="474132"/>
          </a:xfrm>
          <a:prstGeom prst="parallelogram">
            <a:avLst>
              <a:gd name="adj" fmla="val 421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38"/>
          <p:cNvSpPr txBox="1"/>
          <p:nvPr/>
        </p:nvSpPr>
        <p:spPr>
          <a:xfrm>
            <a:off x="672346" y="796669"/>
            <a:ext cx="9233654" cy="184666"/>
          </a:xfrm>
          <a:prstGeom prst="rect">
            <a:avLst/>
          </a:prstGeom>
          <a:noFill/>
        </p:spPr>
        <p:txBody>
          <a:bodyPr wrap="square" lIns="0" tIns="0" rIns="0" bIns="0" rtlCol="0">
            <a:spAutoFit/>
          </a:bodyPr>
          <a:lstStyle/>
          <a:p>
            <a:pPr algn="just"/>
            <a:r>
              <a:rPr lang="en-US" sz="1200">
                <a:solidFill>
                  <a:schemeClr val="tx1">
                    <a:lumMod val="75000"/>
                    <a:lumOff val="25000"/>
                  </a:schemeClr>
                </a:solidFill>
              </a:rPr>
              <a:t>PowerPoint offers word processing, outlining, drawing, graphing, and presentation management tools all designed to be easy to use and learn.</a:t>
            </a:r>
          </a:p>
        </p:txBody>
      </p:sp>
      <p:sp>
        <p:nvSpPr>
          <p:cNvPr id="15" name="矩形 14"/>
          <p:cNvSpPr/>
          <p:nvPr/>
        </p:nvSpPr>
        <p:spPr>
          <a:xfrm>
            <a:off x="0" y="6733309"/>
            <a:ext cx="12193511" cy="12469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1" name="Group 6"/>
          <p:cNvGrpSpPr>
            <a:grpSpLocks noChangeAspect="1"/>
          </p:cNvGrpSpPr>
          <p:nvPr/>
        </p:nvGrpSpPr>
        <p:grpSpPr>
          <a:xfrm>
            <a:off x="8904288" y="2106613"/>
            <a:ext cx="1296987" cy="1774825"/>
            <a:chOff x="6609630" y="1974710"/>
            <a:chExt cx="2124266" cy="2880360"/>
          </a:xfrm>
        </p:grpSpPr>
        <p:pic>
          <p:nvPicPr>
            <p:cNvPr id="52"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609630" y="1974710"/>
              <a:ext cx="2124266" cy="2880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Rectangle 8"/>
            <p:cNvSpPr/>
            <p:nvPr/>
          </p:nvSpPr>
          <p:spPr>
            <a:xfrm>
              <a:off x="7081732" y="2296813"/>
              <a:ext cx="1205161" cy="2089580"/>
            </a:xfrm>
            <a:prstGeom prst="rect">
              <a:avLst/>
            </a:prstGeom>
            <a:solidFill>
              <a:schemeClr val="bg1">
                <a:lumMod val="50000"/>
              </a:schemeClr>
            </a:solidFill>
            <a:ln>
              <a:noFill/>
            </a:ln>
            <a:effectLst>
              <a:innerShdw blurRad="63500">
                <a:prstClr val="black">
                  <a:alpha val="58000"/>
                </a:prst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pl-PL" altLang="zh-CN">
                <a:solidFill>
                  <a:srgbClr val="FFFFFF"/>
                </a:solidFill>
                <a:latin typeface="Ubuntu"/>
              </a:endParaRPr>
            </a:p>
          </p:txBody>
        </p:sp>
      </p:grpSp>
      <p:grpSp>
        <p:nvGrpSpPr>
          <p:cNvPr id="54" name="Group 9"/>
          <p:cNvGrpSpPr>
            <a:grpSpLocks noChangeAspect="1"/>
          </p:cNvGrpSpPr>
          <p:nvPr/>
        </p:nvGrpSpPr>
        <p:grpSpPr>
          <a:xfrm>
            <a:off x="5789613" y="1781175"/>
            <a:ext cx="1784350" cy="2166938"/>
            <a:chOff x="781924" y="1653977"/>
            <a:chExt cx="2806595" cy="3417112"/>
          </a:xfrm>
        </p:grpSpPr>
        <p:pic>
          <p:nvPicPr>
            <p:cNvPr id="55" name="Picture 10"/>
            <p:cNvPicPr>
              <a:picLocks noChangeAspect="1"/>
            </p:cNvPicPr>
            <p:nvPr/>
          </p:nvPicPr>
          <p:blipFill>
            <a:blip r:embed="rId4">
              <a:extLst>
                <a:ext uri="{28A0092B-C50C-407E-A947-70E740481C1C}">
                  <a14:useLocalDpi xmlns:a14="http://schemas.microsoft.com/office/drawing/2010/main" val="0"/>
                </a:ext>
              </a:extLst>
            </a:blip>
            <a:srcRect l="5354" t="8440" r="6203" b="10136"/>
            <a:stretch>
              <a:fillRect/>
            </a:stretch>
          </p:blipFill>
          <p:spPr bwMode="auto">
            <a:xfrm>
              <a:off x="781924" y="1653977"/>
              <a:ext cx="2806595" cy="341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Rectangle 11"/>
            <p:cNvSpPr/>
            <p:nvPr/>
          </p:nvSpPr>
          <p:spPr>
            <a:xfrm>
              <a:off x="1216397" y="2042001"/>
              <a:ext cx="1987589" cy="262354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zh-CN">
                <a:solidFill>
                  <a:srgbClr val="FFFFFF"/>
                </a:solidFill>
              </a:endParaRPr>
            </a:p>
          </p:txBody>
        </p:sp>
      </p:grpSp>
      <p:grpSp>
        <p:nvGrpSpPr>
          <p:cNvPr id="57" name="Group 12"/>
          <p:cNvGrpSpPr>
            <a:grpSpLocks noChangeAspect="1"/>
          </p:cNvGrpSpPr>
          <p:nvPr/>
        </p:nvGrpSpPr>
        <p:grpSpPr>
          <a:xfrm>
            <a:off x="871538" y="1543050"/>
            <a:ext cx="4048125" cy="2508250"/>
            <a:chOff x="3683126" y="1810922"/>
            <a:chExt cx="5304773" cy="3200400"/>
          </a:xfrm>
        </p:grpSpPr>
        <p:pic>
          <p:nvPicPr>
            <p:cNvPr id="58" name="Picture 13"/>
            <p:cNvPicPr>
              <a:picLocks noChangeAspect="1"/>
            </p:cNvPicPr>
            <p:nvPr/>
          </p:nvPicPr>
          <p:blipFill>
            <a:blip r:embed="rId5">
              <a:extLst>
                <a:ext uri="{28A0092B-C50C-407E-A947-70E740481C1C}">
                  <a14:useLocalDpi xmlns:a14="http://schemas.microsoft.com/office/drawing/2010/main" val="0"/>
                </a:ext>
              </a:extLst>
            </a:blip>
            <a:srcRect l="19221" t="29398" r="17921" b="13718"/>
            <a:stretch>
              <a:fillRect/>
            </a:stretch>
          </p:blipFill>
          <p:spPr bwMode="auto">
            <a:xfrm>
              <a:off x="3683126" y="1810922"/>
              <a:ext cx="5304773"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 name="Rectangle 14"/>
            <p:cNvSpPr>
              <a:spLocks noChangeAspect="1"/>
            </p:cNvSpPr>
            <p:nvPr/>
          </p:nvSpPr>
          <p:spPr>
            <a:xfrm>
              <a:off x="4469481" y="2201858"/>
              <a:ext cx="3675895" cy="228484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zh-CN">
                <a:solidFill>
                  <a:srgbClr val="FFFFFF"/>
                </a:solidFill>
              </a:endParaRPr>
            </a:p>
          </p:txBody>
        </p:sp>
      </p:grpSp>
      <p:sp>
        <p:nvSpPr>
          <p:cNvPr id="61" name="Rectangle 22"/>
          <p:cNvSpPr>
            <a:spLocks noChangeAspect="1"/>
          </p:cNvSpPr>
          <p:nvPr/>
        </p:nvSpPr>
        <p:spPr bwMode="auto">
          <a:xfrm>
            <a:off x="1057275" y="4527550"/>
            <a:ext cx="611188" cy="61277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zh-CN">
              <a:solidFill>
                <a:srgbClr val="FFFFFF"/>
              </a:solidFill>
            </a:endParaRPr>
          </a:p>
        </p:txBody>
      </p:sp>
      <p:sp>
        <p:nvSpPr>
          <p:cNvPr id="102" name="Rectangle 25"/>
          <p:cNvSpPr>
            <a:spLocks noChangeAspect="1"/>
          </p:cNvSpPr>
          <p:nvPr/>
        </p:nvSpPr>
        <p:spPr bwMode="auto">
          <a:xfrm>
            <a:off x="1057275" y="5483082"/>
            <a:ext cx="611188" cy="61277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zh-CN">
              <a:solidFill>
                <a:srgbClr val="FFFFFF"/>
              </a:solidFill>
            </a:endParaRPr>
          </a:p>
        </p:txBody>
      </p:sp>
      <p:sp>
        <p:nvSpPr>
          <p:cNvPr id="107" name="Rectangle 30"/>
          <p:cNvSpPr>
            <a:spLocks noChangeAspect="1"/>
          </p:cNvSpPr>
          <p:nvPr/>
        </p:nvSpPr>
        <p:spPr bwMode="auto">
          <a:xfrm>
            <a:off x="4632320" y="4532313"/>
            <a:ext cx="611188" cy="61118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zh-CN">
              <a:solidFill>
                <a:srgbClr val="FFFFFF"/>
              </a:solidFill>
            </a:endParaRPr>
          </a:p>
        </p:txBody>
      </p:sp>
      <p:sp>
        <p:nvSpPr>
          <p:cNvPr id="110" name="Rectangle 33"/>
          <p:cNvSpPr>
            <a:spLocks noChangeAspect="1"/>
          </p:cNvSpPr>
          <p:nvPr/>
        </p:nvSpPr>
        <p:spPr bwMode="auto">
          <a:xfrm>
            <a:off x="4632320" y="5483082"/>
            <a:ext cx="611188" cy="61277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zh-CN">
              <a:solidFill>
                <a:srgbClr val="FFFFFF"/>
              </a:solidFill>
            </a:endParaRPr>
          </a:p>
        </p:txBody>
      </p:sp>
      <p:sp>
        <p:nvSpPr>
          <p:cNvPr id="115" name="Rectangle 38"/>
          <p:cNvSpPr>
            <a:spLocks noChangeAspect="1"/>
          </p:cNvSpPr>
          <p:nvPr/>
        </p:nvSpPr>
        <p:spPr bwMode="auto">
          <a:xfrm>
            <a:off x="8128004" y="4527550"/>
            <a:ext cx="609600" cy="61277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zh-CN">
              <a:solidFill>
                <a:srgbClr val="FFFFFF"/>
              </a:solidFill>
            </a:endParaRPr>
          </a:p>
        </p:txBody>
      </p:sp>
      <p:sp>
        <p:nvSpPr>
          <p:cNvPr id="118" name="Rectangle 41"/>
          <p:cNvSpPr>
            <a:spLocks noChangeAspect="1"/>
          </p:cNvSpPr>
          <p:nvPr/>
        </p:nvSpPr>
        <p:spPr bwMode="auto">
          <a:xfrm>
            <a:off x="8121650" y="5483082"/>
            <a:ext cx="611188" cy="61277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zh-CN">
              <a:solidFill>
                <a:srgbClr val="FFFFFF"/>
              </a:solidFill>
            </a:endParaRPr>
          </a:p>
        </p:txBody>
      </p:sp>
      <p:sp>
        <p:nvSpPr>
          <p:cNvPr id="120" name="Freeform 27"/>
          <p:cNvSpPr>
            <a:spLocks noChangeAspect="1" noEditPoints="1"/>
          </p:cNvSpPr>
          <p:nvPr/>
        </p:nvSpPr>
        <p:spPr bwMode="auto">
          <a:xfrm>
            <a:off x="8277225" y="5622782"/>
            <a:ext cx="300038" cy="214313"/>
          </a:xfrm>
          <a:custGeom>
            <a:avLst/>
            <a:gdLst>
              <a:gd name="T0" fmla="*/ 392 w 392"/>
              <a:gd name="T1" fmla="*/ 40 h 280"/>
              <a:gd name="T2" fmla="*/ 392 w 392"/>
              <a:gd name="T3" fmla="*/ 16 h 280"/>
              <a:gd name="T4" fmla="*/ 376 w 392"/>
              <a:gd name="T5" fmla="*/ 0 h 280"/>
              <a:gd name="T6" fmla="*/ 16 w 392"/>
              <a:gd name="T7" fmla="*/ 0 h 280"/>
              <a:gd name="T8" fmla="*/ 0 w 392"/>
              <a:gd name="T9" fmla="*/ 16 h 280"/>
              <a:gd name="T10" fmla="*/ 0 w 392"/>
              <a:gd name="T11" fmla="*/ 40 h 280"/>
              <a:gd name="T12" fmla="*/ 40 w 392"/>
              <a:gd name="T13" fmla="*/ 40 h 280"/>
              <a:gd name="T14" fmla="*/ 40 w 392"/>
              <a:gd name="T15" fmla="*/ 80 h 280"/>
              <a:gd name="T16" fmla="*/ 0 w 392"/>
              <a:gd name="T17" fmla="*/ 80 h 280"/>
              <a:gd name="T18" fmla="*/ 0 w 392"/>
              <a:gd name="T19" fmla="*/ 120 h 280"/>
              <a:gd name="T20" fmla="*/ 40 w 392"/>
              <a:gd name="T21" fmla="*/ 120 h 280"/>
              <a:gd name="T22" fmla="*/ 40 w 392"/>
              <a:gd name="T23" fmla="*/ 160 h 280"/>
              <a:gd name="T24" fmla="*/ 0 w 392"/>
              <a:gd name="T25" fmla="*/ 160 h 280"/>
              <a:gd name="T26" fmla="*/ 0 w 392"/>
              <a:gd name="T27" fmla="*/ 200 h 280"/>
              <a:gd name="T28" fmla="*/ 40 w 392"/>
              <a:gd name="T29" fmla="*/ 200 h 280"/>
              <a:gd name="T30" fmla="*/ 40 w 392"/>
              <a:gd name="T31" fmla="*/ 240 h 280"/>
              <a:gd name="T32" fmla="*/ 0 w 392"/>
              <a:gd name="T33" fmla="*/ 240 h 280"/>
              <a:gd name="T34" fmla="*/ 0 w 392"/>
              <a:gd name="T35" fmla="*/ 264 h 280"/>
              <a:gd name="T36" fmla="*/ 16 w 392"/>
              <a:gd name="T37" fmla="*/ 280 h 280"/>
              <a:gd name="T38" fmla="*/ 376 w 392"/>
              <a:gd name="T39" fmla="*/ 280 h 280"/>
              <a:gd name="T40" fmla="*/ 392 w 392"/>
              <a:gd name="T41" fmla="*/ 264 h 280"/>
              <a:gd name="T42" fmla="*/ 392 w 392"/>
              <a:gd name="T43" fmla="*/ 240 h 280"/>
              <a:gd name="T44" fmla="*/ 352 w 392"/>
              <a:gd name="T45" fmla="*/ 240 h 280"/>
              <a:gd name="T46" fmla="*/ 352 w 392"/>
              <a:gd name="T47" fmla="*/ 200 h 280"/>
              <a:gd name="T48" fmla="*/ 392 w 392"/>
              <a:gd name="T49" fmla="*/ 200 h 280"/>
              <a:gd name="T50" fmla="*/ 392 w 392"/>
              <a:gd name="T51" fmla="*/ 160 h 280"/>
              <a:gd name="T52" fmla="*/ 352 w 392"/>
              <a:gd name="T53" fmla="*/ 160 h 280"/>
              <a:gd name="T54" fmla="*/ 352 w 392"/>
              <a:gd name="T55" fmla="*/ 120 h 280"/>
              <a:gd name="T56" fmla="*/ 392 w 392"/>
              <a:gd name="T57" fmla="*/ 120 h 280"/>
              <a:gd name="T58" fmla="*/ 392 w 392"/>
              <a:gd name="T59" fmla="*/ 80 h 280"/>
              <a:gd name="T60" fmla="*/ 352 w 392"/>
              <a:gd name="T61" fmla="*/ 80 h 280"/>
              <a:gd name="T62" fmla="*/ 352 w 392"/>
              <a:gd name="T63" fmla="*/ 40 h 280"/>
              <a:gd name="T64" fmla="*/ 392 w 392"/>
              <a:gd name="T65" fmla="*/ 40 h 280"/>
              <a:gd name="T66" fmla="*/ 152 w 392"/>
              <a:gd name="T67" fmla="*/ 200 h 280"/>
              <a:gd name="T68" fmla="*/ 152 w 392"/>
              <a:gd name="T69" fmla="*/ 80 h 280"/>
              <a:gd name="T70" fmla="*/ 252 w 392"/>
              <a:gd name="T71" fmla="*/ 140 h 280"/>
              <a:gd name="T72" fmla="*/ 152 w 392"/>
              <a:gd name="T73" fmla="*/ 20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2" h="280">
                <a:moveTo>
                  <a:pt x="392" y="40"/>
                </a:moveTo>
                <a:cubicBezTo>
                  <a:pt x="392" y="16"/>
                  <a:pt x="392" y="16"/>
                  <a:pt x="392" y="16"/>
                </a:cubicBezTo>
                <a:cubicBezTo>
                  <a:pt x="392" y="7"/>
                  <a:pt x="385" y="0"/>
                  <a:pt x="376" y="0"/>
                </a:cubicBezTo>
                <a:cubicBezTo>
                  <a:pt x="16" y="0"/>
                  <a:pt x="16" y="0"/>
                  <a:pt x="16" y="0"/>
                </a:cubicBezTo>
                <a:cubicBezTo>
                  <a:pt x="7" y="0"/>
                  <a:pt x="0" y="7"/>
                  <a:pt x="0" y="16"/>
                </a:cubicBezTo>
                <a:cubicBezTo>
                  <a:pt x="0" y="40"/>
                  <a:pt x="0" y="40"/>
                  <a:pt x="0" y="40"/>
                </a:cubicBezTo>
                <a:cubicBezTo>
                  <a:pt x="40" y="40"/>
                  <a:pt x="40" y="40"/>
                  <a:pt x="40" y="40"/>
                </a:cubicBezTo>
                <a:cubicBezTo>
                  <a:pt x="40" y="80"/>
                  <a:pt x="40" y="80"/>
                  <a:pt x="40" y="80"/>
                </a:cubicBezTo>
                <a:cubicBezTo>
                  <a:pt x="0" y="80"/>
                  <a:pt x="0" y="80"/>
                  <a:pt x="0" y="80"/>
                </a:cubicBezTo>
                <a:cubicBezTo>
                  <a:pt x="0" y="120"/>
                  <a:pt x="0" y="120"/>
                  <a:pt x="0" y="120"/>
                </a:cubicBezTo>
                <a:cubicBezTo>
                  <a:pt x="40" y="120"/>
                  <a:pt x="40" y="120"/>
                  <a:pt x="40" y="120"/>
                </a:cubicBezTo>
                <a:cubicBezTo>
                  <a:pt x="40" y="160"/>
                  <a:pt x="40" y="160"/>
                  <a:pt x="40" y="160"/>
                </a:cubicBezTo>
                <a:cubicBezTo>
                  <a:pt x="0" y="160"/>
                  <a:pt x="0" y="160"/>
                  <a:pt x="0" y="160"/>
                </a:cubicBezTo>
                <a:cubicBezTo>
                  <a:pt x="0" y="200"/>
                  <a:pt x="0" y="200"/>
                  <a:pt x="0" y="200"/>
                </a:cubicBezTo>
                <a:cubicBezTo>
                  <a:pt x="40" y="200"/>
                  <a:pt x="40" y="200"/>
                  <a:pt x="40" y="200"/>
                </a:cubicBezTo>
                <a:cubicBezTo>
                  <a:pt x="40" y="240"/>
                  <a:pt x="40" y="240"/>
                  <a:pt x="40" y="240"/>
                </a:cubicBezTo>
                <a:cubicBezTo>
                  <a:pt x="0" y="240"/>
                  <a:pt x="0" y="240"/>
                  <a:pt x="0" y="240"/>
                </a:cubicBezTo>
                <a:cubicBezTo>
                  <a:pt x="0" y="264"/>
                  <a:pt x="0" y="264"/>
                  <a:pt x="0" y="264"/>
                </a:cubicBezTo>
                <a:cubicBezTo>
                  <a:pt x="0" y="273"/>
                  <a:pt x="7" y="280"/>
                  <a:pt x="16" y="280"/>
                </a:cubicBezTo>
                <a:cubicBezTo>
                  <a:pt x="376" y="280"/>
                  <a:pt x="376" y="280"/>
                  <a:pt x="376" y="280"/>
                </a:cubicBezTo>
                <a:cubicBezTo>
                  <a:pt x="385" y="280"/>
                  <a:pt x="392" y="273"/>
                  <a:pt x="392" y="264"/>
                </a:cubicBezTo>
                <a:cubicBezTo>
                  <a:pt x="392" y="240"/>
                  <a:pt x="392" y="240"/>
                  <a:pt x="392" y="240"/>
                </a:cubicBezTo>
                <a:cubicBezTo>
                  <a:pt x="352" y="240"/>
                  <a:pt x="352" y="240"/>
                  <a:pt x="352" y="240"/>
                </a:cubicBezTo>
                <a:cubicBezTo>
                  <a:pt x="352" y="200"/>
                  <a:pt x="352" y="200"/>
                  <a:pt x="352" y="200"/>
                </a:cubicBezTo>
                <a:cubicBezTo>
                  <a:pt x="392" y="200"/>
                  <a:pt x="392" y="200"/>
                  <a:pt x="392" y="200"/>
                </a:cubicBezTo>
                <a:cubicBezTo>
                  <a:pt x="392" y="160"/>
                  <a:pt x="392" y="160"/>
                  <a:pt x="392" y="160"/>
                </a:cubicBezTo>
                <a:cubicBezTo>
                  <a:pt x="352" y="160"/>
                  <a:pt x="352" y="160"/>
                  <a:pt x="352" y="160"/>
                </a:cubicBezTo>
                <a:cubicBezTo>
                  <a:pt x="352" y="120"/>
                  <a:pt x="352" y="120"/>
                  <a:pt x="352" y="120"/>
                </a:cubicBezTo>
                <a:cubicBezTo>
                  <a:pt x="392" y="120"/>
                  <a:pt x="392" y="120"/>
                  <a:pt x="392" y="120"/>
                </a:cubicBezTo>
                <a:cubicBezTo>
                  <a:pt x="392" y="80"/>
                  <a:pt x="392" y="80"/>
                  <a:pt x="392" y="80"/>
                </a:cubicBezTo>
                <a:cubicBezTo>
                  <a:pt x="352" y="80"/>
                  <a:pt x="352" y="80"/>
                  <a:pt x="352" y="80"/>
                </a:cubicBezTo>
                <a:cubicBezTo>
                  <a:pt x="352" y="40"/>
                  <a:pt x="352" y="40"/>
                  <a:pt x="352" y="40"/>
                </a:cubicBezTo>
                <a:lnTo>
                  <a:pt x="392" y="40"/>
                </a:lnTo>
                <a:close/>
                <a:moveTo>
                  <a:pt x="152" y="200"/>
                </a:moveTo>
                <a:cubicBezTo>
                  <a:pt x="152" y="80"/>
                  <a:pt x="152" y="80"/>
                  <a:pt x="152" y="80"/>
                </a:cubicBezTo>
                <a:cubicBezTo>
                  <a:pt x="252" y="140"/>
                  <a:pt x="252" y="140"/>
                  <a:pt x="252" y="140"/>
                </a:cubicBezTo>
                <a:lnTo>
                  <a:pt x="152" y="200"/>
                </a:lnTo>
                <a:close/>
              </a:path>
            </a:pathLst>
          </a:custGeom>
          <a:solidFill>
            <a:schemeClr val="bg1">
              <a:lumMod val="95000"/>
            </a:schemeClr>
          </a:solidFill>
          <a:ln>
            <a:noFill/>
          </a:ln>
        </p:spPr>
        <p:txBody>
          <a:bodyPr/>
          <a:lstStyle/>
          <a:p>
            <a:pPr eaLnBrk="1" fontAlgn="auto" hangingPunct="1">
              <a:spcBef>
                <a:spcPct val="0"/>
              </a:spcBef>
              <a:spcAft>
                <a:spcPct val="0"/>
              </a:spcAft>
              <a:defRPr/>
            </a:pPr>
            <a:endParaRPr lang="en-US">
              <a:solidFill>
                <a:schemeClr val="tx1">
                  <a:alpha val="75000"/>
                </a:schemeClr>
              </a:solidFill>
              <a:latin typeface="+mn-lt"/>
            </a:endParaRPr>
          </a:p>
        </p:txBody>
      </p:sp>
      <p:grpSp>
        <p:nvGrpSpPr>
          <p:cNvPr id="121" name="Group 44"/>
          <p:cNvGrpSpPr>
            <a:grpSpLocks noChangeAspect="1"/>
          </p:cNvGrpSpPr>
          <p:nvPr/>
        </p:nvGrpSpPr>
        <p:grpSpPr>
          <a:xfrm>
            <a:off x="8266318" y="4665080"/>
            <a:ext cx="321778" cy="251190"/>
            <a:chOff x="5838825" y="2538413"/>
            <a:chExt cx="490538" cy="396874"/>
          </a:xfrm>
          <a:solidFill>
            <a:schemeClr val="bg1"/>
          </a:solidFill>
        </p:grpSpPr>
        <p:sp>
          <p:nvSpPr>
            <p:cNvPr id="122" name="Freeform 35"/>
            <p:cNvSpPr>
              <a:spLocks noEditPoints="1"/>
            </p:cNvSpPr>
            <p:nvPr/>
          </p:nvSpPr>
          <p:spPr bwMode="auto">
            <a:xfrm>
              <a:off x="5838825" y="2587625"/>
              <a:ext cx="490538" cy="347662"/>
            </a:xfrm>
            <a:custGeom>
              <a:avLst/>
              <a:gdLst>
                <a:gd name="T0" fmla="*/ 121 w 130"/>
                <a:gd name="T1" fmla="*/ 0 h 92"/>
                <a:gd name="T2" fmla="*/ 9 w 130"/>
                <a:gd name="T3" fmla="*/ 0 h 92"/>
                <a:gd name="T4" fmla="*/ 0 w 130"/>
                <a:gd name="T5" fmla="*/ 9 h 92"/>
                <a:gd name="T6" fmla="*/ 0 w 130"/>
                <a:gd name="T7" fmla="*/ 83 h 92"/>
                <a:gd name="T8" fmla="*/ 9 w 130"/>
                <a:gd name="T9" fmla="*/ 92 h 92"/>
                <a:gd name="T10" fmla="*/ 121 w 130"/>
                <a:gd name="T11" fmla="*/ 92 h 92"/>
                <a:gd name="T12" fmla="*/ 130 w 130"/>
                <a:gd name="T13" fmla="*/ 83 h 92"/>
                <a:gd name="T14" fmla="*/ 130 w 130"/>
                <a:gd name="T15" fmla="*/ 9 h 92"/>
                <a:gd name="T16" fmla="*/ 121 w 130"/>
                <a:gd name="T17" fmla="*/ 0 h 92"/>
                <a:gd name="T18" fmla="*/ 47 w 130"/>
                <a:gd name="T19" fmla="*/ 81 h 92"/>
                <a:gd name="T20" fmla="*/ 12 w 130"/>
                <a:gd name="T21" fmla="*/ 46 h 92"/>
                <a:gd name="T22" fmla="*/ 47 w 130"/>
                <a:gd name="T23" fmla="*/ 11 h 92"/>
                <a:gd name="T24" fmla="*/ 82 w 130"/>
                <a:gd name="T25" fmla="*/ 46 h 92"/>
                <a:gd name="T26" fmla="*/ 47 w 130"/>
                <a:gd name="T27" fmla="*/ 81 h 92"/>
                <a:gd name="T28" fmla="*/ 116 w 130"/>
                <a:gd name="T29" fmla="*/ 19 h 92"/>
                <a:gd name="T30" fmla="*/ 105 w 130"/>
                <a:gd name="T31" fmla="*/ 19 h 92"/>
                <a:gd name="T32" fmla="*/ 99 w 130"/>
                <a:gd name="T33" fmla="*/ 13 h 92"/>
                <a:gd name="T34" fmla="*/ 105 w 130"/>
                <a:gd name="T35" fmla="*/ 7 h 92"/>
                <a:gd name="T36" fmla="*/ 116 w 130"/>
                <a:gd name="T37" fmla="*/ 7 h 92"/>
                <a:gd name="T38" fmla="*/ 122 w 130"/>
                <a:gd name="T39" fmla="*/ 13 h 92"/>
                <a:gd name="T40" fmla="*/ 116 w 130"/>
                <a:gd name="T41" fmla="*/ 1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0" h="92">
                  <a:moveTo>
                    <a:pt x="121" y="0"/>
                  </a:moveTo>
                  <a:cubicBezTo>
                    <a:pt x="9" y="0"/>
                    <a:pt x="9" y="0"/>
                    <a:pt x="9" y="0"/>
                  </a:cubicBezTo>
                  <a:cubicBezTo>
                    <a:pt x="4" y="0"/>
                    <a:pt x="0" y="4"/>
                    <a:pt x="0" y="9"/>
                  </a:cubicBezTo>
                  <a:cubicBezTo>
                    <a:pt x="0" y="83"/>
                    <a:pt x="0" y="83"/>
                    <a:pt x="0" y="83"/>
                  </a:cubicBezTo>
                  <a:cubicBezTo>
                    <a:pt x="0" y="88"/>
                    <a:pt x="4" y="92"/>
                    <a:pt x="9" y="92"/>
                  </a:cubicBezTo>
                  <a:cubicBezTo>
                    <a:pt x="121" y="92"/>
                    <a:pt x="121" y="92"/>
                    <a:pt x="121" y="92"/>
                  </a:cubicBezTo>
                  <a:cubicBezTo>
                    <a:pt x="126" y="92"/>
                    <a:pt x="130" y="88"/>
                    <a:pt x="130" y="83"/>
                  </a:cubicBezTo>
                  <a:cubicBezTo>
                    <a:pt x="130" y="9"/>
                    <a:pt x="130" y="9"/>
                    <a:pt x="130" y="9"/>
                  </a:cubicBezTo>
                  <a:cubicBezTo>
                    <a:pt x="130" y="4"/>
                    <a:pt x="126" y="0"/>
                    <a:pt x="121" y="0"/>
                  </a:cubicBezTo>
                  <a:close/>
                  <a:moveTo>
                    <a:pt x="47" y="81"/>
                  </a:moveTo>
                  <a:cubicBezTo>
                    <a:pt x="28" y="81"/>
                    <a:pt x="12" y="66"/>
                    <a:pt x="12" y="46"/>
                  </a:cubicBezTo>
                  <a:cubicBezTo>
                    <a:pt x="12" y="27"/>
                    <a:pt x="28" y="11"/>
                    <a:pt x="47" y="11"/>
                  </a:cubicBezTo>
                  <a:cubicBezTo>
                    <a:pt x="67" y="11"/>
                    <a:pt x="82" y="27"/>
                    <a:pt x="82" y="46"/>
                  </a:cubicBezTo>
                  <a:cubicBezTo>
                    <a:pt x="82" y="66"/>
                    <a:pt x="67" y="81"/>
                    <a:pt x="47" y="81"/>
                  </a:cubicBezTo>
                  <a:close/>
                  <a:moveTo>
                    <a:pt x="116" y="19"/>
                  </a:moveTo>
                  <a:cubicBezTo>
                    <a:pt x="105" y="19"/>
                    <a:pt x="105" y="19"/>
                    <a:pt x="105" y="19"/>
                  </a:cubicBezTo>
                  <a:cubicBezTo>
                    <a:pt x="101" y="19"/>
                    <a:pt x="99" y="17"/>
                    <a:pt x="99" y="13"/>
                  </a:cubicBezTo>
                  <a:cubicBezTo>
                    <a:pt x="99" y="10"/>
                    <a:pt x="101" y="7"/>
                    <a:pt x="105" y="7"/>
                  </a:cubicBezTo>
                  <a:cubicBezTo>
                    <a:pt x="116" y="7"/>
                    <a:pt x="116" y="7"/>
                    <a:pt x="116" y="7"/>
                  </a:cubicBezTo>
                  <a:cubicBezTo>
                    <a:pt x="119" y="7"/>
                    <a:pt x="122" y="10"/>
                    <a:pt x="122" y="13"/>
                  </a:cubicBezTo>
                  <a:cubicBezTo>
                    <a:pt x="122" y="17"/>
                    <a:pt x="119" y="19"/>
                    <a:pt x="116"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ct val="0"/>
                </a:spcBef>
                <a:spcAft>
                  <a:spcPct val="0"/>
                </a:spcAft>
                <a:defRPr/>
              </a:pPr>
              <a:endParaRPr lang="en-US">
                <a:latin typeface="+mn-lt"/>
              </a:endParaRPr>
            </a:p>
          </p:txBody>
        </p:sp>
        <p:sp>
          <p:nvSpPr>
            <p:cNvPr id="123" name="Rectangle 36"/>
            <p:cNvSpPr>
              <a:spLocks noChangeArrowheads="1"/>
            </p:cNvSpPr>
            <p:nvPr/>
          </p:nvSpPr>
          <p:spPr bwMode="auto">
            <a:xfrm>
              <a:off x="5888038" y="2538413"/>
              <a:ext cx="101600"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ct val="0"/>
                </a:spcBef>
                <a:spcAft>
                  <a:spcPct val="0"/>
                </a:spcAft>
                <a:defRPr/>
              </a:pPr>
              <a:endParaRPr lang="en-US">
                <a:latin typeface="+mn-lt"/>
              </a:endParaRPr>
            </a:p>
          </p:txBody>
        </p:sp>
        <p:sp>
          <p:nvSpPr>
            <p:cNvPr id="124" name="Oval 37"/>
            <p:cNvSpPr>
              <a:spLocks noChangeArrowheads="1"/>
            </p:cNvSpPr>
            <p:nvPr/>
          </p:nvSpPr>
          <p:spPr bwMode="auto">
            <a:xfrm>
              <a:off x="5951538" y="2697163"/>
              <a:ext cx="128588" cy="1285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ct val="0"/>
                </a:spcBef>
                <a:spcAft>
                  <a:spcPct val="0"/>
                </a:spcAft>
                <a:defRPr/>
              </a:pPr>
              <a:endParaRPr lang="en-US">
                <a:latin typeface="+mn-lt"/>
              </a:endParaRPr>
            </a:p>
          </p:txBody>
        </p:sp>
      </p:grpSp>
      <p:cxnSp>
        <p:nvCxnSpPr>
          <p:cNvPr id="131" name="Straight Connector 54"/>
          <p:cNvCxnSpPr/>
          <p:nvPr/>
        </p:nvCxnSpPr>
        <p:spPr>
          <a:xfrm>
            <a:off x="1006475" y="4330700"/>
            <a:ext cx="10080625" cy="0"/>
          </a:xfrm>
          <a:prstGeom prst="line">
            <a:avLst/>
          </a:prstGeom>
          <a:ln w="25400">
            <a:solidFill>
              <a:schemeClr val="bg1">
                <a:lumMod val="50000"/>
              </a:schemeClr>
            </a:solidFill>
            <a:prstDash val="solid"/>
            <a:headEnd type="none" w="med" len="med"/>
            <a:tailEnd type="none"/>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64702" y="1864206"/>
            <a:ext cx="2812023" cy="1775932"/>
          </a:xfrm>
          <a:prstGeom prst="rect">
            <a:avLst/>
          </a:prstGeom>
        </p:spPr>
      </p:pic>
      <p:pic>
        <p:nvPicPr>
          <p:cNvPr id="3" name="图片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73957" y="2034909"/>
            <a:ext cx="1255532" cy="1752000"/>
          </a:xfrm>
          <a:prstGeom prst="rect">
            <a:avLst/>
          </a:prstGeom>
        </p:spPr>
      </p:pic>
      <p:pic>
        <p:nvPicPr>
          <p:cNvPr id="6" name="图片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89496" y="2310155"/>
            <a:ext cx="738857" cy="1295857"/>
          </a:xfrm>
          <a:prstGeom prst="rect">
            <a:avLst/>
          </a:prstGeom>
        </p:spPr>
      </p:pic>
      <p:sp>
        <p:nvSpPr>
          <p:cNvPr id="10" name="文本框 9"/>
          <p:cNvSpPr txBox="1"/>
          <p:nvPr/>
        </p:nvSpPr>
        <p:spPr>
          <a:xfrm>
            <a:off x="1057275" y="4622114"/>
            <a:ext cx="611188" cy="400110"/>
          </a:xfrm>
          <a:prstGeom prst="rect">
            <a:avLst/>
          </a:prstGeom>
          <a:noFill/>
        </p:spPr>
        <p:txBody>
          <a:bodyPr wrap="square" rtlCol="0">
            <a:spAutoFit/>
          </a:bodyPr>
          <a:lstStyle/>
          <a:p>
            <a:r>
              <a:rPr lang="en-US" altLang="zh-CN" sz="2000">
                <a:solidFill>
                  <a:schemeClr val="bg1"/>
                </a:solidFill>
              </a:rPr>
              <a:t>text</a:t>
            </a:r>
            <a:endParaRPr lang="zh-CN" altLang="en-US" sz="2000">
              <a:solidFill>
                <a:schemeClr val="bg1"/>
              </a:solidFill>
            </a:endParaRPr>
          </a:p>
        </p:txBody>
      </p:sp>
      <p:sp>
        <p:nvSpPr>
          <p:cNvPr id="135" name="文本框 134"/>
          <p:cNvSpPr txBox="1"/>
          <p:nvPr/>
        </p:nvSpPr>
        <p:spPr>
          <a:xfrm>
            <a:off x="4650998" y="4622114"/>
            <a:ext cx="611188" cy="400110"/>
          </a:xfrm>
          <a:prstGeom prst="rect">
            <a:avLst/>
          </a:prstGeom>
          <a:noFill/>
        </p:spPr>
        <p:txBody>
          <a:bodyPr wrap="square" rtlCol="0">
            <a:spAutoFit/>
          </a:bodyPr>
          <a:lstStyle/>
          <a:p>
            <a:r>
              <a:rPr lang="en-US" altLang="zh-CN" sz="2000">
                <a:solidFill>
                  <a:schemeClr val="bg1"/>
                </a:solidFill>
              </a:rPr>
              <a:t>text</a:t>
            </a:r>
            <a:endParaRPr lang="zh-CN" altLang="en-US" sz="2000">
              <a:solidFill>
                <a:schemeClr val="bg1"/>
              </a:solidFill>
            </a:endParaRPr>
          </a:p>
        </p:txBody>
      </p:sp>
      <p:sp>
        <p:nvSpPr>
          <p:cNvPr id="136" name="文本框 135"/>
          <p:cNvSpPr txBox="1"/>
          <p:nvPr/>
        </p:nvSpPr>
        <p:spPr>
          <a:xfrm>
            <a:off x="1057275" y="5584653"/>
            <a:ext cx="611188" cy="400110"/>
          </a:xfrm>
          <a:prstGeom prst="rect">
            <a:avLst/>
          </a:prstGeom>
          <a:noFill/>
        </p:spPr>
        <p:txBody>
          <a:bodyPr wrap="square" rtlCol="0">
            <a:spAutoFit/>
          </a:bodyPr>
          <a:lstStyle/>
          <a:p>
            <a:r>
              <a:rPr lang="en-US" altLang="zh-CN" sz="2000">
                <a:solidFill>
                  <a:schemeClr val="bg1"/>
                </a:solidFill>
              </a:rPr>
              <a:t>text</a:t>
            </a:r>
            <a:endParaRPr lang="zh-CN" altLang="en-US" sz="2000">
              <a:solidFill>
                <a:schemeClr val="bg1"/>
              </a:solidFill>
            </a:endParaRPr>
          </a:p>
        </p:txBody>
      </p:sp>
      <p:sp>
        <p:nvSpPr>
          <p:cNvPr id="137" name="文本框 136"/>
          <p:cNvSpPr txBox="1"/>
          <p:nvPr/>
        </p:nvSpPr>
        <p:spPr>
          <a:xfrm>
            <a:off x="4650998" y="5584653"/>
            <a:ext cx="611188" cy="400110"/>
          </a:xfrm>
          <a:prstGeom prst="rect">
            <a:avLst/>
          </a:prstGeom>
          <a:noFill/>
        </p:spPr>
        <p:txBody>
          <a:bodyPr wrap="square" rtlCol="0">
            <a:spAutoFit/>
          </a:bodyPr>
          <a:lstStyle/>
          <a:p>
            <a:r>
              <a:rPr lang="en-US" altLang="zh-CN" sz="2000">
                <a:solidFill>
                  <a:schemeClr val="bg1"/>
                </a:solidFill>
              </a:rPr>
              <a:t>text</a:t>
            </a:r>
            <a:endParaRPr lang="zh-CN" altLang="en-US" sz="2000">
              <a:solidFill>
                <a:schemeClr val="bg1"/>
              </a:solidFill>
            </a:endParaRPr>
          </a:p>
        </p:txBody>
      </p:sp>
      <p:sp>
        <p:nvSpPr>
          <p:cNvPr id="138" name="文本框 137"/>
          <p:cNvSpPr txBox="1"/>
          <p:nvPr/>
        </p:nvSpPr>
        <p:spPr>
          <a:xfrm>
            <a:off x="1739230" y="4530077"/>
            <a:ext cx="2096170" cy="646331"/>
          </a:xfrm>
          <a:prstGeom prst="rect">
            <a:avLst/>
          </a:prstGeom>
          <a:noFill/>
        </p:spPr>
        <p:txBody>
          <a:bodyPr wrap="square" rtlCol="0">
            <a:spAutoFit/>
          </a:bodyPr>
          <a:lstStyle/>
          <a:p>
            <a:pPr algn="just"/>
            <a:r>
              <a:rPr lang="zh-CN" altLang="en-US" sz="1200">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139" name="文本框 138"/>
          <p:cNvSpPr txBox="1"/>
          <p:nvPr/>
        </p:nvSpPr>
        <p:spPr>
          <a:xfrm>
            <a:off x="1739230" y="5455809"/>
            <a:ext cx="2096170" cy="646331"/>
          </a:xfrm>
          <a:prstGeom prst="rect">
            <a:avLst/>
          </a:prstGeom>
          <a:noFill/>
        </p:spPr>
        <p:txBody>
          <a:bodyPr wrap="square" rtlCol="0">
            <a:spAutoFit/>
          </a:bodyPr>
          <a:lstStyle/>
          <a:p>
            <a:pPr algn="just"/>
            <a:r>
              <a:rPr lang="zh-CN" altLang="en-US" sz="1200">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140" name="文本框 139"/>
          <p:cNvSpPr txBox="1"/>
          <p:nvPr/>
        </p:nvSpPr>
        <p:spPr>
          <a:xfrm>
            <a:off x="5302738" y="4530077"/>
            <a:ext cx="2096170" cy="646331"/>
          </a:xfrm>
          <a:prstGeom prst="rect">
            <a:avLst/>
          </a:prstGeom>
          <a:noFill/>
        </p:spPr>
        <p:txBody>
          <a:bodyPr wrap="square" rtlCol="0">
            <a:spAutoFit/>
          </a:bodyPr>
          <a:lstStyle/>
          <a:p>
            <a:pPr algn="just"/>
            <a:r>
              <a:rPr lang="zh-CN" altLang="en-US" sz="1200">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141" name="文本框 140"/>
          <p:cNvSpPr txBox="1"/>
          <p:nvPr/>
        </p:nvSpPr>
        <p:spPr>
          <a:xfrm>
            <a:off x="5302738" y="5455809"/>
            <a:ext cx="2096170" cy="646331"/>
          </a:xfrm>
          <a:prstGeom prst="rect">
            <a:avLst/>
          </a:prstGeom>
          <a:noFill/>
        </p:spPr>
        <p:txBody>
          <a:bodyPr wrap="square" rtlCol="0">
            <a:spAutoFit/>
          </a:bodyPr>
          <a:lstStyle/>
          <a:p>
            <a:pPr algn="just"/>
            <a:r>
              <a:rPr lang="zh-CN" altLang="en-US" sz="1200">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142" name="文本框 141"/>
          <p:cNvSpPr txBox="1"/>
          <p:nvPr/>
        </p:nvSpPr>
        <p:spPr>
          <a:xfrm>
            <a:off x="8806774" y="4530077"/>
            <a:ext cx="2096170" cy="646331"/>
          </a:xfrm>
          <a:prstGeom prst="rect">
            <a:avLst/>
          </a:prstGeom>
          <a:noFill/>
        </p:spPr>
        <p:txBody>
          <a:bodyPr wrap="square" rtlCol="0">
            <a:spAutoFit/>
          </a:bodyPr>
          <a:lstStyle/>
          <a:p>
            <a:pPr algn="just"/>
            <a:r>
              <a:rPr lang="zh-CN" altLang="en-US" sz="1200">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143" name="文本框 142"/>
          <p:cNvSpPr txBox="1"/>
          <p:nvPr/>
        </p:nvSpPr>
        <p:spPr>
          <a:xfrm>
            <a:off x="8806774" y="5455809"/>
            <a:ext cx="2096170" cy="646331"/>
          </a:xfrm>
          <a:prstGeom prst="rect">
            <a:avLst/>
          </a:prstGeom>
          <a:noFill/>
        </p:spPr>
        <p:txBody>
          <a:bodyPr wrap="square" rtlCol="0">
            <a:spAutoFit/>
          </a:bodyPr>
          <a:lstStyle/>
          <a:p>
            <a:pPr algn="just"/>
            <a:r>
              <a:rPr lang="zh-CN" altLang="en-US" sz="1200">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144" name="文本框 143"/>
          <p:cNvSpPr txBox="1"/>
          <p:nvPr/>
        </p:nvSpPr>
        <p:spPr>
          <a:xfrm>
            <a:off x="2481721" y="3898502"/>
            <a:ext cx="611188" cy="400110"/>
          </a:xfrm>
          <a:prstGeom prst="rect">
            <a:avLst/>
          </a:prstGeom>
          <a:noFill/>
        </p:spPr>
        <p:txBody>
          <a:bodyPr wrap="square" rtlCol="0">
            <a:spAutoFit/>
          </a:bodyPr>
          <a:lstStyle/>
          <a:p>
            <a:r>
              <a:rPr lang="en-US" altLang="zh-CN" sz="2000">
                <a:solidFill>
                  <a:schemeClr val="tx1">
                    <a:lumMod val="75000"/>
                    <a:lumOff val="25000"/>
                  </a:schemeClr>
                </a:solidFill>
              </a:rPr>
              <a:t>text</a:t>
            </a:r>
            <a:endParaRPr lang="zh-CN" altLang="en-US" sz="2000">
              <a:solidFill>
                <a:schemeClr val="tx1">
                  <a:lumMod val="75000"/>
                  <a:lumOff val="25000"/>
                </a:schemeClr>
              </a:solidFill>
            </a:endParaRPr>
          </a:p>
        </p:txBody>
      </p:sp>
      <p:sp>
        <p:nvSpPr>
          <p:cNvPr id="145" name="文本框 144"/>
          <p:cNvSpPr txBox="1"/>
          <p:nvPr/>
        </p:nvSpPr>
        <p:spPr>
          <a:xfrm>
            <a:off x="6392069" y="3898502"/>
            <a:ext cx="611188" cy="400110"/>
          </a:xfrm>
          <a:prstGeom prst="rect">
            <a:avLst/>
          </a:prstGeom>
          <a:noFill/>
        </p:spPr>
        <p:txBody>
          <a:bodyPr wrap="square" rtlCol="0">
            <a:spAutoFit/>
          </a:bodyPr>
          <a:lstStyle/>
          <a:p>
            <a:r>
              <a:rPr lang="en-US" altLang="zh-CN" sz="2000">
                <a:solidFill>
                  <a:schemeClr val="tx1">
                    <a:lumMod val="75000"/>
                    <a:lumOff val="25000"/>
                  </a:schemeClr>
                </a:solidFill>
              </a:rPr>
              <a:t>text</a:t>
            </a:r>
            <a:endParaRPr lang="zh-CN" altLang="en-US" sz="2000">
              <a:solidFill>
                <a:schemeClr val="tx1">
                  <a:lumMod val="75000"/>
                  <a:lumOff val="25000"/>
                </a:schemeClr>
              </a:solidFill>
            </a:endParaRPr>
          </a:p>
        </p:txBody>
      </p:sp>
      <p:sp>
        <p:nvSpPr>
          <p:cNvPr id="146" name="文本框 145"/>
          <p:cNvSpPr txBox="1"/>
          <p:nvPr/>
        </p:nvSpPr>
        <p:spPr>
          <a:xfrm>
            <a:off x="9251552" y="3898502"/>
            <a:ext cx="611188" cy="400110"/>
          </a:xfrm>
          <a:prstGeom prst="rect">
            <a:avLst/>
          </a:prstGeom>
          <a:noFill/>
        </p:spPr>
        <p:txBody>
          <a:bodyPr wrap="square" rtlCol="0">
            <a:spAutoFit/>
          </a:bodyPr>
          <a:lstStyle/>
          <a:p>
            <a:r>
              <a:rPr lang="en-US" altLang="zh-CN" sz="2000">
                <a:solidFill>
                  <a:schemeClr val="tx1">
                    <a:lumMod val="75000"/>
                    <a:lumOff val="25000"/>
                  </a:schemeClr>
                </a:solidFill>
              </a:rPr>
              <a:t>text</a:t>
            </a:r>
            <a:endParaRPr lang="zh-CN" altLang="en-US" sz="2000">
              <a:solidFill>
                <a:schemeClr val="tx1">
                  <a:lumMod val="75000"/>
                  <a:lumOff val="25000"/>
                </a:schemeClr>
              </a:solidFill>
            </a:endParaRP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2.0.50727.5485"/>
  <p:tag name="AS_OS" val="Microsoft Windows NT 6.1.7601 Service Pack 1"/>
  <p:tag name="AS_RELEASE_DATE" val="2018.04.09"/>
  <p:tag name="AS_TITLE" val="Aspose.Slides for .NET 2.0"/>
  <p:tag name="AS_VERSION" val="18.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moa Colored">
    <a:dk1>
      <a:srgbClr val="5C5C5C"/>
    </a:dk1>
    <a:lt1>
      <a:sysClr val="window" lastClr="FFFFFF"/>
    </a:lt1>
    <a:dk2>
      <a:srgbClr val="3F3F3F"/>
    </a:dk2>
    <a:lt2>
      <a:srgbClr val="FCFCFC"/>
    </a:lt2>
    <a:accent1>
      <a:srgbClr val="1B6AA3"/>
    </a:accent1>
    <a:accent2>
      <a:srgbClr val="84CBC5"/>
    </a:accent2>
    <a:accent3>
      <a:srgbClr val="F8D35E"/>
    </a:accent3>
    <a:accent4>
      <a:srgbClr val="F47264"/>
    </a:accent4>
    <a:accent5>
      <a:srgbClr val="7CC8EC"/>
    </a:accent5>
    <a:accent6>
      <a:srgbClr val="868AD1"/>
    </a:accent6>
    <a:hlink>
      <a:srgbClr val="0000FF"/>
    </a:hlink>
    <a:folHlink>
      <a:srgbClr val="800080"/>
    </a:folHlink>
  </a:clrScheme>
  <a:fontScheme name="Office Them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moa Colored">
    <a:dk1>
      <a:srgbClr val="5C5C5C"/>
    </a:dk1>
    <a:lt1>
      <a:sysClr val="window" lastClr="FFFFFF"/>
    </a:lt1>
    <a:dk2>
      <a:srgbClr val="3F3F3F"/>
    </a:dk2>
    <a:lt2>
      <a:srgbClr val="FCFCFC"/>
    </a:lt2>
    <a:accent1>
      <a:srgbClr val="1B6AA3"/>
    </a:accent1>
    <a:accent2>
      <a:srgbClr val="84CBC5"/>
    </a:accent2>
    <a:accent3>
      <a:srgbClr val="F8D35E"/>
    </a:accent3>
    <a:accent4>
      <a:srgbClr val="F47264"/>
    </a:accent4>
    <a:accent5>
      <a:srgbClr val="7CC8EC"/>
    </a:accent5>
    <a:accent6>
      <a:srgbClr val="868AD1"/>
    </a:accent6>
    <a:hlink>
      <a:srgbClr val="0000FF"/>
    </a:hlink>
    <a:folHlink>
      <a:srgbClr val="800080"/>
    </a:folHlink>
  </a:clrScheme>
  <a:fontScheme name="Office Them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moa Colored">
    <a:dk1>
      <a:srgbClr val="5C5C5C"/>
    </a:dk1>
    <a:lt1>
      <a:sysClr val="window" lastClr="FFFFFF"/>
    </a:lt1>
    <a:dk2>
      <a:srgbClr val="3F3F3F"/>
    </a:dk2>
    <a:lt2>
      <a:srgbClr val="FCFCFC"/>
    </a:lt2>
    <a:accent1>
      <a:srgbClr val="1B6AA3"/>
    </a:accent1>
    <a:accent2>
      <a:srgbClr val="84CBC5"/>
    </a:accent2>
    <a:accent3>
      <a:srgbClr val="F8D35E"/>
    </a:accent3>
    <a:accent4>
      <a:srgbClr val="F47264"/>
    </a:accent4>
    <a:accent5>
      <a:srgbClr val="7CC8EC"/>
    </a:accent5>
    <a:accent6>
      <a:srgbClr val="868AD1"/>
    </a:accent6>
    <a:hlink>
      <a:srgbClr val="0000FF"/>
    </a:hlink>
    <a:folHlink>
      <a:srgbClr val="800080"/>
    </a:folHlink>
  </a:clrScheme>
  <a:fontScheme name="Office Them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moa Colored">
    <a:dk1>
      <a:srgbClr val="5C5C5C"/>
    </a:dk1>
    <a:lt1>
      <a:sysClr val="window" lastClr="FFFFFF"/>
    </a:lt1>
    <a:dk2>
      <a:srgbClr val="3F3F3F"/>
    </a:dk2>
    <a:lt2>
      <a:srgbClr val="FCFCFC"/>
    </a:lt2>
    <a:accent1>
      <a:srgbClr val="1B6AA3"/>
    </a:accent1>
    <a:accent2>
      <a:srgbClr val="84CBC5"/>
    </a:accent2>
    <a:accent3>
      <a:srgbClr val="F8D35E"/>
    </a:accent3>
    <a:accent4>
      <a:srgbClr val="F47264"/>
    </a:accent4>
    <a:accent5>
      <a:srgbClr val="7CC8EC"/>
    </a:accent5>
    <a:accent6>
      <a:srgbClr val="868AD1"/>
    </a:accent6>
    <a:hlink>
      <a:srgbClr val="0000FF"/>
    </a:hlink>
    <a:folHlink>
      <a:srgbClr val="800080"/>
    </a:folHlink>
  </a:clrScheme>
  <a:fontScheme name="Office Them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moa Colored">
    <a:dk1>
      <a:srgbClr val="5C5C5C"/>
    </a:dk1>
    <a:lt1>
      <a:sysClr val="window" lastClr="FFFFFF"/>
    </a:lt1>
    <a:dk2>
      <a:srgbClr val="3F3F3F"/>
    </a:dk2>
    <a:lt2>
      <a:srgbClr val="FCFCFC"/>
    </a:lt2>
    <a:accent1>
      <a:srgbClr val="1B6AA3"/>
    </a:accent1>
    <a:accent2>
      <a:srgbClr val="84CBC5"/>
    </a:accent2>
    <a:accent3>
      <a:srgbClr val="F8D35E"/>
    </a:accent3>
    <a:accent4>
      <a:srgbClr val="F47264"/>
    </a:accent4>
    <a:accent5>
      <a:srgbClr val="7CC8EC"/>
    </a:accent5>
    <a:accent6>
      <a:srgbClr val="868AD1"/>
    </a:accent6>
    <a:hlink>
      <a:srgbClr val="0000FF"/>
    </a:hlink>
    <a:folHlink>
      <a:srgbClr val="800080"/>
    </a:folHlink>
  </a:clrScheme>
  <a:fontScheme name="Office Them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2431</Words>
  <Application>Microsoft Office PowerPoint</Application>
  <PresentationFormat>宽屏</PresentationFormat>
  <Paragraphs>154</Paragraphs>
  <Slides>20</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20</vt:i4>
      </vt:variant>
    </vt:vector>
  </HeadingPairs>
  <TitlesOfParts>
    <vt:vector size="32" baseType="lpstr">
      <vt:lpstr>Clear Sans Thin</vt:lpstr>
      <vt:lpstr>Roboto</vt:lpstr>
      <vt:lpstr>Ubuntu</vt:lpstr>
      <vt:lpstr>方正粗宋简体</vt:lpstr>
      <vt:lpstr>华康俪金黑W8(P)</vt:lpstr>
      <vt:lpstr>华文仿宋</vt:lpstr>
      <vt:lpstr>微软雅黑</vt:lpstr>
      <vt:lpstr>叶根友刀锋黑草</vt:lpstr>
      <vt:lpstr>Arial</vt:lpstr>
      <vt:lpstr>Calibri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风云办公</Manager>
  <Company>上海剑姬网络科技有限公司</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风云办公PPT模板</dc:title>
  <dc:creator>风云办公</dc:creator>
  <cp:keywords>风云办公</cp:keywords>
  <dc:description>风云办公 http://www.ppt118.com</dc:description>
  <cp:lastModifiedBy>天 下</cp:lastModifiedBy>
  <cp:revision>21</cp:revision>
  <dcterms:created xsi:type="dcterms:W3CDTF">2017-04-19T06:46:00Z</dcterms:created>
  <dcterms:modified xsi:type="dcterms:W3CDTF">2021-01-05T23:37:39Z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