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98" r:id="rId3"/>
  </p:sldMasterIdLst>
  <p:notesMasterIdLst>
    <p:notesMasterId r:id="rId36"/>
  </p:notesMasterIdLst>
  <p:sldIdLst>
    <p:sldId id="257" r:id="rId4"/>
    <p:sldId id="286" r:id="rId5"/>
    <p:sldId id="287" r:id="rId6"/>
    <p:sldId id="288" r:id="rId7"/>
    <p:sldId id="280" r:id="rId8"/>
    <p:sldId id="281" r:id="rId9"/>
    <p:sldId id="264" r:id="rId10"/>
    <p:sldId id="268" r:id="rId11"/>
    <p:sldId id="269" r:id="rId12"/>
    <p:sldId id="270" r:id="rId13"/>
    <p:sldId id="271" r:id="rId14"/>
    <p:sldId id="278" r:id="rId15"/>
    <p:sldId id="282" r:id="rId16"/>
    <p:sldId id="261" r:id="rId17"/>
    <p:sldId id="263" r:id="rId18"/>
    <p:sldId id="265" r:id="rId19"/>
    <p:sldId id="267" r:id="rId20"/>
    <p:sldId id="274" r:id="rId21"/>
    <p:sldId id="277" r:id="rId22"/>
    <p:sldId id="283" r:id="rId23"/>
    <p:sldId id="259" r:id="rId24"/>
    <p:sldId id="260" r:id="rId25"/>
    <p:sldId id="273" r:id="rId26"/>
    <p:sldId id="275" r:id="rId27"/>
    <p:sldId id="279" r:id="rId28"/>
    <p:sldId id="284" r:id="rId29"/>
    <p:sldId id="258" r:id="rId30"/>
    <p:sldId id="262" r:id="rId31"/>
    <p:sldId id="266" r:id="rId32"/>
    <p:sldId id="272" r:id="rId33"/>
    <p:sldId id="276" r:id="rId34"/>
    <p:sldId id="285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2565D"/>
    <a:srgbClr val="ABA6A2"/>
    <a:srgbClr val="2E3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1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456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48F64-08D0-4D83-9F37-17F4D1055D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39839-178E-4CCC-870F-06DA956EFE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DA27ED-71C2-4374-9DD5-1618B5BD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EAB8-5B2D-4DC7-B93F-4F1C391782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072B-F321-4B08-BD1C-129E4EC4F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EAB8-5B2D-4DC7-B93F-4F1C391782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072B-F321-4B08-BD1C-129E4EC4F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EAB8-5B2D-4DC7-B93F-4F1C391782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072B-F321-4B08-BD1C-129E4EC4F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0D-6D59-4EE2-8E73-96C334AA5E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7-036B-4246-AF1A-83295993D7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0D-6D59-4EE2-8E73-96C334AA5E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7-036B-4246-AF1A-83295993D7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0D-6D59-4EE2-8E73-96C334AA5E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7-036B-4246-AF1A-83295993D7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0D-6D59-4EE2-8E73-96C334AA5E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7-036B-4246-AF1A-83295993D7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0D-6D59-4EE2-8E73-96C334AA5E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7-036B-4246-AF1A-83295993D7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0D-6D59-4EE2-8E73-96C334AA5E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7-036B-4246-AF1A-83295993D7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0D-6D59-4EE2-8E73-96C334AA5E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7-036B-4246-AF1A-83295993D7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0D-6D59-4EE2-8E73-96C334AA5E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7-036B-4246-AF1A-83295993D7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EAB8-5B2D-4DC7-B93F-4F1C391782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072B-F321-4B08-BD1C-129E4EC4F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0D-6D59-4EE2-8E73-96C334AA5E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7-036B-4246-AF1A-83295993D7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0D-6D59-4EE2-8E73-96C334AA5E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7-036B-4246-AF1A-83295993D7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0D-6D59-4EE2-8E73-96C334AA5E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28A7-036B-4246-AF1A-83295993D7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EAB8-5B2D-4DC7-B93F-4F1C391782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072B-F321-4B08-BD1C-129E4EC4F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EAB8-5B2D-4DC7-B93F-4F1C391782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072B-F321-4B08-BD1C-129E4EC4F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EAB8-5B2D-4DC7-B93F-4F1C391782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072B-F321-4B08-BD1C-129E4EC4F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79E0D-6D59-4EE2-8E73-96C334AA5E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F28A7-036B-4246-AF1A-83295993D7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29481-958D-4EDC-8FF8-2AEB7A399B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2E01B-FC59-4FFD-8E9A-169B49E512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29481-958D-4EDC-8FF8-2AEB7A399B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2E01B-FC59-4FFD-8E9A-169B49E512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EAB8-5B2D-4DC7-B93F-4F1C391782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072B-F321-4B08-BD1C-129E4EC4F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EAB8-5B2D-4DC7-B93F-4F1C391782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072B-F321-4B08-BD1C-129E4EC4F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EAB8-5B2D-4DC7-B93F-4F1C391782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072B-F321-4B08-BD1C-129E4EC4F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EAB8-5B2D-4DC7-B93F-4F1C391782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072B-F321-4B08-BD1C-129E4EC4F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7EAB8-5B2D-4DC7-B93F-4F1C391782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9072B-F321-4B08-BD1C-129E4EC4F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9E0D-6D59-4EE2-8E73-96C334AA5E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F28A7-036B-4246-AF1A-83295993D7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tags" Target="../tags/tag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10486" t="9748" r="10486" b="3404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2689185" y="1950334"/>
            <a:ext cx="6813630" cy="2957332"/>
          </a:xfrm>
          <a:prstGeom prst="rect">
            <a:avLst/>
          </a:prstGeom>
          <a:solidFill>
            <a:srgbClr val="2E38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831940" y="2092124"/>
            <a:ext cx="6528121" cy="26737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960914" y="2659298"/>
            <a:ext cx="627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毕业论文答辩模板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89018" y="3675483"/>
            <a:ext cx="96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611585" y="3675483"/>
            <a:ext cx="96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钻研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534152" y="3675483"/>
            <a:ext cx="96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7502984" y="3937093"/>
            <a:ext cx="116204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3526973" y="3937093"/>
            <a:ext cx="116204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396343" y="3367706"/>
            <a:ext cx="539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zh-CN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rPr>
              <a:t>THE  GRADUATION  THESIS  TEMPLATE</a:t>
            </a:r>
            <a:endParaRPr lang="zh-CN" altLang="en-US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1031376" y="1532171"/>
            <a:ext cx="10081120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3467649" y="2404411"/>
            <a:ext cx="7644849" cy="8640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>
          <a:xfrm>
            <a:off x="5903917" y="3276651"/>
            <a:ext cx="5208579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>
          <a:xfrm>
            <a:off x="8340189" y="4148891"/>
            <a:ext cx="2772308" cy="8640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>
          <a:xfrm>
            <a:off x="1031376" y="2190128"/>
            <a:ext cx="1302249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>
            <a:off x="3467643" y="3114762"/>
            <a:ext cx="1275807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>
            <a:off x="5903910" y="3978858"/>
            <a:ext cx="1344615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>
            <a:off x="8340177" y="4842954"/>
            <a:ext cx="1413423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出自【趣你的PPT】(微信:qunideppt)：最优质的PPT资源库"/>
          <p:cNvSpPr txBox="1"/>
          <p:nvPr/>
        </p:nvSpPr>
        <p:spPr>
          <a:xfrm>
            <a:off x="1031376" y="1733387"/>
            <a:ext cx="175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Step 01</a:t>
            </a: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3467643" y="2609632"/>
            <a:ext cx="175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Step 02</a:t>
            </a: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5903910" y="3463897"/>
            <a:ext cx="175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Step 03</a:t>
            </a: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8361436" y="4350107"/>
            <a:ext cx="175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Step 04</a:t>
            </a:r>
          </a:p>
        </p:txBody>
      </p:sp>
      <p:sp>
        <p:nvSpPr>
          <p:cNvPr id="18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>
            <a:off x="1043187" y="5165357"/>
            <a:ext cx="2545194" cy="878296"/>
          </a:xfrm>
          <a:prstGeom prst="chevron">
            <a:avLst>
              <a:gd name="adj" fmla="val 292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8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>
            <a:off x="3588380" y="5165357"/>
            <a:ext cx="2545194" cy="878296"/>
          </a:xfrm>
          <a:prstGeom prst="chevron">
            <a:avLst>
              <a:gd name="adj" fmla="val 292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8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>
            <a:off x="6133574" y="5165357"/>
            <a:ext cx="2545194" cy="878296"/>
          </a:xfrm>
          <a:prstGeom prst="chevron">
            <a:avLst>
              <a:gd name="adj" fmla="val 292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8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8678767" y="5165357"/>
            <a:ext cx="2545194" cy="878296"/>
          </a:xfrm>
          <a:prstGeom prst="chevron">
            <a:avLst>
              <a:gd name="adj" fmla="val 292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8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1400285" y="5500288"/>
            <a:ext cx="1768177" cy="5433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ms-MY" altLang="zh-CN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4046620" y="5496888"/>
            <a:ext cx="1612155" cy="5433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6617072" y="5496888"/>
            <a:ext cx="1612155" cy="5433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9165348" y="5496888"/>
            <a:ext cx="1612155" cy="5433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pic>
        <p:nvPicPr>
          <p:cNvPr id="11" name="出自【趣你的PPT】(微信:qunideppt)：最优质的PPT资源库"/>
          <p:cNvPicPr>
            <a:picLocks noChangeAspect="1"/>
          </p:cNvPicPr>
          <p:nvPr/>
        </p:nvPicPr>
        <p:blipFill>
          <a:blip r:embed="rId3"/>
          <a:srcRect t="21551" b="23992"/>
          <a:stretch>
            <a:fillRect/>
          </a:stretch>
        </p:blipFill>
        <p:spPr>
          <a:xfrm>
            <a:off x="0" y="0"/>
            <a:ext cx="12192000" cy="4638502"/>
          </a:xfrm>
          <a:prstGeom prst="rect">
            <a:avLst/>
          </a:prstGeom>
        </p:spPr>
      </p:pic>
      <p:sp>
        <p:nvSpPr>
          <p:cNvPr id="12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出自【趣你的PPT】(微信:qunideppt)：最优质的PPT资源库"/>
          <p:cNvSpPr/>
          <p:nvPr/>
        </p:nvSpPr>
        <p:spPr bwMode="auto">
          <a:xfrm>
            <a:off x="4388825" y="1727200"/>
            <a:ext cx="3675589" cy="4245202"/>
          </a:xfrm>
          <a:custGeom>
            <a:avLst/>
            <a:gdLst>
              <a:gd name="T0" fmla="*/ 3349 w 3349"/>
              <a:gd name="T1" fmla="*/ 2902 h 3868"/>
              <a:gd name="T2" fmla="*/ 1675 w 3349"/>
              <a:gd name="T3" fmla="*/ 3868 h 3868"/>
              <a:gd name="T4" fmla="*/ 0 w 3349"/>
              <a:gd name="T5" fmla="*/ 2902 h 3868"/>
              <a:gd name="T6" fmla="*/ 0 w 3349"/>
              <a:gd name="T7" fmla="*/ 966 h 3868"/>
              <a:gd name="T8" fmla="*/ 1675 w 3349"/>
              <a:gd name="T9" fmla="*/ 0 h 3868"/>
              <a:gd name="T10" fmla="*/ 3349 w 3349"/>
              <a:gd name="T11" fmla="*/ 966 h 3868"/>
              <a:gd name="T12" fmla="*/ 3349 w 3349"/>
              <a:gd name="T13" fmla="*/ 2902 h 3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49" h="3867">
                <a:moveTo>
                  <a:pt x="3349" y="2902"/>
                </a:moveTo>
                <a:lnTo>
                  <a:pt x="1675" y="3868"/>
                </a:lnTo>
                <a:lnTo>
                  <a:pt x="0" y="2902"/>
                </a:lnTo>
                <a:lnTo>
                  <a:pt x="0" y="966"/>
                </a:lnTo>
                <a:lnTo>
                  <a:pt x="1675" y="0"/>
                </a:lnTo>
                <a:lnTo>
                  <a:pt x="3349" y="966"/>
                </a:lnTo>
                <a:lnTo>
                  <a:pt x="3349" y="29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sx="102000" sy="102000" algn="ctr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4168223" y="3151779"/>
            <a:ext cx="565222" cy="253527"/>
          </a:xfrm>
          <a:custGeom>
            <a:avLst/>
            <a:gdLst>
              <a:gd name="T0" fmla="*/ 0 w 515"/>
              <a:gd name="T1" fmla="*/ 231 h 231"/>
              <a:gd name="T2" fmla="*/ 398 w 515"/>
              <a:gd name="T3" fmla="*/ 0 h 231"/>
              <a:gd name="T4" fmla="*/ 515 w 515"/>
              <a:gd name="T5" fmla="*/ 0 h 231"/>
              <a:gd name="T6" fmla="*/ 515 w 515"/>
              <a:gd name="T7" fmla="*/ 231 h 231"/>
              <a:gd name="T8" fmla="*/ 0 w 515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231">
                <a:moveTo>
                  <a:pt x="0" y="231"/>
                </a:moveTo>
                <a:lnTo>
                  <a:pt x="398" y="0"/>
                </a:lnTo>
                <a:lnTo>
                  <a:pt x="515" y="0"/>
                </a:lnTo>
                <a:lnTo>
                  <a:pt x="515" y="231"/>
                </a:lnTo>
                <a:lnTo>
                  <a:pt x="0" y="231"/>
                </a:lnTo>
                <a:close/>
              </a:path>
            </a:pathLst>
          </a:custGeom>
          <a:solidFill>
            <a:srgbClr val="3C53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4092495" y="3107878"/>
            <a:ext cx="1282999" cy="1483845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7152377" y="3151779"/>
            <a:ext cx="567417" cy="253527"/>
          </a:xfrm>
          <a:custGeom>
            <a:avLst/>
            <a:gdLst>
              <a:gd name="T0" fmla="*/ 0 w 517"/>
              <a:gd name="T1" fmla="*/ 231 h 231"/>
              <a:gd name="T2" fmla="*/ 398 w 517"/>
              <a:gd name="T3" fmla="*/ 0 h 231"/>
              <a:gd name="T4" fmla="*/ 517 w 517"/>
              <a:gd name="T5" fmla="*/ 0 h 231"/>
              <a:gd name="T6" fmla="*/ 517 w 517"/>
              <a:gd name="T7" fmla="*/ 231 h 231"/>
              <a:gd name="T8" fmla="*/ 0 w 517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231">
                <a:moveTo>
                  <a:pt x="0" y="231"/>
                </a:moveTo>
                <a:lnTo>
                  <a:pt x="398" y="0"/>
                </a:lnTo>
                <a:lnTo>
                  <a:pt x="517" y="0"/>
                </a:lnTo>
                <a:lnTo>
                  <a:pt x="517" y="231"/>
                </a:lnTo>
                <a:lnTo>
                  <a:pt x="0" y="231"/>
                </a:lnTo>
                <a:close/>
              </a:path>
            </a:pathLst>
          </a:custGeom>
          <a:solidFill>
            <a:srgbClr val="4962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>
            <a:off x="7077745" y="3107878"/>
            <a:ext cx="1282999" cy="1483845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5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5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69" y="338"/>
                </a:lnTo>
                <a:lnTo>
                  <a:pt x="1169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>
            <a:off x="4914536" y="4444656"/>
            <a:ext cx="566320" cy="253527"/>
          </a:xfrm>
          <a:custGeom>
            <a:avLst/>
            <a:gdLst>
              <a:gd name="T0" fmla="*/ 0 w 516"/>
              <a:gd name="T1" fmla="*/ 231 h 231"/>
              <a:gd name="T2" fmla="*/ 398 w 516"/>
              <a:gd name="T3" fmla="*/ 0 h 231"/>
              <a:gd name="T4" fmla="*/ 516 w 516"/>
              <a:gd name="T5" fmla="*/ 0 h 231"/>
              <a:gd name="T6" fmla="*/ 516 w 516"/>
              <a:gd name="T7" fmla="*/ 231 h 231"/>
              <a:gd name="T8" fmla="*/ 0 w 516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6" h="231">
                <a:moveTo>
                  <a:pt x="0" y="231"/>
                </a:moveTo>
                <a:lnTo>
                  <a:pt x="398" y="0"/>
                </a:lnTo>
                <a:lnTo>
                  <a:pt x="516" y="0"/>
                </a:lnTo>
                <a:lnTo>
                  <a:pt x="516" y="231"/>
                </a:lnTo>
                <a:lnTo>
                  <a:pt x="0" y="231"/>
                </a:lnTo>
                <a:close/>
              </a:path>
            </a:pathLst>
          </a:custGeom>
          <a:solidFill>
            <a:srgbClr val="5A4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4837710" y="4400755"/>
            <a:ext cx="1285194" cy="1483845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6407161" y="4444656"/>
            <a:ext cx="565222" cy="253527"/>
          </a:xfrm>
          <a:custGeom>
            <a:avLst/>
            <a:gdLst>
              <a:gd name="T0" fmla="*/ 0 w 515"/>
              <a:gd name="T1" fmla="*/ 231 h 231"/>
              <a:gd name="T2" fmla="*/ 398 w 515"/>
              <a:gd name="T3" fmla="*/ 0 h 231"/>
              <a:gd name="T4" fmla="*/ 515 w 515"/>
              <a:gd name="T5" fmla="*/ 0 h 231"/>
              <a:gd name="T6" fmla="*/ 515 w 515"/>
              <a:gd name="T7" fmla="*/ 231 h 231"/>
              <a:gd name="T8" fmla="*/ 0 w 515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231">
                <a:moveTo>
                  <a:pt x="0" y="231"/>
                </a:moveTo>
                <a:lnTo>
                  <a:pt x="398" y="0"/>
                </a:lnTo>
                <a:lnTo>
                  <a:pt x="515" y="0"/>
                </a:lnTo>
                <a:lnTo>
                  <a:pt x="515" y="231"/>
                </a:lnTo>
                <a:lnTo>
                  <a:pt x="0" y="231"/>
                </a:lnTo>
                <a:close/>
              </a:path>
            </a:pathLst>
          </a:custGeom>
          <a:solidFill>
            <a:srgbClr val="6B3C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 bwMode="auto">
          <a:xfrm>
            <a:off x="6330335" y="4400755"/>
            <a:ext cx="1285194" cy="1483845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5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5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71" y="338"/>
                </a:lnTo>
                <a:lnTo>
                  <a:pt x="1171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 bwMode="auto">
          <a:xfrm>
            <a:off x="4914536" y="1858902"/>
            <a:ext cx="566320" cy="253527"/>
          </a:xfrm>
          <a:custGeom>
            <a:avLst/>
            <a:gdLst>
              <a:gd name="T0" fmla="*/ 0 w 516"/>
              <a:gd name="T1" fmla="*/ 231 h 231"/>
              <a:gd name="T2" fmla="*/ 398 w 516"/>
              <a:gd name="T3" fmla="*/ 0 h 231"/>
              <a:gd name="T4" fmla="*/ 516 w 516"/>
              <a:gd name="T5" fmla="*/ 0 h 231"/>
              <a:gd name="T6" fmla="*/ 516 w 516"/>
              <a:gd name="T7" fmla="*/ 231 h 231"/>
              <a:gd name="T8" fmla="*/ 0 w 516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6" h="231">
                <a:moveTo>
                  <a:pt x="0" y="231"/>
                </a:moveTo>
                <a:lnTo>
                  <a:pt x="398" y="0"/>
                </a:lnTo>
                <a:lnTo>
                  <a:pt x="516" y="0"/>
                </a:lnTo>
                <a:lnTo>
                  <a:pt x="516" y="231"/>
                </a:lnTo>
                <a:lnTo>
                  <a:pt x="0" y="231"/>
                </a:lnTo>
                <a:close/>
              </a:path>
            </a:pathLst>
          </a:custGeom>
          <a:solidFill>
            <a:srgbClr val="5F65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4837710" y="1815001"/>
            <a:ext cx="1285194" cy="1483845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 bwMode="auto">
          <a:xfrm>
            <a:off x="4914536" y="1858902"/>
            <a:ext cx="436812" cy="471933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4256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6407161" y="1858902"/>
            <a:ext cx="565222" cy="253527"/>
          </a:xfrm>
          <a:custGeom>
            <a:avLst/>
            <a:gdLst>
              <a:gd name="T0" fmla="*/ 0 w 515"/>
              <a:gd name="T1" fmla="*/ 231 h 231"/>
              <a:gd name="T2" fmla="*/ 398 w 515"/>
              <a:gd name="T3" fmla="*/ 0 h 231"/>
              <a:gd name="T4" fmla="*/ 515 w 515"/>
              <a:gd name="T5" fmla="*/ 0 h 231"/>
              <a:gd name="T6" fmla="*/ 515 w 515"/>
              <a:gd name="T7" fmla="*/ 231 h 231"/>
              <a:gd name="T8" fmla="*/ 0 w 515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231">
                <a:moveTo>
                  <a:pt x="0" y="231"/>
                </a:moveTo>
                <a:lnTo>
                  <a:pt x="398" y="0"/>
                </a:lnTo>
                <a:lnTo>
                  <a:pt x="515" y="0"/>
                </a:lnTo>
                <a:lnTo>
                  <a:pt x="515" y="231"/>
                </a:lnTo>
                <a:lnTo>
                  <a:pt x="0" y="231"/>
                </a:lnTo>
                <a:close/>
              </a:path>
            </a:pathLst>
          </a:custGeom>
          <a:solidFill>
            <a:srgbClr val="765E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出自【趣你的PPT】(微信:qunideppt)：最优质的PPT资源库"/>
          <p:cNvSpPr/>
          <p:nvPr/>
        </p:nvSpPr>
        <p:spPr bwMode="auto">
          <a:xfrm>
            <a:off x="6330335" y="1815001"/>
            <a:ext cx="1285194" cy="1483845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5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5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71" y="338"/>
                </a:lnTo>
                <a:lnTo>
                  <a:pt x="1171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出自【趣你的PPT】(微信:qunideppt)：最优质的PPT资源库"/>
          <p:cNvSpPr/>
          <p:nvPr/>
        </p:nvSpPr>
        <p:spPr bwMode="auto">
          <a:xfrm>
            <a:off x="6407161" y="1858902"/>
            <a:ext cx="436812" cy="471933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ABA6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出自【趣你的PPT】(微信:qunideppt)：最优质的PPT资源库"/>
          <p:cNvSpPr/>
          <p:nvPr/>
        </p:nvSpPr>
        <p:spPr bwMode="auto">
          <a:xfrm>
            <a:off x="6407161" y="4444656"/>
            <a:ext cx="436812" cy="471933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ABA6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 bwMode="auto">
          <a:xfrm>
            <a:off x="4914536" y="4444656"/>
            <a:ext cx="436812" cy="471933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4256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 bwMode="auto">
          <a:xfrm>
            <a:off x="4168223" y="3151779"/>
            <a:ext cx="436812" cy="471933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ABA6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出自【趣你的PPT】(微信:qunideppt)：最优质的PPT资源库"/>
          <p:cNvSpPr/>
          <p:nvPr/>
        </p:nvSpPr>
        <p:spPr bwMode="auto">
          <a:xfrm>
            <a:off x="7152377" y="3151779"/>
            <a:ext cx="436812" cy="471933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4256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24162" y="2086089"/>
            <a:ext cx="100972" cy="214016"/>
          </a:xfrm>
          <a:custGeom>
            <a:avLst/>
            <a:gdLst>
              <a:gd name="T0" fmla="*/ 50 w 50"/>
              <a:gd name="T1" fmla="*/ 82 h 107"/>
              <a:gd name="T2" fmla="*/ 42 w 50"/>
              <a:gd name="T3" fmla="*/ 99 h 107"/>
              <a:gd name="T4" fmla="*/ 25 w 50"/>
              <a:gd name="T5" fmla="*/ 107 h 107"/>
              <a:gd name="T6" fmla="*/ 7 w 50"/>
              <a:gd name="T7" fmla="*/ 99 h 107"/>
              <a:gd name="T8" fmla="*/ 0 w 50"/>
              <a:gd name="T9" fmla="*/ 82 h 107"/>
              <a:gd name="T10" fmla="*/ 0 w 50"/>
              <a:gd name="T11" fmla="*/ 25 h 107"/>
              <a:gd name="T12" fmla="*/ 7 w 50"/>
              <a:gd name="T13" fmla="*/ 7 h 107"/>
              <a:gd name="T14" fmla="*/ 25 w 50"/>
              <a:gd name="T15" fmla="*/ 0 h 107"/>
              <a:gd name="T16" fmla="*/ 42 w 50"/>
              <a:gd name="T17" fmla="*/ 7 h 107"/>
              <a:gd name="T18" fmla="*/ 50 w 50"/>
              <a:gd name="T19" fmla="*/ 25 h 107"/>
              <a:gd name="T20" fmla="*/ 50 w 50"/>
              <a:gd name="T21" fmla="*/ 82 h 107"/>
              <a:gd name="T22" fmla="*/ 33 w 50"/>
              <a:gd name="T23" fmla="*/ 24 h 107"/>
              <a:gd name="T24" fmla="*/ 31 w 50"/>
              <a:gd name="T25" fmla="*/ 18 h 107"/>
              <a:gd name="T26" fmla="*/ 24 w 50"/>
              <a:gd name="T27" fmla="*/ 15 h 107"/>
              <a:gd name="T28" fmla="*/ 18 w 50"/>
              <a:gd name="T29" fmla="*/ 18 h 107"/>
              <a:gd name="T30" fmla="*/ 15 w 50"/>
              <a:gd name="T31" fmla="*/ 24 h 107"/>
              <a:gd name="T32" fmla="*/ 15 w 50"/>
              <a:gd name="T33" fmla="*/ 82 h 107"/>
              <a:gd name="T34" fmla="*/ 18 w 50"/>
              <a:gd name="T35" fmla="*/ 88 h 107"/>
              <a:gd name="T36" fmla="*/ 24 w 50"/>
              <a:gd name="T37" fmla="*/ 91 h 107"/>
              <a:gd name="T38" fmla="*/ 31 w 50"/>
              <a:gd name="T39" fmla="*/ 88 h 107"/>
              <a:gd name="T40" fmla="*/ 33 w 50"/>
              <a:gd name="T41" fmla="*/ 82 h 107"/>
              <a:gd name="T42" fmla="*/ 33 w 50"/>
              <a:gd name="T43" fmla="*/ 2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0" h="107">
                <a:moveTo>
                  <a:pt x="50" y="82"/>
                </a:moveTo>
                <a:cubicBezTo>
                  <a:pt x="50" y="89"/>
                  <a:pt x="47" y="95"/>
                  <a:pt x="42" y="99"/>
                </a:cubicBezTo>
                <a:cubicBezTo>
                  <a:pt x="37" y="104"/>
                  <a:pt x="31" y="107"/>
                  <a:pt x="25" y="107"/>
                </a:cubicBezTo>
                <a:cubicBezTo>
                  <a:pt x="18" y="107"/>
                  <a:pt x="12" y="104"/>
                  <a:pt x="7" y="99"/>
                </a:cubicBezTo>
                <a:cubicBezTo>
                  <a:pt x="2" y="95"/>
                  <a:pt x="0" y="89"/>
                  <a:pt x="0" y="8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8"/>
                  <a:pt x="2" y="12"/>
                  <a:pt x="7" y="7"/>
                </a:cubicBezTo>
                <a:cubicBezTo>
                  <a:pt x="12" y="2"/>
                  <a:pt x="18" y="0"/>
                  <a:pt x="25" y="0"/>
                </a:cubicBezTo>
                <a:cubicBezTo>
                  <a:pt x="32" y="0"/>
                  <a:pt x="37" y="2"/>
                  <a:pt x="42" y="7"/>
                </a:cubicBezTo>
                <a:cubicBezTo>
                  <a:pt x="47" y="12"/>
                  <a:pt x="50" y="18"/>
                  <a:pt x="50" y="25"/>
                </a:cubicBezTo>
                <a:lnTo>
                  <a:pt x="50" y="82"/>
                </a:lnTo>
                <a:close/>
                <a:moveTo>
                  <a:pt x="33" y="24"/>
                </a:moveTo>
                <a:cubicBezTo>
                  <a:pt x="33" y="22"/>
                  <a:pt x="32" y="20"/>
                  <a:pt x="31" y="18"/>
                </a:cubicBezTo>
                <a:cubicBezTo>
                  <a:pt x="29" y="16"/>
                  <a:pt x="27" y="15"/>
                  <a:pt x="24" y="15"/>
                </a:cubicBezTo>
                <a:cubicBezTo>
                  <a:pt x="22" y="15"/>
                  <a:pt x="20" y="16"/>
                  <a:pt x="18" y="18"/>
                </a:cubicBezTo>
                <a:cubicBezTo>
                  <a:pt x="16" y="20"/>
                  <a:pt x="15" y="22"/>
                  <a:pt x="15" y="24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4"/>
                  <a:pt x="16" y="86"/>
                  <a:pt x="18" y="88"/>
                </a:cubicBezTo>
                <a:cubicBezTo>
                  <a:pt x="20" y="90"/>
                  <a:pt x="22" y="91"/>
                  <a:pt x="24" y="91"/>
                </a:cubicBezTo>
                <a:cubicBezTo>
                  <a:pt x="27" y="91"/>
                  <a:pt x="29" y="90"/>
                  <a:pt x="31" y="88"/>
                </a:cubicBezTo>
                <a:cubicBezTo>
                  <a:pt x="32" y="86"/>
                  <a:pt x="33" y="84"/>
                  <a:pt x="33" y="82"/>
                </a:cubicBezTo>
                <a:lnTo>
                  <a:pt x="33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 bwMode="auto">
          <a:xfrm>
            <a:off x="5249279" y="2088284"/>
            <a:ext cx="57071" cy="209626"/>
          </a:xfrm>
          <a:custGeom>
            <a:avLst/>
            <a:gdLst>
              <a:gd name="T0" fmla="*/ 14 w 29"/>
              <a:gd name="T1" fmla="*/ 105 h 105"/>
              <a:gd name="T2" fmla="*/ 14 w 29"/>
              <a:gd name="T3" fmla="*/ 24 h 105"/>
              <a:gd name="T4" fmla="*/ 0 w 29"/>
              <a:gd name="T5" fmla="*/ 24 h 105"/>
              <a:gd name="T6" fmla="*/ 0 w 29"/>
              <a:gd name="T7" fmla="*/ 13 h 105"/>
              <a:gd name="T8" fmla="*/ 11 w 29"/>
              <a:gd name="T9" fmla="*/ 9 h 105"/>
              <a:gd name="T10" fmla="*/ 18 w 29"/>
              <a:gd name="T11" fmla="*/ 0 h 105"/>
              <a:gd name="T12" fmla="*/ 29 w 29"/>
              <a:gd name="T13" fmla="*/ 0 h 105"/>
              <a:gd name="T14" fmla="*/ 29 w 29"/>
              <a:gd name="T15" fmla="*/ 105 h 105"/>
              <a:gd name="T16" fmla="*/ 14 w 29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105">
                <a:moveTo>
                  <a:pt x="14" y="105"/>
                </a:moveTo>
                <a:cubicBezTo>
                  <a:pt x="14" y="24"/>
                  <a:pt x="14" y="24"/>
                  <a:pt x="14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3"/>
                  <a:pt x="0" y="13"/>
                  <a:pt x="0" y="13"/>
                </a:cubicBezTo>
                <a:cubicBezTo>
                  <a:pt x="4" y="13"/>
                  <a:pt x="8" y="11"/>
                  <a:pt x="11" y="9"/>
                </a:cubicBezTo>
                <a:cubicBezTo>
                  <a:pt x="15" y="7"/>
                  <a:pt x="17" y="4"/>
                  <a:pt x="1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105"/>
                  <a:pt x="29" y="105"/>
                  <a:pt x="29" y="105"/>
                </a:cubicBezTo>
                <a:lnTo>
                  <a:pt x="14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571789" y="2086089"/>
            <a:ext cx="99874" cy="214016"/>
          </a:xfrm>
          <a:custGeom>
            <a:avLst/>
            <a:gdLst>
              <a:gd name="T0" fmla="*/ 50 w 50"/>
              <a:gd name="T1" fmla="*/ 82 h 107"/>
              <a:gd name="T2" fmla="*/ 43 w 50"/>
              <a:gd name="T3" fmla="*/ 99 h 107"/>
              <a:gd name="T4" fmla="*/ 25 w 50"/>
              <a:gd name="T5" fmla="*/ 107 h 107"/>
              <a:gd name="T6" fmla="*/ 8 w 50"/>
              <a:gd name="T7" fmla="*/ 99 h 107"/>
              <a:gd name="T8" fmla="*/ 0 w 50"/>
              <a:gd name="T9" fmla="*/ 82 h 107"/>
              <a:gd name="T10" fmla="*/ 0 w 50"/>
              <a:gd name="T11" fmla="*/ 25 h 107"/>
              <a:gd name="T12" fmla="*/ 8 w 50"/>
              <a:gd name="T13" fmla="*/ 7 h 107"/>
              <a:gd name="T14" fmla="*/ 25 w 50"/>
              <a:gd name="T15" fmla="*/ 0 h 107"/>
              <a:gd name="T16" fmla="*/ 43 w 50"/>
              <a:gd name="T17" fmla="*/ 7 h 107"/>
              <a:gd name="T18" fmla="*/ 50 w 50"/>
              <a:gd name="T19" fmla="*/ 25 h 107"/>
              <a:gd name="T20" fmla="*/ 50 w 50"/>
              <a:gd name="T21" fmla="*/ 82 h 107"/>
              <a:gd name="T22" fmla="*/ 34 w 50"/>
              <a:gd name="T23" fmla="*/ 24 h 107"/>
              <a:gd name="T24" fmla="*/ 31 w 50"/>
              <a:gd name="T25" fmla="*/ 18 h 107"/>
              <a:gd name="T26" fmla="*/ 25 w 50"/>
              <a:gd name="T27" fmla="*/ 15 h 107"/>
              <a:gd name="T28" fmla="*/ 19 w 50"/>
              <a:gd name="T29" fmla="*/ 18 h 107"/>
              <a:gd name="T30" fmla="*/ 16 w 50"/>
              <a:gd name="T31" fmla="*/ 24 h 107"/>
              <a:gd name="T32" fmla="*/ 16 w 50"/>
              <a:gd name="T33" fmla="*/ 82 h 107"/>
              <a:gd name="T34" fmla="*/ 19 w 50"/>
              <a:gd name="T35" fmla="*/ 88 h 107"/>
              <a:gd name="T36" fmla="*/ 25 w 50"/>
              <a:gd name="T37" fmla="*/ 91 h 107"/>
              <a:gd name="T38" fmla="*/ 31 w 50"/>
              <a:gd name="T39" fmla="*/ 88 h 107"/>
              <a:gd name="T40" fmla="*/ 34 w 50"/>
              <a:gd name="T41" fmla="*/ 82 h 107"/>
              <a:gd name="T42" fmla="*/ 34 w 50"/>
              <a:gd name="T43" fmla="*/ 2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0" h="107">
                <a:moveTo>
                  <a:pt x="50" y="82"/>
                </a:moveTo>
                <a:cubicBezTo>
                  <a:pt x="50" y="89"/>
                  <a:pt x="48" y="95"/>
                  <a:pt x="43" y="99"/>
                </a:cubicBezTo>
                <a:cubicBezTo>
                  <a:pt x="38" y="104"/>
                  <a:pt x="32" y="107"/>
                  <a:pt x="25" y="107"/>
                </a:cubicBezTo>
                <a:cubicBezTo>
                  <a:pt x="19" y="107"/>
                  <a:pt x="13" y="104"/>
                  <a:pt x="8" y="99"/>
                </a:cubicBezTo>
                <a:cubicBezTo>
                  <a:pt x="3" y="95"/>
                  <a:pt x="0" y="89"/>
                  <a:pt x="0" y="8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8"/>
                  <a:pt x="3" y="12"/>
                  <a:pt x="8" y="7"/>
                </a:cubicBezTo>
                <a:cubicBezTo>
                  <a:pt x="13" y="2"/>
                  <a:pt x="19" y="0"/>
                  <a:pt x="25" y="0"/>
                </a:cubicBezTo>
                <a:cubicBezTo>
                  <a:pt x="32" y="0"/>
                  <a:pt x="38" y="2"/>
                  <a:pt x="43" y="7"/>
                </a:cubicBezTo>
                <a:cubicBezTo>
                  <a:pt x="48" y="12"/>
                  <a:pt x="50" y="18"/>
                  <a:pt x="50" y="25"/>
                </a:cubicBezTo>
                <a:lnTo>
                  <a:pt x="50" y="82"/>
                </a:lnTo>
                <a:close/>
                <a:moveTo>
                  <a:pt x="34" y="24"/>
                </a:moveTo>
                <a:cubicBezTo>
                  <a:pt x="34" y="22"/>
                  <a:pt x="33" y="20"/>
                  <a:pt x="31" y="18"/>
                </a:cubicBezTo>
                <a:cubicBezTo>
                  <a:pt x="30" y="16"/>
                  <a:pt x="27" y="15"/>
                  <a:pt x="25" y="15"/>
                </a:cubicBezTo>
                <a:cubicBezTo>
                  <a:pt x="22" y="15"/>
                  <a:pt x="20" y="16"/>
                  <a:pt x="19" y="18"/>
                </a:cubicBezTo>
                <a:cubicBezTo>
                  <a:pt x="17" y="20"/>
                  <a:pt x="16" y="22"/>
                  <a:pt x="16" y="24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4"/>
                  <a:pt x="17" y="86"/>
                  <a:pt x="19" y="88"/>
                </a:cubicBezTo>
                <a:cubicBezTo>
                  <a:pt x="20" y="90"/>
                  <a:pt x="22" y="91"/>
                  <a:pt x="25" y="91"/>
                </a:cubicBezTo>
                <a:cubicBezTo>
                  <a:pt x="27" y="91"/>
                  <a:pt x="30" y="90"/>
                  <a:pt x="31" y="88"/>
                </a:cubicBezTo>
                <a:cubicBezTo>
                  <a:pt x="33" y="86"/>
                  <a:pt x="34" y="84"/>
                  <a:pt x="34" y="82"/>
                </a:cubicBezTo>
                <a:lnTo>
                  <a:pt x="34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出自【趣你的PPT】(微信:qunideppt)：最优质的PPT资源库"/>
          <p:cNvSpPr/>
          <p:nvPr/>
        </p:nvSpPr>
        <p:spPr bwMode="auto">
          <a:xfrm>
            <a:off x="6698004" y="2088284"/>
            <a:ext cx="102069" cy="209626"/>
          </a:xfrm>
          <a:custGeom>
            <a:avLst/>
            <a:gdLst>
              <a:gd name="T0" fmla="*/ 0 w 51"/>
              <a:gd name="T1" fmla="*/ 30 h 105"/>
              <a:gd name="T2" fmla="*/ 8 w 51"/>
              <a:gd name="T3" fmla="*/ 7 h 105"/>
              <a:gd name="T4" fmla="*/ 26 w 51"/>
              <a:gd name="T5" fmla="*/ 0 h 105"/>
              <a:gd name="T6" fmla="*/ 44 w 51"/>
              <a:gd name="T7" fmla="*/ 8 h 105"/>
              <a:gd name="T8" fmla="*/ 51 w 51"/>
              <a:gd name="T9" fmla="*/ 26 h 105"/>
              <a:gd name="T10" fmla="*/ 47 w 51"/>
              <a:gd name="T11" fmla="*/ 46 h 105"/>
              <a:gd name="T12" fmla="*/ 34 w 51"/>
              <a:gd name="T13" fmla="*/ 65 h 105"/>
              <a:gd name="T14" fmla="*/ 27 w 51"/>
              <a:gd name="T15" fmla="*/ 77 h 105"/>
              <a:gd name="T16" fmla="*/ 24 w 51"/>
              <a:gd name="T17" fmla="*/ 81 h 105"/>
              <a:gd name="T18" fmla="*/ 20 w 51"/>
              <a:gd name="T19" fmla="*/ 88 h 105"/>
              <a:gd name="T20" fmla="*/ 19 w 51"/>
              <a:gd name="T21" fmla="*/ 89 h 105"/>
              <a:gd name="T22" fmla="*/ 50 w 51"/>
              <a:gd name="T23" fmla="*/ 89 h 105"/>
              <a:gd name="T24" fmla="*/ 50 w 51"/>
              <a:gd name="T25" fmla="*/ 105 h 105"/>
              <a:gd name="T26" fmla="*/ 0 w 51"/>
              <a:gd name="T27" fmla="*/ 105 h 105"/>
              <a:gd name="T28" fmla="*/ 0 w 51"/>
              <a:gd name="T29" fmla="*/ 90 h 105"/>
              <a:gd name="T30" fmla="*/ 3 w 51"/>
              <a:gd name="T31" fmla="*/ 84 h 105"/>
              <a:gd name="T32" fmla="*/ 7 w 51"/>
              <a:gd name="T33" fmla="*/ 79 h 105"/>
              <a:gd name="T34" fmla="*/ 11 w 51"/>
              <a:gd name="T35" fmla="*/ 73 h 105"/>
              <a:gd name="T36" fmla="*/ 22 w 51"/>
              <a:gd name="T37" fmla="*/ 57 h 105"/>
              <a:gd name="T38" fmla="*/ 33 w 51"/>
              <a:gd name="T39" fmla="*/ 39 h 105"/>
              <a:gd name="T40" fmla="*/ 36 w 51"/>
              <a:gd name="T41" fmla="*/ 26 h 105"/>
              <a:gd name="T42" fmla="*/ 33 w 51"/>
              <a:gd name="T43" fmla="*/ 18 h 105"/>
              <a:gd name="T44" fmla="*/ 26 w 51"/>
              <a:gd name="T45" fmla="*/ 15 h 105"/>
              <a:gd name="T46" fmla="*/ 17 w 51"/>
              <a:gd name="T47" fmla="*/ 22 h 105"/>
              <a:gd name="T48" fmla="*/ 16 w 51"/>
              <a:gd name="T49" fmla="*/ 28 h 105"/>
              <a:gd name="T50" fmla="*/ 16 w 51"/>
              <a:gd name="T51" fmla="*/ 32 h 105"/>
              <a:gd name="T52" fmla="*/ 0 w 51"/>
              <a:gd name="T53" fmla="*/ 32 h 105"/>
              <a:gd name="T54" fmla="*/ 0 w 51"/>
              <a:gd name="T55" fmla="*/ 3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105">
                <a:moveTo>
                  <a:pt x="0" y="30"/>
                </a:moveTo>
                <a:cubicBezTo>
                  <a:pt x="0" y="20"/>
                  <a:pt x="3" y="12"/>
                  <a:pt x="8" y="7"/>
                </a:cubicBezTo>
                <a:cubicBezTo>
                  <a:pt x="13" y="2"/>
                  <a:pt x="19" y="0"/>
                  <a:pt x="26" y="0"/>
                </a:cubicBezTo>
                <a:cubicBezTo>
                  <a:pt x="33" y="0"/>
                  <a:pt x="39" y="3"/>
                  <a:pt x="44" y="8"/>
                </a:cubicBezTo>
                <a:cubicBezTo>
                  <a:pt x="49" y="13"/>
                  <a:pt x="51" y="19"/>
                  <a:pt x="51" y="26"/>
                </a:cubicBezTo>
                <a:cubicBezTo>
                  <a:pt x="51" y="33"/>
                  <a:pt x="50" y="40"/>
                  <a:pt x="47" y="46"/>
                </a:cubicBezTo>
                <a:cubicBezTo>
                  <a:pt x="45" y="50"/>
                  <a:pt x="41" y="56"/>
                  <a:pt x="34" y="65"/>
                </a:cubicBezTo>
                <a:cubicBezTo>
                  <a:pt x="33" y="68"/>
                  <a:pt x="30" y="72"/>
                  <a:pt x="27" y="77"/>
                </a:cubicBezTo>
                <a:cubicBezTo>
                  <a:pt x="24" y="81"/>
                  <a:pt x="24" y="81"/>
                  <a:pt x="24" y="81"/>
                </a:cubicBezTo>
                <a:cubicBezTo>
                  <a:pt x="22" y="84"/>
                  <a:pt x="21" y="86"/>
                  <a:pt x="20" y="88"/>
                </a:cubicBezTo>
                <a:cubicBezTo>
                  <a:pt x="19" y="88"/>
                  <a:pt x="19" y="89"/>
                  <a:pt x="19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0"/>
                  <a:pt x="1" y="88"/>
                  <a:pt x="3" y="84"/>
                </a:cubicBezTo>
                <a:cubicBezTo>
                  <a:pt x="4" y="83"/>
                  <a:pt x="6" y="81"/>
                  <a:pt x="7" y="79"/>
                </a:cubicBezTo>
                <a:cubicBezTo>
                  <a:pt x="11" y="73"/>
                  <a:pt x="11" y="73"/>
                  <a:pt x="11" y="73"/>
                </a:cubicBezTo>
                <a:cubicBezTo>
                  <a:pt x="13" y="70"/>
                  <a:pt x="17" y="65"/>
                  <a:pt x="22" y="57"/>
                </a:cubicBezTo>
                <a:cubicBezTo>
                  <a:pt x="27" y="51"/>
                  <a:pt x="31" y="44"/>
                  <a:pt x="33" y="39"/>
                </a:cubicBezTo>
                <a:cubicBezTo>
                  <a:pt x="35" y="34"/>
                  <a:pt x="36" y="30"/>
                  <a:pt x="36" y="26"/>
                </a:cubicBezTo>
                <a:cubicBezTo>
                  <a:pt x="36" y="23"/>
                  <a:pt x="35" y="21"/>
                  <a:pt x="33" y="18"/>
                </a:cubicBezTo>
                <a:cubicBezTo>
                  <a:pt x="31" y="16"/>
                  <a:pt x="29" y="15"/>
                  <a:pt x="26" y="15"/>
                </a:cubicBezTo>
                <a:cubicBezTo>
                  <a:pt x="22" y="15"/>
                  <a:pt x="18" y="17"/>
                  <a:pt x="17" y="22"/>
                </a:cubicBezTo>
                <a:cubicBezTo>
                  <a:pt x="16" y="24"/>
                  <a:pt x="16" y="26"/>
                  <a:pt x="16" y="28"/>
                </a:cubicBezTo>
                <a:cubicBezTo>
                  <a:pt x="16" y="32"/>
                  <a:pt x="16" y="32"/>
                  <a:pt x="16" y="32"/>
                </a:cubicBezTo>
                <a:cubicBezTo>
                  <a:pt x="0" y="32"/>
                  <a:pt x="0" y="32"/>
                  <a:pt x="0" y="32"/>
                </a:cubicBez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084652" y="4671843"/>
            <a:ext cx="99874" cy="214016"/>
          </a:xfrm>
          <a:custGeom>
            <a:avLst/>
            <a:gdLst>
              <a:gd name="T0" fmla="*/ 50 w 50"/>
              <a:gd name="T1" fmla="*/ 82 h 107"/>
              <a:gd name="T2" fmla="*/ 42 w 50"/>
              <a:gd name="T3" fmla="*/ 99 h 107"/>
              <a:gd name="T4" fmla="*/ 25 w 50"/>
              <a:gd name="T5" fmla="*/ 107 h 107"/>
              <a:gd name="T6" fmla="*/ 7 w 50"/>
              <a:gd name="T7" fmla="*/ 99 h 107"/>
              <a:gd name="T8" fmla="*/ 0 w 50"/>
              <a:gd name="T9" fmla="*/ 82 h 107"/>
              <a:gd name="T10" fmla="*/ 0 w 50"/>
              <a:gd name="T11" fmla="*/ 25 h 107"/>
              <a:gd name="T12" fmla="*/ 7 w 50"/>
              <a:gd name="T13" fmla="*/ 7 h 107"/>
              <a:gd name="T14" fmla="*/ 25 w 50"/>
              <a:gd name="T15" fmla="*/ 0 h 107"/>
              <a:gd name="T16" fmla="*/ 42 w 50"/>
              <a:gd name="T17" fmla="*/ 7 h 107"/>
              <a:gd name="T18" fmla="*/ 50 w 50"/>
              <a:gd name="T19" fmla="*/ 25 h 107"/>
              <a:gd name="T20" fmla="*/ 50 w 50"/>
              <a:gd name="T21" fmla="*/ 82 h 107"/>
              <a:gd name="T22" fmla="*/ 33 w 50"/>
              <a:gd name="T23" fmla="*/ 24 h 107"/>
              <a:gd name="T24" fmla="*/ 31 w 50"/>
              <a:gd name="T25" fmla="*/ 18 h 107"/>
              <a:gd name="T26" fmla="*/ 24 w 50"/>
              <a:gd name="T27" fmla="*/ 15 h 107"/>
              <a:gd name="T28" fmla="*/ 18 w 50"/>
              <a:gd name="T29" fmla="*/ 18 h 107"/>
              <a:gd name="T30" fmla="*/ 15 w 50"/>
              <a:gd name="T31" fmla="*/ 24 h 107"/>
              <a:gd name="T32" fmla="*/ 15 w 50"/>
              <a:gd name="T33" fmla="*/ 82 h 107"/>
              <a:gd name="T34" fmla="*/ 18 w 50"/>
              <a:gd name="T35" fmla="*/ 88 h 107"/>
              <a:gd name="T36" fmla="*/ 24 w 50"/>
              <a:gd name="T37" fmla="*/ 91 h 107"/>
              <a:gd name="T38" fmla="*/ 31 w 50"/>
              <a:gd name="T39" fmla="*/ 88 h 107"/>
              <a:gd name="T40" fmla="*/ 33 w 50"/>
              <a:gd name="T41" fmla="*/ 82 h 107"/>
              <a:gd name="T42" fmla="*/ 33 w 50"/>
              <a:gd name="T43" fmla="*/ 2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0" h="107">
                <a:moveTo>
                  <a:pt x="50" y="82"/>
                </a:moveTo>
                <a:cubicBezTo>
                  <a:pt x="50" y="89"/>
                  <a:pt x="47" y="95"/>
                  <a:pt x="42" y="99"/>
                </a:cubicBezTo>
                <a:cubicBezTo>
                  <a:pt x="37" y="104"/>
                  <a:pt x="32" y="107"/>
                  <a:pt x="25" y="107"/>
                </a:cubicBezTo>
                <a:cubicBezTo>
                  <a:pt x="18" y="107"/>
                  <a:pt x="12" y="104"/>
                  <a:pt x="7" y="99"/>
                </a:cubicBezTo>
                <a:cubicBezTo>
                  <a:pt x="2" y="95"/>
                  <a:pt x="0" y="89"/>
                  <a:pt x="0" y="8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8"/>
                  <a:pt x="2" y="12"/>
                  <a:pt x="7" y="7"/>
                </a:cubicBezTo>
                <a:cubicBezTo>
                  <a:pt x="12" y="2"/>
                  <a:pt x="18" y="0"/>
                  <a:pt x="25" y="0"/>
                </a:cubicBezTo>
                <a:cubicBezTo>
                  <a:pt x="32" y="0"/>
                  <a:pt x="38" y="2"/>
                  <a:pt x="42" y="7"/>
                </a:cubicBezTo>
                <a:cubicBezTo>
                  <a:pt x="47" y="12"/>
                  <a:pt x="50" y="18"/>
                  <a:pt x="50" y="25"/>
                </a:cubicBezTo>
                <a:lnTo>
                  <a:pt x="50" y="82"/>
                </a:lnTo>
                <a:close/>
                <a:moveTo>
                  <a:pt x="33" y="24"/>
                </a:moveTo>
                <a:cubicBezTo>
                  <a:pt x="33" y="22"/>
                  <a:pt x="32" y="20"/>
                  <a:pt x="31" y="18"/>
                </a:cubicBezTo>
                <a:cubicBezTo>
                  <a:pt x="29" y="16"/>
                  <a:pt x="27" y="15"/>
                  <a:pt x="24" y="15"/>
                </a:cubicBezTo>
                <a:cubicBezTo>
                  <a:pt x="22" y="15"/>
                  <a:pt x="20" y="16"/>
                  <a:pt x="18" y="18"/>
                </a:cubicBezTo>
                <a:cubicBezTo>
                  <a:pt x="16" y="20"/>
                  <a:pt x="15" y="22"/>
                  <a:pt x="15" y="24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4"/>
                  <a:pt x="16" y="86"/>
                  <a:pt x="18" y="88"/>
                </a:cubicBezTo>
                <a:cubicBezTo>
                  <a:pt x="20" y="90"/>
                  <a:pt x="22" y="91"/>
                  <a:pt x="24" y="91"/>
                </a:cubicBezTo>
                <a:cubicBezTo>
                  <a:pt x="27" y="91"/>
                  <a:pt x="29" y="90"/>
                  <a:pt x="31" y="88"/>
                </a:cubicBezTo>
                <a:cubicBezTo>
                  <a:pt x="32" y="86"/>
                  <a:pt x="33" y="84"/>
                  <a:pt x="33" y="82"/>
                </a:cubicBezTo>
                <a:lnTo>
                  <a:pt x="33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出自【趣你的PPT】(微信:qunideppt)：最优质的PPT资源库"/>
          <p:cNvSpPr/>
          <p:nvPr/>
        </p:nvSpPr>
        <p:spPr bwMode="auto">
          <a:xfrm>
            <a:off x="5210866" y="4674038"/>
            <a:ext cx="95484" cy="211821"/>
          </a:xfrm>
          <a:custGeom>
            <a:avLst/>
            <a:gdLst>
              <a:gd name="T0" fmla="*/ 17 w 48"/>
              <a:gd name="T1" fmla="*/ 16 h 106"/>
              <a:gd name="T2" fmla="*/ 17 w 48"/>
              <a:gd name="T3" fmla="*/ 38 h 106"/>
              <a:gd name="T4" fmla="*/ 24 w 48"/>
              <a:gd name="T5" fmla="*/ 33 h 106"/>
              <a:gd name="T6" fmla="*/ 29 w 48"/>
              <a:gd name="T7" fmla="*/ 32 h 106"/>
              <a:gd name="T8" fmla="*/ 44 w 48"/>
              <a:gd name="T9" fmla="*/ 39 h 106"/>
              <a:gd name="T10" fmla="*/ 48 w 48"/>
              <a:gd name="T11" fmla="*/ 57 h 106"/>
              <a:gd name="T12" fmla="*/ 48 w 48"/>
              <a:gd name="T13" fmla="*/ 80 h 106"/>
              <a:gd name="T14" fmla="*/ 41 w 48"/>
              <a:gd name="T15" fmla="*/ 99 h 106"/>
              <a:gd name="T16" fmla="*/ 23 w 48"/>
              <a:gd name="T17" fmla="*/ 106 h 106"/>
              <a:gd name="T18" fmla="*/ 6 w 48"/>
              <a:gd name="T19" fmla="*/ 98 h 106"/>
              <a:gd name="T20" fmla="*/ 0 w 48"/>
              <a:gd name="T21" fmla="*/ 81 h 106"/>
              <a:gd name="T22" fmla="*/ 0 w 48"/>
              <a:gd name="T23" fmla="*/ 78 h 106"/>
              <a:gd name="T24" fmla="*/ 15 w 48"/>
              <a:gd name="T25" fmla="*/ 77 h 106"/>
              <a:gd name="T26" fmla="*/ 15 w 48"/>
              <a:gd name="T27" fmla="*/ 81 h 106"/>
              <a:gd name="T28" fmla="*/ 20 w 48"/>
              <a:gd name="T29" fmla="*/ 89 h 106"/>
              <a:gd name="T30" fmla="*/ 23 w 48"/>
              <a:gd name="T31" fmla="*/ 90 h 106"/>
              <a:gd name="T32" fmla="*/ 33 w 48"/>
              <a:gd name="T33" fmla="*/ 80 h 106"/>
              <a:gd name="T34" fmla="*/ 33 w 48"/>
              <a:gd name="T35" fmla="*/ 54 h 106"/>
              <a:gd name="T36" fmla="*/ 29 w 48"/>
              <a:gd name="T37" fmla="*/ 46 h 106"/>
              <a:gd name="T38" fmla="*/ 25 w 48"/>
              <a:gd name="T39" fmla="*/ 45 h 106"/>
              <a:gd name="T40" fmla="*/ 19 w 48"/>
              <a:gd name="T41" fmla="*/ 48 h 106"/>
              <a:gd name="T42" fmla="*/ 17 w 48"/>
              <a:gd name="T43" fmla="*/ 54 h 106"/>
              <a:gd name="T44" fmla="*/ 17 w 48"/>
              <a:gd name="T45" fmla="*/ 57 h 106"/>
              <a:gd name="T46" fmla="*/ 1 w 48"/>
              <a:gd name="T47" fmla="*/ 57 h 106"/>
              <a:gd name="T48" fmla="*/ 1 w 48"/>
              <a:gd name="T49" fmla="*/ 0 h 106"/>
              <a:gd name="T50" fmla="*/ 47 w 48"/>
              <a:gd name="T51" fmla="*/ 0 h 106"/>
              <a:gd name="T52" fmla="*/ 47 w 48"/>
              <a:gd name="T53" fmla="*/ 16 h 106"/>
              <a:gd name="T54" fmla="*/ 17 w 48"/>
              <a:gd name="T55" fmla="*/ 1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" h="105">
                <a:moveTo>
                  <a:pt x="17" y="16"/>
                </a:moveTo>
                <a:cubicBezTo>
                  <a:pt x="17" y="38"/>
                  <a:pt x="17" y="38"/>
                  <a:pt x="17" y="38"/>
                </a:cubicBezTo>
                <a:cubicBezTo>
                  <a:pt x="19" y="36"/>
                  <a:pt x="21" y="34"/>
                  <a:pt x="24" y="33"/>
                </a:cubicBezTo>
                <a:cubicBezTo>
                  <a:pt x="25" y="32"/>
                  <a:pt x="27" y="32"/>
                  <a:pt x="29" y="32"/>
                </a:cubicBezTo>
                <a:cubicBezTo>
                  <a:pt x="36" y="32"/>
                  <a:pt x="41" y="35"/>
                  <a:pt x="44" y="39"/>
                </a:cubicBezTo>
                <a:cubicBezTo>
                  <a:pt x="47" y="44"/>
                  <a:pt x="48" y="49"/>
                  <a:pt x="48" y="57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87"/>
                  <a:pt x="46" y="94"/>
                  <a:pt x="41" y="99"/>
                </a:cubicBezTo>
                <a:cubicBezTo>
                  <a:pt x="36" y="103"/>
                  <a:pt x="31" y="106"/>
                  <a:pt x="23" y="106"/>
                </a:cubicBezTo>
                <a:cubicBezTo>
                  <a:pt x="17" y="106"/>
                  <a:pt x="11" y="103"/>
                  <a:pt x="6" y="98"/>
                </a:cubicBezTo>
                <a:cubicBezTo>
                  <a:pt x="2" y="94"/>
                  <a:pt x="0" y="88"/>
                  <a:pt x="0" y="81"/>
                </a:cubicBezTo>
                <a:cubicBezTo>
                  <a:pt x="0" y="78"/>
                  <a:pt x="0" y="78"/>
                  <a:pt x="0" y="78"/>
                </a:cubicBezTo>
                <a:cubicBezTo>
                  <a:pt x="15" y="77"/>
                  <a:pt x="15" y="77"/>
                  <a:pt x="15" y="77"/>
                </a:cubicBezTo>
                <a:cubicBezTo>
                  <a:pt x="15" y="81"/>
                  <a:pt x="15" y="81"/>
                  <a:pt x="15" y="81"/>
                </a:cubicBezTo>
                <a:cubicBezTo>
                  <a:pt x="16" y="85"/>
                  <a:pt x="17" y="88"/>
                  <a:pt x="20" y="89"/>
                </a:cubicBezTo>
                <a:cubicBezTo>
                  <a:pt x="21" y="89"/>
                  <a:pt x="22" y="90"/>
                  <a:pt x="23" y="90"/>
                </a:cubicBezTo>
                <a:cubicBezTo>
                  <a:pt x="30" y="90"/>
                  <a:pt x="33" y="86"/>
                  <a:pt x="33" y="80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1"/>
                  <a:pt x="32" y="48"/>
                  <a:pt x="29" y="46"/>
                </a:cubicBezTo>
                <a:cubicBezTo>
                  <a:pt x="28" y="45"/>
                  <a:pt x="27" y="45"/>
                  <a:pt x="25" y="45"/>
                </a:cubicBezTo>
                <a:cubicBezTo>
                  <a:pt x="22" y="45"/>
                  <a:pt x="20" y="46"/>
                  <a:pt x="19" y="48"/>
                </a:cubicBezTo>
                <a:cubicBezTo>
                  <a:pt x="18" y="50"/>
                  <a:pt x="17" y="52"/>
                  <a:pt x="17" y="54"/>
                </a:cubicBezTo>
                <a:cubicBezTo>
                  <a:pt x="17" y="57"/>
                  <a:pt x="17" y="57"/>
                  <a:pt x="17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0"/>
                  <a:pt x="1" y="0"/>
                  <a:pt x="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16"/>
                  <a:pt x="47" y="16"/>
                  <a:pt x="47" y="16"/>
                </a:cubicBezTo>
                <a:lnTo>
                  <a:pt x="17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571789" y="4671843"/>
            <a:ext cx="99874" cy="214016"/>
          </a:xfrm>
          <a:custGeom>
            <a:avLst/>
            <a:gdLst>
              <a:gd name="T0" fmla="*/ 50 w 50"/>
              <a:gd name="T1" fmla="*/ 82 h 107"/>
              <a:gd name="T2" fmla="*/ 42 w 50"/>
              <a:gd name="T3" fmla="*/ 99 h 107"/>
              <a:gd name="T4" fmla="*/ 25 w 50"/>
              <a:gd name="T5" fmla="*/ 107 h 107"/>
              <a:gd name="T6" fmla="*/ 7 w 50"/>
              <a:gd name="T7" fmla="*/ 99 h 107"/>
              <a:gd name="T8" fmla="*/ 0 w 50"/>
              <a:gd name="T9" fmla="*/ 82 h 107"/>
              <a:gd name="T10" fmla="*/ 0 w 50"/>
              <a:gd name="T11" fmla="*/ 25 h 107"/>
              <a:gd name="T12" fmla="*/ 7 w 50"/>
              <a:gd name="T13" fmla="*/ 7 h 107"/>
              <a:gd name="T14" fmla="*/ 25 w 50"/>
              <a:gd name="T15" fmla="*/ 0 h 107"/>
              <a:gd name="T16" fmla="*/ 42 w 50"/>
              <a:gd name="T17" fmla="*/ 7 h 107"/>
              <a:gd name="T18" fmla="*/ 50 w 50"/>
              <a:gd name="T19" fmla="*/ 25 h 107"/>
              <a:gd name="T20" fmla="*/ 50 w 50"/>
              <a:gd name="T21" fmla="*/ 82 h 107"/>
              <a:gd name="T22" fmla="*/ 33 w 50"/>
              <a:gd name="T23" fmla="*/ 24 h 107"/>
              <a:gd name="T24" fmla="*/ 31 w 50"/>
              <a:gd name="T25" fmla="*/ 18 h 107"/>
              <a:gd name="T26" fmla="*/ 24 w 50"/>
              <a:gd name="T27" fmla="*/ 15 h 107"/>
              <a:gd name="T28" fmla="*/ 18 w 50"/>
              <a:gd name="T29" fmla="*/ 18 h 107"/>
              <a:gd name="T30" fmla="*/ 15 w 50"/>
              <a:gd name="T31" fmla="*/ 24 h 107"/>
              <a:gd name="T32" fmla="*/ 15 w 50"/>
              <a:gd name="T33" fmla="*/ 82 h 107"/>
              <a:gd name="T34" fmla="*/ 18 w 50"/>
              <a:gd name="T35" fmla="*/ 88 h 107"/>
              <a:gd name="T36" fmla="*/ 24 w 50"/>
              <a:gd name="T37" fmla="*/ 91 h 107"/>
              <a:gd name="T38" fmla="*/ 31 w 50"/>
              <a:gd name="T39" fmla="*/ 88 h 107"/>
              <a:gd name="T40" fmla="*/ 33 w 50"/>
              <a:gd name="T41" fmla="*/ 82 h 107"/>
              <a:gd name="T42" fmla="*/ 33 w 50"/>
              <a:gd name="T43" fmla="*/ 2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0" h="107">
                <a:moveTo>
                  <a:pt x="50" y="82"/>
                </a:moveTo>
                <a:cubicBezTo>
                  <a:pt x="50" y="89"/>
                  <a:pt x="47" y="95"/>
                  <a:pt x="42" y="99"/>
                </a:cubicBezTo>
                <a:cubicBezTo>
                  <a:pt x="38" y="104"/>
                  <a:pt x="32" y="107"/>
                  <a:pt x="25" y="107"/>
                </a:cubicBezTo>
                <a:cubicBezTo>
                  <a:pt x="18" y="107"/>
                  <a:pt x="12" y="104"/>
                  <a:pt x="7" y="99"/>
                </a:cubicBezTo>
                <a:cubicBezTo>
                  <a:pt x="2" y="95"/>
                  <a:pt x="0" y="89"/>
                  <a:pt x="0" y="8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8"/>
                  <a:pt x="2" y="12"/>
                  <a:pt x="7" y="7"/>
                </a:cubicBezTo>
                <a:cubicBezTo>
                  <a:pt x="12" y="2"/>
                  <a:pt x="18" y="0"/>
                  <a:pt x="25" y="0"/>
                </a:cubicBezTo>
                <a:cubicBezTo>
                  <a:pt x="32" y="0"/>
                  <a:pt x="38" y="2"/>
                  <a:pt x="42" y="7"/>
                </a:cubicBezTo>
                <a:cubicBezTo>
                  <a:pt x="47" y="12"/>
                  <a:pt x="50" y="18"/>
                  <a:pt x="50" y="25"/>
                </a:cubicBezTo>
                <a:lnTo>
                  <a:pt x="50" y="82"/>
                </a:lnTo>
                <a:close/>
                <a:moveTo>
                  <a:pt x="33" y="24"/>
                </a:moveTo>
                <a:cubicBezTo>
                  <a:pt x="33" y="22"/>
                  <a:pt x="33" y="20"/>
                  <a:pt x="31" y="18"/>
                </a:cubicBezTo>
                <a:cubicBezTo>
                  <a:pt x="29" y="16"/>
                  <a:pt x="27" y="15"/>
                  <a:pt x="24" y="15"/>
                </a:cubicBezTo>
                <a:cubicBezTo>
                  <a:pt x="22" y="15"/>
                  <a:pt x="20" y="16"/>
                  <a:pt x="18" y="18"/>
                </a:cubicBezTo>
                <a:cubicBezTo>
                  <a:pt x="16" y="20"/>
                  <a:pt x="15" y="22"/>
                  <a:pt x="15" y="24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4"/>
                  <a:pt x="16" y="86"/>
                  <a:pt x="18" y="88"/>
                </a:cubicBezTo>
                <a:cubicBezTo>
                  <a:pt x="20" y="90"/>
                  <a:pt x="22" y="91"/>
                  <a:pt x="24" y="91"/>
                </a:cubicBezTo>
                <a:cubicBezTo>
                  <a:pt x="27" y="91"/>
                  <a:pt x="29" y="90"/>
                  <a:pt x="31" y="88"/>
                </a:cubicBezTo>
                <a:cubicBezTo>
                  <a:pt x="33" y="86"/>
                  <a:pt x="33" y="84"/>
                  <a:pt x="33" y="82"/>
                </a:cubicBezTo>
                <a:lnTo>
                  <a:pt x="33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93614" y="4674038"/>
            <a:ext cx="106459" cy="209626"/>
          </a:xfrm>
          <a:custGeom>
            <a:avLst/>
            <a:gdLst>
              <a:gd name="T0" fmla="*/ 0 w 97"/>
              <a:gd name="T1" fmla="*/ 120 h 191"/>
              <a:gd name="T2" fmla="*/ 49 w 97"/>
              <a:gd name="T3" fmla="*/ 0 h 191"/>
              <a:gd name="T4" fmla="*/ 78 w 97"/>
              <a:gd name="T5" fmla="*/ 0 h 191"/>
              <a:gd name="T6" fmla="*/ 78 w 97"/>
              <a:gd name="T7" fmla="*/ 120 h 191"/>
              <a:gd name="T8" fmla="*/ 97 w 97"/>
              <a:gd name="T9" fmla="*/ 120 h 191"/>
              <a:gd name="T10" fmla="*/ 97 w 97"/>
              <a:gd name="T11" fmla="*/ 149 h 191"/>
              <a:gd name="T12" fmla="*/ 78 w 97"/>
              <a:gd name="T13" fmla="*/ 149 h 191"/>
              <a:gd name="T14" fmla="*/ 78 w 97"/>
              <a:gd name="T15" fmla="*/ 191 h 191"/>
              <a:gd name="T16" fmla="*/ 49 w 97"/>
              <a:gd name="T17" fmla="*/ 191 h 191"/>
              <a:gd name="T18" fmla="*/ 49 w 97"/>
              <a:gd name="T19" fmla="*/ 149 h 191"/>
              <a:gd name="T20" fmla="*/ 0 w 97"/>
              <a:gd name="T21" fmla="*/ 149 h 191"/>
              <a:gd name="T22" fmla="*/ 0 w 97"/>
              <a:gd name="T23" fmla="*/ 120 h 191"/>
              <a:gd name="T24" fmla="*/ 49 w 97"/>
              <a:gd name="T25" fmla="*/ 120 h 191"/>
              <a:gd name="T26" fmla="*/ 49 w 97"/>
              <a:gd name="T27" fmla="*/ 62 h 191"/>
              <a:gd name="T28" fmla="*/ 25 w 97"/>
              <a:gd name="T29" fmla="*/ 120 h 191"/>
              <a:gd name="T30" fmla="*/ 49 w 97"/>
              <a:gd name="T31" fmla="*/ 12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7" h="191">
                <a:moveTo>
                  <a:pt x="0" y="120"/>
                </a:moveTo>
                <a:lnTo>
                  <a:pt x="49" y="0"/>
                </a:lnTo>
                <a:lnTo>
                  <a:pt x="78" y="0"/>
                </a:lnTo>
                <a:lnTo>
                  <a:pt x="78" y="120"/>
                </a:lnTo>
                <a:lnTo>
                  <a:pt x="97" y="120"/>
                </a:lnTo>
                <a:lnTo>
                  <a:pt x="97" y="149"/>
                </a:lnTo>
                <a:lnTo>
                  <a:pt x="78" y="149"/>
                </a:lnTo>
                <a:lnTo>
                  <a:pt x="78" y="191"/>
                </a:lnTo>
                <a:lnTo>
                  <a:pt x="49" y="191"/>
                </a:lnTo>
                <a:lnTo>
                  <a:pt x="49" y="149"/>
                </a:lnTo>
                <a:lnTo>
                  <a:pt x="0" y="149"/>
                </a:lnTo>
                <a:lnTo>
                  <a:pt x="0" y="120"/>
                </a:lnTo>
                <a:close/>
                <a:moveTo>
                  <a:pt x="49" y="120"/>
                </a:moveTo>
                <a:lnTo>
                  <a:pt x="49" y="62"/>
                </a:lnTo>
                <a:lnTo>
                  <a:pt x="25" y="120"/>
                </a:lnTo>
                <a:lnTo>
                  <a:pt x="49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322492" y="3378966"/>
            <a:ext cx="99874" cy="214016"/>
          </a:xfrm>
          <a:custGeom>
            <a:avLst/>
            <a:gdLst>
              <a:gd name="T0" fmla="*/ 50 w 50"/>
              <a:gd name="T1" fmla="*/ 82 h 107"/>
              <a:gd name="T2" fmla="*/ 42 w 50"/>
              <a:gd name="T3" fmla="*/ 99 h 107"/>
              <a:gd name="T4" fmla="*/ 25 w 50"/>
              <a:gd name="T5" fmla="*/ 107 h 107"/>
              <a:gd name="T6" fmla="*/ 7 w 50"/>
              <a:gd name="T7" fmla="*/ 99 h 107"/>
              <a:gd name="T8" fmla="*/ 0 w 50"/>
              <a:gd name="T9" fmla="*/ 82 h 107"/>
              <a:gd name="T10" fmla="*/ 0 w 50"/>
              <a:gd name="T11" fmla="*/ 25 h 107"/>
              <a:gd name="T12" fmla="*/ 7 w 50"/>
              <a:gd name="T13" fmla="*/ 7 h 107"/>
              <a:gd name="T14" fmla="*/ 25 w 50"/>
              <a:gd name="T15" fmla="*/ 0 h 107"/>
              <a:gd name="T16" fmla="*/ 42 w 50"/>
              <a:gd name="T17" fmla="*/ 7 h 107"/>
              <a:gd name="T18" fmla="*/ 50 w 50"/>
              <a:gd name="T19" fmla="*/ 25 h 107"/>
              <a:gd name="T20" fmla="*/ 50 w 50"/>
              <a:gd name="T21" fmla="*/ 82 h 107"/>
              <a:gd name="T22" fmla="*/ 33 w 50"/>
              <a:gd name="T23" fmla="*/ 24 h 107"/>
              <a:gd name="T24" fmla="*/ 31 w 50"/>
              <a:gd name="T25" fmla="*/ 18 h 107"/>
              <a:gd name="T26" fmla="*/ 24 w 50"/>
              <a:gd name="T27" fmla="*/ 15 h 107"/>
              <a:gd name="T28" fmla="*/ 18 w 50"/>
              <a:gd name="T29" fmla="*/ 18 h 107"/>
              <a:gd name="T30" fmla="*/ 15 w 50"/>
              <a:gd name="T31" fmla="*/ 24 h 107"/>
              <a:gd name="T32" fmla="*/ 15 w 50"/>
              <a:gd name="T33" fmla="*/ 81 h 107"/>
              <a:gd name="T34" fmla="*/ 18 w 50"/>
              <a:gd name="T35" fmla="*/ 88 h 107"/>
              <a:gd name="T36" fmla="*/ 24 w 50"/>
              <a:gd name="T37" fmla="*/ 91 h 107"/>
              <a:gd name="T38" fmla="*/ 31 w 50"/>
              <a:gd name="T39" fmla="*/ 88 h 107"/>
              <a:gd name="T40" fmla="*/ 33 w 50"/>
              <a:gd name="T41" fmla="*/ 81 h 107"/>
              <a:gd name="T42" fmla="*/ 33 w 50"/>
              <a:gd name="T43" fmla="*/ 2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0" h="107">
                <a:moveTo>
                  <a:pt x="50" y="82"/>
                </a:moveTo>
                <a:cubicBezTo>
                  <a:pt x="50" y="89"/>
                  <a:pt x="47" y="95"/>
                  <a:pt x="42" y="99"/>
                </a:cubicBezTo>
                <a:cubicBezTo>
                  <a:pt x="37" y="104"/>
                  <a:pt x="32" y="107"/>
                  <a:pt x="25" y="107"/>
                </a:cubicBezTo>
                <a:cubicBezTo>
                  <a:pt x="18" y="107"/>
                  <a:pt x="12" y="104"/>
                  <a:pt x="7" y="99"/>
                </a:cubicBezTo>
                <a:cubicBezTo>
                  <a:pt x="2" y="95"/>
                  <a:pt x="0" y="89"/>
                  <a:pt x="0" y="8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8"/>
                  <a:pt x="2" y="12"/>
                  <a:pt x="7" y="7"/>
                </a:cubicBezTo>
                <a:cubicBezTo>
                  <a:pt x="12" y="2"/>
                  <a:pt x="18" y="0"/>
                  <a:pt x="25" y="0"/>
                </a:cubicBezTo>
                <a:cubicBezTo>
                  <a:pt x="32" y="0"/>
                  <a:pt x="38" y="2"/>
                  <a:pt x="42" y="7"/>
                </a:cubicBezTo>
                <a:cubicBezTo>
                  <a:pt x="47" y="12"/>
                  <a:pt x="50" y="18"/>
                  <a:pt x="50" y="25"/>
                </a:cubicBezTo>
                <a:lnTo>
                  <a:pt x="50" y="82"/>
                </a:lnTo>
                <a:close/>
                <a:moveTo>
                  <a:pt x="33" y="24"/>
                </a:moveTo>
                <a:cubicBezTo>
                  <a:pt x="33" y="22"/>
                  <a:pt x="32" y="20"/>
                  <a:pt x="31" y="18"/>
                </a:cubicBezTo>
                <a:cubicBezTo>
                  <a:pt x="29" y="16"/>
                  <a:pt x="27" y="15"/>
                  <a:pt x="24" y="15"/>
                </a:cubicBezTo>
                <a:cubicBezTo>
                  <a:pt x="22" y="15"/>
                  <a:pt x="20" y="16"/>
                  <a:pt x="18" y="18"/>
                </a:cubicBezTo>
                <a:cubicBezTo>
                  <a:pt x="16" y="20"/>
                  <a:pt x="15" y="22"/>
                  <a:pt x="15" y="24"/>
                </a:cubicBezTo>
                <a:cubicBezTo>
                  <a:pt x="15" y="81"/>
                  <a:pt x="15" y="81"/>
                  <a:pt x="15" y="81"/>
                </a:cubicBezTo>
                <a:cubicBezTo>
                  <a:pt x="15" y="84"/>
                  <a:pt x="16" y="86"/>
                  <a:pt x="18" y="88"/>
                </a:cubicBezTo>
                <a:cubicBezTo>
                  <a:pt x="20" y="90"/>
                  <a:pt x="22" y="91"/>
                  <a:pt x="24" y="91"/>
                </a:cubicBezTo>
                <a:cubicBezTo>
                  <a:pt x="27" y="91"/>
                  <a:pt x="29" y="90"/>
                  <a:pt x="31" y="88"/>
                </a:cubicBezTo>
                <a:cubicBezTo>
                  <a:pt x="32" y="86"/>
                  <a:pt x="33" y="84"/>
                  <a:pt x="33" y="81"/>
                </a:cubicBezTo>
                <a:lnTo>
                  <a:pt x="33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出自【趣你的PPT】(微信:qunideppt)：最优质的PPT资源库"/>
          <p:cNvSpPr/>
          <p:nvPr/>
        </p:nvSpPr>
        <p:spPr bwMode="auto">
          <a:xfrm>
            <a:off x="7445414" y="3378966"/>
            <a:ext cx="102069" cy="214016"/>
          </a:xfrm>
          <a:custGeom>
            <a:avLst/>
            <a:gdLst>
              <a:gd name="T0" fmla="*/ 24 w 51"/>
              <a:gd name="T1" fmla="*/ 91 h 107"/>
              <a:gd name="T2" fmla="*/ 35 w 51"/>
              <a:gd name="T3" fmla="*/ 81 h 107"/>
              <a:gd name="T4" fmla="*/ 35 w 51"/>
              <a:gd name="T5" fmla="*/ 74 h 107"/>
              <a:gd name="T6" fmla="*/ 18 w 51"/>
              <a:gd name="T7" fmla="*/ 58 h 107"/>
              <a:gd name="T8" fmla="*/ 18 w 51"/>
              <a:gd name="T9" fmla="*/ 45 h 107"/>
              <a:gd name="T10" fmla="*/ 31 w 51"/>
              <a:gd name="T11" fmla="*/ 40 h 107"/>
              <a:gd name="T12" fmla="*/ 35 w 51"/>
              <a:gd name="T13" fmla="*/ 27 h 107"/>
              <a:gd name="T14" fmla="*/ 35 w 51"/>
              <a:gd name="T15" fmla="*/ 24 h 107"/>
              <a:gd name="T16" fmla="*/ 26 w 51"/>
              <a:gd name="T17" fmla="*/ 14 h 107"/>
              <a:gd name="T18" fmla="*/ 19 w 51"/>
              <a:gd name="T19" fmla="*/ 18 h 107"/>
              <a:gd name="T20" fmla="*/ 17 w 51"/>
              <a:gd name="T21" fmla="*/ 26 h 107"/>
              <a:gd name="T22" fmla="*/ 17 w 51"/>
              <a:gd name="T23" fmla="*/ 28 h 107"/>
              <a:gd name="T24" fmla="*/ 2 w 51"/>
              <a:gd name="T25" fmla="*/ 28 h 107"/>
              <a:gd name="T26" fmla="*/ 2 w 51"/>
              <a:gd name="T27" fmla="*/ 26 h 107"/>
              <a:gd name="T28" fmla="*/ 8 w 51"/>
              <a:gd name="T29" fmla="*/ 8 h 107"/>
              <a:gd name="T30" fmla="*/ 26 w 51"/>
              <a:gd name="T31" fmla="*/ 0 h 107"/>
              <a:gd name="T32" fmla="*/ 43 w 51"/>
              <a:gd name="T33" fmla="*/ 7 h 107"/>
              <a:gd name="T34" fmla="*/ 49 w 51"/>
              <a:gd name="T35" fmla="*/ 24 h 107"/>
              <a:gd name="T36" fmla="*/ 49 w 51"/>
              <a:gd name="T37" fmla="*/ 28 h 107"/>
              <a:gd name="T38" fmla="*/ 44 w 51"/>
              <a:gd name="T39" fmla="*/ 45 h 107"/>
              <a:gd name="T40" fmla="*/ 38 w 51"/>
              <a:gd name="T41" fmla="*/ 50 h 107"/>
              <a:gd name="T42" fmla="*/ 49 w 51"/>
              <a:gd name="T43" fmla="*/ 62 h 107"/>
              <a:gd name="T44" fmla="*/ 51 w 51"/>
              <a:gd name="T45" fmla="*/ 72 h 107"/>
              <a:gd name="T46" fmla="*/ 51 w 51"/>
              <a:gd name="T47" fmla="*/ 80 h 107"/>
              <a:gd name="T48" fmla="*/ 43 w 51"/>
              <a:gd name="T49" fmla="*/ 100 h 107"/>
              <a:gd name="T50" fmla="*/ 24 w 51"/>
              <a:gd name="T51" fmla="*/ 107 h 107"/>
              <a:gd name="T52" fmla="*/ 7 w 51"/>
              <a:gd name="T53" fmla="*/ 99 h 107"/>
              <a:gd name="T54" fmla="*/ 0 w 51"/>
              <a:gd name="T55" fmla="*/ 82 h 107"/>
              <a:gd name="T56" fmla="*/ 0 w 51"/>
              <a:gd name="T57" fmla="*/ 79 h 107"/>
              <a:gd name="T58" fmla="*/ 15 w 51"/>
              <a:gd name="T59" fmla="*/ 78 h 107"/>
              <a:gd name="T60" fmla="*/ 15 w 51"/>
              <a:gd name="T61" fmla="*/ 82 h 107"/>
              <a:gd name="T62" fmla="*/ 18 w 51"/>
              <a:gd name="T63" fmla="*/ 88 h 107"/>
              <a:gd name="T64" fmla="*/ 24 w 51"/>
              <a:gd name="T65" fmla="*/ 9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" h="107">
                <a:moveTo>
                  <a:pt x="24" y="91"/>
                </a:moveTo>
                <a:cubicBezTo>
                  <a:pt x="31" y="91"/>
                  <a:pt x="35" y="87"/>
                  <a:pt x="35" y="81"/>
                </a:cubicBezTo>
                <a:cubicBezTo>
                  <a:pt x="35" y="74"/>
                  <a:pt x="35" y="74"/>
                  <a:pt x="35" y="74"/>
                </a:cubicBezTo>
                <a:cubicBezTo>
                  <a:pt x="35" y="64"/>
                  <a:pt x="29" y="58"/>
                  <a:pt x="18" y="58"/>
                </a:cubicBezTo>
                <a:cubicBezTo>
                  <a:pt x="18" y="45"/>
                  <a:pt x="18" y="45"/>
                  <a:pt x="18" y="45"/>
                </a:cubicBezTo>
                <a:cubicBezTo>
                  <a:pt x="24" y="45"/>
                  <a:pt x="29" y="43"/>
                  <a:pt x="31" y="40"/>
                </a:cubicBezTo>
                <a:cubicBezTo>
                  <a:pt x="34" y="37"/>
                  <a:pt x="35" y="32"/>
                  <a:pt x="35" y="27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8"/>
                  <a:pt x="32" y="14"/>
                  <a:pt x="26" y="14"/>
                </a:cubicBezTo>
                <a:cubicBezTo>
                  <a:pt x="23" y="14"/>
                  <a:pt x="21" y="15"/>
                  <a:pt x="19" y="18"/>
                </a:cubicBezTo>
                <a:cubicBezTo>
                  <a:pt x="18" y="20"/>
                  <a:pt x="17" y="22"/>
                  <a:pt x="17" y="26"/>
                </a:cubicBezTo>
                <a:cubicBezTo>
                  <a:pt x="17" y="28"/>
                  <a:pt x="17" y="28"/>
                  <a:pt x="17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18"/>
                  <a:pt x="4" y="12"/>
                  <a:pt x="8" y="8"/>
                </a:cubicBezTo>
                <a:cubicBezTo>
                  <a:pt x="12" y="2"/>
                  <a:pt x="18" y="0"/>
                  <a:pt x="26" y="0"/>
                </a:cubicBezTo>
                <a:cubicBezTo>
                  <a:pt x="33" y="0"/>
                  <a:pt x="39" y="2"/>
                  <a:pt x="43" y="7"/>
                </a:cubicBezTo>
                <a:cubicBezTo>
                  <a:pt x="47" y="12"/>
                  <a:pt x="49" y="17"/>
                  <a:pt x="49" y="24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35"/>
                  <a:pt x="48" y="41"/>
                  <a:pt x="44" y="45"/>
                </a:cubicBezTo>
                <a:cubicBezTo>
                  <a:pt x="42" y="47"/>
                  <a:pt x="40" y="49"/>
                  <a:pt x="38" y="50"/>
                </a:cubicBezTo>
                <a:cubicBezTo>
                  <a:pt x="42" y="53"/>
                  <a:pt x="46" y="57"/>
                  <a:pt x="49" y="62"/>
                </a:cubicBezTo>
                <a:cubicBezTo>
                  <a:pt x="50" y="65"/>
                  <a:pt x="51" y="68"/>
                  <a:pt x="51" y="72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8"/>
                  <a:pt x="48" y="95"/>
                  <a:pt x="43" y="100"/>
                </a:cubicBezTo>
                <a:cubicBezTo>
                  <a:pt x="38" y="104"/>
                  <a:pt x="32" y="107"/>
                  <a:pt x="24" y="107"/>
                </a:cubicBezTo>
                <a:cubicBezTo>
                  <a:pt x="18" y="107"/>
                  <a:pt x="12" y="104"/>
                  <a:pt x="7" y="99"/>
                </a:cubicBezTo>
                <a:cubicBezTo>
                  <a:pt x="2" y="94"/>
                  <a:pt x="0" y="89"/>
                  <a:pt x="0" y="82"/>
                </a:cubicBezTo>
                <a:cubicBezTo>
                  <a:pt x="0" y="79"/>
                  <a:pt x="0" y="79"/>
                  <a:pt x="0" y="79"/>
                </a:cubicBezTo>
                <a:cubicBezTo>
                  <a:pt x="15" y="78"/>
                  <a:pt x="15" y="78"/>
                  <a:pt x="15" y="78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4"/>
                  <a:pt x="16" y="86"/>
                  <a:pt x="18" y="88"/>
                </a:cubicBezTo>
                <a:cubicBezTo>
                  <a:pt x="19" y="90"/>
                  <a:pt x="21" y="91"/>
                  <a:pt x="24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339436" y="3378966"/>
            <a:ext cx="99874" cy="214016"/>
          </a:xfrm>
          <a:custGeom>
            <a:avLst/>
            <a:gdLst>
              <a:gd name="T0" fmla="*/ 50 w 50"/>
              <a:gd name="T1" fmla="*/ 82 h 107"/>
              <a:gd name="T2" fmla="*/ 43 w 50"/>
              <a:gd name="T3" fmla="*/ 99 h 107"/>
              <a:gd name="T4" fmla="*/ 25 w 50"/>
              <a:gd name="T5" fmla="*/ 107 h 107"/>
              <a:gd name="T6" fmla="*/ 7 w 50"/>
              <a:gd name="T7" fmla="*/ 99 h 107"/>
              <a:gd name="T8" fmla="*/ 0 w 50"/>
              <a:gd name="T9" fmla="*/ 82 h 107"/>
              <a:gd name="T10" fmla="*/ 0 w 50"/>
              <a:gd name="T11" fmla="*/ 25 h 107"/>
              <a:gd name="T12" fmla="*/ 7 w 50"/>
              <a:gd name="T13" fmla="*/ 7 h 107"/>
              <a:gd name="T14" fmla="*/ 25 w 50"/>
              <a:gd name="T15" fmla="*/ 0 h 107"/>
              <a:gd name="T16" fmla="*/ 43 w 50"/>
              <a:gd name="T17" fmla="*/ 7 h 107"/>
              <a:gd name="T18" fmla="*/ 50 w 50"/>
              <a:gd name="T19" fmla="*/ 25 h 107"/>
              <a:gd name="T20" fmla="*/ 50 w 50"/>
              <a:gd name="T21" fmla="*/ 82 h 107"/>
              <a:gd name="T22" fmla="*/ 34 w 50"/>
              <a:gd name="T23" fmla="*/ 24 h 107"/>
              <a:gd name="T24" fmla="*/ 31 w 50"/>
              <a:gd name="T25" fmla="*/ 18 h 107"/>
              <a:gd name="T26" fmla="*/ 25 w 50"/>
              <a:gd name="T27" fmla="*/ 15 h 107"/>
              <a:gd name="T28" fmla="*/ 18 w 50"/>
              <a:gd name="T29" fmla="*/ 18 h 107"/>
              <a:gd name="T30" fmla="*/ 16 w 50"/>
              <a:gd name="T31" fmla="*/ 24 h 107"/>
              <a:gd name="T32" fmla="*/ 16 w 50"/>
              <a:gd name="T33" fmla="*/ 81 h 107"/>
              <a:gd name="T34" fmla="*/ 18 w 50"/>
              <a:gd name="T35" fmla="*/ 88 h 107"/>
              <a:gd name="T36" fmla="*/ 25 w 50"/>
              <a:gd name="T37" fmla="*/ 91 h 107"/>
              <a:gd name="T38" fmla="*/ 31 w 50"/>
              <a:gd name="T39" fmla="*/ 88 h 107"/>
              <a:gd name="T40" fmla="*/ 34 w 50"/>
              <a:gd name="T41" fmla="*/ 81 h 107"/>
              <a:gd name="T42" fmla="*/ 34 w 50"/>
              <a:gd name="T43" fmla="*/ 2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0" h="107">
                <a:moveTo>
                  <a:pt x="50" y="82"/>
                </a:moveTo>
                <a:cubicBezTo>
                  <a:pt x="50" y="89"/>
                  <a:pt x="47" y="95"/>
                  <a:pt x="43" y="99"/>
                </a:cubicBezTo>
                <a:cubicBezTo>
                  <a:pt x="38" y="104"/>
                  <a:pt x="32" y="107"/>
                  <a:pt x="25" y="107"/>
                </a:cubicBezTo>
                <a:cubicBezTo>
                  <a:pt x="18" y="107"/>
                  <a:pt x="12" y="104"/>
                  <a:pt x="7" y="99"/>
                </a:cubicBezTo>
                <a:cubicBezTo>
                  <a:pt x="2" y="95"/>
                  <a:pt x="0" y="89"/>
                  <a:pt x="0" y="8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8"/>
                  <a:pt x="2" y="12"/>
                  <a:pt x="7" y="7"/>
                </a:cubicBezTo>
                <a:cubicBezTo>
                  <a:pt x="12" y="2"/>
                  <a:pt x="18" y="0"/>
                  <a:pt x="25" y="0"/>
                </a:cubicBezTo>
                <a:cubicBezTo>
                  <a:pt x="32" y="0"/>
                  <a:pt x="38" y="2"/>
                  <a:pt x="43" y="7"/>
                </a:cubicBezTo>
                <a:cubicBezTo>
                  <a:pt x="48" y="12"/>
                  <a:pt x="50" y="18"/>
                  <a:pt x="50" y="25"/>
                </a:cubicBezTo>
                <a:lnTo>
                  <a:pt x="50" y="82"/>
                </a:lnTo>
                <a:close/>
                <a:moveTo>
                  <a:pt x="34" y="24"/>
                </a:moveTo>
                <a:cubicBezTo>
                  <a:pt x="34" y="22"/>
                  <a:pt x="33" y="20"/>
                  <a:pt x="31" y="18"/>
                </a:cubicBezTo>
                <a:cubicBezTo>
                  <a:pt x="29" y="16"/>
                  <a:pt x="27" y="15"/>
                  <a:pt x="25" y="15"/>
                </a:cubicBezTo>
                <a:cubicBezTo>
                  <a:pt x="22" y="15"/>
                  <a:pt x="20" y="16"/>
                  <a:pt x="18" y="18"/>
                </a:cubicBezTo>
                <a:cubicBezTo>
                  <a:pt x="16" y="20"/>
                  <a:pt x="16" y="22"/>
                  <a:pt x="16" y="24"/>
                </a:cubicBezTo>
                <a:cubicBezTo>
                  <a:pt x="16" y="81"/>
                  <a:pt x="16" y="81"/>
                  <a:pt x="16" y="81"/>
                </a:cubicBezTo>
                <a:cubicBezTo>
                  <a:pt x="16" y="84"/>
                  <a:pt x="16" y="86"/>
                  <a:pt x="18" y="88"/>
                </a:cubicBezTo>
                <a:cubicBezTo>
                  <a:pt x="20" y="90"/>
                  <a:pt x="22" y="91"/>
                  <a:pt x="25" y="91"/>
                </a:cubicBezTo>
                <a:cubicBezTo>
                  <a:pt x="27" y="91"/>
                  <a:pt x="29" y="90"/>
                  <a:pt x="31" y="88"/>
                </a:cubicBezTo>
                <a:cubicBezTo>
                  <a:pt x="33" y="86"/>
                  <a:pt x="34" y="84"/>
                  <a:pt x="34" y="81"/>
                </a:cubicBezTo>
                <a:lnTo>
                  <a:pt x="34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466748" y="3378966"/>
            <a:ext cx="94387" cy="214016"/>
          </a:xfrm>
          <a:custGeom>
            <a:avLst/>
            <a:gdLst>
              <a:gd name="T0" fmla="*/ 31 w 47"/>
              <a:gd name="T1" fmla="*/ 27 h 107"/>
              <a:gd name="T2" fmla="*/ 31 w 47"/>
              <a:gd name="T3" fmla="*/ 24 h 107"/>
              <a:gd name="T4" fmla="*/ 29 w 47"/>
              <a:gd name="T5" fmla="*/ 18 h 107"/>
              <a:gd name="T6" fmla="*/ 23 w 47"/>
              <a:gd name="T7" fmla="*/ 15 h 107"/>
              <a:gd name="T8" fmla="*/ 17 w 47"/>
              <a:gd name="T9" fmla="*/ 18 h 107"/>
              <a:gd name="T10" fmla="*/ 15 w 47"/>
              <a:gd name="T11" fmla="*/ 24 h 107"/>
              <a:gd name="T12" fmla="*/ 15 w 47"/>
              <a:gd name="T13" fmla="*/ 45 h 107"/>
              <a:gd name="T14" fmla="*/ 27 w 47"/>
              <a:gd name="T15" fmla="*/ 40 h 107"/>
              <a:gd name="T16" fmla="*/ 43 w 47"/>
              <a:gd name="T17" fmla="*/ 48 h 107"/>
              <a:gd name="T18" fmla="*/ 47 w 47"/>
              <a:gd name="T19" fmla="*/ 65 h 107"/>
              <a:gd name="T20" fmla="*/ 47 w 47"/>
              <a:gd name="T21" fmla="*/ 83 h 107"/>
              <a:gd name="T22" fmla="*/ 47 w 47"/>
              <a:gd name="T23" fmla="*/ 83 h 107"/>
              <a:gd name="T24" fmla="*/ 40 w 47"/>
              <a:gd name="T25" fmla="*/ 100 h 107"/>
              <a:gd name="T26" fmla="*/ 23 w 47"/>
              <a:gd name="T27" fmla="*/ 107 h 107"/>
              <a:gd name="T28" fmla="*/ 6 w 47"/>
              <a:gd name="T29" fmla="*/ 99 h 107"/>
              <a:gd name="T30" fmla="*/ 0 w 47"/>
              <a:gd name="T31" fmla="*/ 82 h 107"/>
              <a:gd name="T32" fmla="*/ 0 w 47"/>
              <a:gd name="T33" fmla="*/ 25 h 107"/>
              <a:gd name="T34" fmla="*/ 3 w 47"/>
              <a:gd name="T35" fmla="*/ 11 h 107"/>
              <a:gd name="T36" fmla="*/ 14 w 47"/>
              <a:gd name="T37" fmla="*/ 2 h 107"/>
              <a:gd name="T38" fmla="*/ 23 w 47"/>
              <a:gd name="T39" fmla="*/ 0 h 107"/>
              <a:gd name="T40" fmla="*/ 41 w 47"/>
              <a:gd name="T41" fmla="*/ 7 h 107"/>
              <a:gd name="T42" fmla="*/ 47 w 47"/>
              <a:gd name="T43" fmla="*/ 25 h 107"/>
              <a:gd name="T44" fmla="*/ 47 w 47"/>
              <a:gd name="T45" fmla="*/ 27 h 107"/>
              <a:gd name="T46" fmla="*/ 31 w 47"/>
              <a:gd name="T47" fmla="*/ 27 h 107"/>
              <a:gd name="T48" fmla="*/ 15 w 47"/>
              <a:gd name="T49" fmla="*/ 81 h 107"/>
              <a:gd name="T50" fmla="*/ 17 w 47"/>
              <a:gd name="T51" fmla="*/ 88 h 107"/>
              <a:gd name="T52" fmla="*/ 23 w 47"/>
              <a:gd name="T53" fmla="*/ 91 h 107"/>
              <a:gd name="T54" fmla="*/ 29 w 47"/>
              <a:gd name="T55" fmla="*/ 88 h 107"/>
              <a:gd name="T56" fmla="*/ 31 w 47"/>
              <a:gd name="T57" fmla="*/ 81 h 107"/>
              <a:gd name="T58" fmla="*/ 31 w 47"/>
              <a:gd name="T59" fmla="*/ 62 h 107"/>
              <a:gd name="T60" fmla="*/ 27 w 47"/>
              <a:gd name="T61" fmla="*/ 55 h 107"/>
              <a:gd name="T62" fmla="*/ 23 w 47"/>
              <a:gd name="T63" fmla="*/ 53 h 107"/>
              <a:gd name="T64" fmla="*/ 17 w 47"/>
              <a:gd name="T65" fmla="*/ 56 h 107"/>
              <a:gd name="T66" fmla="*/ 15 w 47"/>
              <a:gd name="T67" fmla="*/ 62 h 107"/>
              <a:gd name="T68" fmla="*/ 15 w 47"/>
              <a:gd name="T69" fmla="*/ 8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" h="107">
                <a:moveTo>
                  <a:pt x="31" y="27"/>
                </a:moveTo>
                <a:cubicBezTo>
                  <a:pt x="31" y="24"/>
                  <a:pt x="31" y="24"/>
                  <a:pt x="31" y="24"/>
                </a:cubicBezTo>
                <a:cubicBezTo>
                  <a:pt x="31" y="22"/>
                  <a:pt x="30" y="20"/>
                  <a:pt x="29" y="18"/>
                </a:cubicBezTo>
                <a:cubicBezTo>
                  <a:pt x="27" y="16"/>
                  <a:pt x="25" y="15"/>
                  <a:pt x="23" y="15"/>
                </a:cubicBezTo>
                <a:cubicBezTo>
                  <a:pt x="20" y="15"/>
                  <a:pt x="18" y="16"/>
                  <a:pt x="17" y="18"/>
                </a:cubicBezTo>
                <a:cubicBezTo>
                  <a:pt x="16" y="20"/>
                  <a:pt x="15" y="22"/>
                  <a:pt x="15" y="24"/>
                </a:cubicBezTo>
                <a:cubicBezTo>
                  <a:pt x="15" y="45"/>
                  <a:pt x="15" y="45"/>
                  <a:pt x="15" y="45"/>
                </a:cubicBezTo>
                <a:cubicBezTo>
                  <a:pt x="19" y="42"/>
                  <a:pt x="23" y="40"/>
                  <a:pt x="27" y="40"/>
                </a:cubicBezTo>
                <a:cubicBezTo>
                  <a:pt x="34" y="40"/>
                  <a:pt x="39" y="43"/>
                  <a:pt x="43" y="48"/>
                </a:cubicBezTo>
                <a:cubicBezTo>
                  <a:pt x="46" y="52"/>
                  <a:pt x="47" y="58"/>
                  <a:pt x="47" y="65"/>
                </a:cubicBezTo>
                <a:cubicBezTo>
                  <a:pt x="47" y="83"/>
                  <a:pt x="47" y="83"/>
                  <a:pt x="47" y="83"/>
                </a:cubicBezTo>
                <a:cubicBezTo>
                  <a:pt x="47" y="83"/>
                  <a:pt x="47" y="83"/>
                  <a:pt x="47" y="83"/>
                </a:cubicBezTo>
                <a:cubicBezTo>
                  <a:pt x="47" y="90"/>
                  <a:pt x="44" y="95"/>
                  <a:pt x="40" y="100"/>
                </a:cubicBezTo>
                <a:cubicBezTo>
                  <a:pt x="35" y="104"/>
                  <a:pt x="30" y="107"/>
                  <a:pt x="23" y="107"/>
                </a:cubicBezTo>
                <a:cubicBezTo>
                  <a:pt x="16" y="107"/>
                  <a:pt x="11" y="104"/>
                  <a:pt x="6" y="99"/>
                </a:cubicBezTo>
                <a:cubicBezTo>
                  <a:pt x="2" y="94"/>
                  <a:pt x="0" y="89"/>
                  <a:pt x="0" y="8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0"/>
                  <a:pt x="1" y="15"/>
                  <a:pt x="3" y="11"/>
                </a:cubicBezTo>
                <a:cubicBezTo>
                  <a:pt x="6" y="7"/>
                  <a:pt x="9" y="4"/>
                  <a:pt x="14" y="2"/>
                </a:cubicBezTo>
                <a:cubicBezTo>
                  <a:pt x="17" y="0"/>
                  <a:pt x="20" y="0"/>
                  <a:pt x="23" y="0"/>
                </a:cubicBezTo>
                <a:cubicBezTo>
                  <a:pt x="30" y="0"/>
                  <a:pt x="36" y="2"/>
                  <a:pt x="41" y="7"/>
                </a:cubicBezTo>
                <a:cubicBezTo>
                  <a:pt x="45" y="12"/>
                  <a:pt x="47" y="18"/>
                  <a:pt x="47" y="25"/>
                </a:cubicBezTo>
                <a:cubicBezTo>
                  <a:pt x="47" y="27"/>
                  <a:pt x="47" y="27"/>
                  <a:pt x="47" y="27"/>
                </a:cubicBezTo>
                <a:lnTo>
                  <a:pt x="31" y="27"/>
                </a:lnTo>
                <a:close/>
                <a:moveTo>
                  <a:pt x="15" y="81"/>
                </a:moveTo>
                <a:cubicBezTo>
                  <a:pt x="15" y="84"/>
                  <a:pt x="16" y="86"/>
                  <a:pt x="17" y="88"/>
                </a:cubicBezTo>
                <a:cubicBezTo>
                  <a:pt x="18" y="90"/>
                  <a:pt x="20" y="91"/>
                  <a:pt x="23" y="91"/>
                </a:cubicBezTo>
                <a:cubicBezTo>
                  <a:pt x="25" y="91"/>
                  <a:pt x="27" y="90"/>
                  <a:pt x="29" y="88"/>
                </a:cubicBezTo>
                <a:cubicBezTo>
                  <a:pt x="30" y="86"/>
                  <a:pt x="31" y="84"/>
                  <a:pt x="31" y="81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59"/>
                  <a:pt x="30" y="57"/>
                  <a:pt x="27" y="55"/>
                </a:cubicBezTo>
                <a:cubicBezTo>
                  <a:pt x="26" y="54"/>
                  <a:pt x="25" y="53"/>
                  <a:pt x="23" y="53"/>
                </a:cubicBezTo>
                <a:cubicBezTo>
                  <a:pt x="20" y="53"/>
                  <a:pt x="18" y="54"/>
                  <a:pt x="17" y="56"/>
                </a:cubicBezTo>
                <a:cubicBezTo>
                  <a:pt x="16" y="58"/>
                  <a:pt x="15" y="60"/>
                  <a:pt x="15" y="62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出自【趣你的PPT】(微信:qunideppt)：最优质的PPT资源库"/>
          <p:cNvSpPr/>
          <p:nvPr/>
        </p:nvSpPr>
        <p:spPr bwMode="auto">
          <a:xfrm>
            <a:off x="6006134" y="3479031"/>
            <a:ext cx="440243" cy="544369"/>
          </a:xfrm>
          <a:custGeom>
            <a:avLst/>
            <a:gdLst>
              <a:gd name="T0" fmla="*/ 126 w 132"/>
              <a:gd name="T1" fmla="*/ 135 h 163"/>
              <a:gd name="T2" fmla="*/ 89 w 132"/>
              <a:gd name="T3" fmla="*/ 73 h 163"/>
              <a:gd name="T4" fmla="*/ 79 w 132"/>
              <a:gd name="T5" fmla="*/ 73 h 163"/>
              <a:gd name="T6" fmla="*/ 104 w 132"/>
              <a:gd name="T7" fmla="*/ 38 h 163"/>
              <a:gd name="T8" fmla="*/ 66 w 132"/>
              <a:gd name="T9" fmla="*/ 0 h 163"/>
              <a:gd name="T10" fmla="*/ 28 w 132"/>
              <a:gd name="T11" fmla="*/ 38 h 163"/>
              <a:gd name="T12" fmla="*/ 53 w 132"/>
              <a:gd name="T13" fmla="*/ 73 h 163"/>
              <a:gd name="T14" fmla="*/ 43 w 132"/>
              <a:gd name="T15" fmla="*/ 73 h 163"/>
              <a:gd name="T16" fmla="*/ 6 w 132"/>
              <a:gd name="T17" fmla="*/ 135 h 163"/>
              <a:gd name="T18" fmla="*/ 11 w 132"/>
              <a:gd name="T19" fmla="*/ 163 h 163"/>
              <a:gd name="T20" fmla="*/ 56 w 132"/>
              <a:gd name="T21" fmla="*/ 163 h 163"/>
              <a:gd name="T22" fmla="*/ 65 w 132"/>
              <a:gd name="T23" fmla="*/ 86 h 163"/>
              <a:gd name="T24" fmla="*/ 55 w 132"/>
              <a:gd name="T25" fmla="*/ 76 h 163"/>
              <a:gd name="T26" fmla="*/ 77 w 132"/>
              <a:gd name="T27" fmla="*/ 76 h 163"/>
              <a:gd name="T28" fmla="*/ 67 w 132"/>
              <a:gd name="T29" fmla="*/ 86 h 163"/>
              <a:gd name="T30" fmla="*/ 76 w 132"/>
              <a:gd name="T31" fmla="*/ 163 h 163"/>
              <a:gd name="T32" fmla="*/ 121 w 132"/>
              <a:gd name="T33" fmla="*/ 163 h 163"/>
              <a:gd name="T34" fmla="*/ 126 w 132"/>
              <a:gd name="T35" fmla="*/ 13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" h="163">
                <a:moveTo>
                  <a:pt x="126" y="135"/>
                </a:moveTo>
                <a:cubicBezTo>
                  <a:pt x="121" y="123"/>
                  <a:pt x="109" y="73"/>
                  <a:pt x="89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93" y="68"/>
                  <a:pt x="104" y="54"/>
                  <a:pt x="104" y="38"/>
                </a:cubicBezTo>
                <a:cubicBezTo>
                  <a:pt x="104" y="17"/>
                  <a:pt x="87" y="0"/>
                  <a:pt x="66" y="0"/>
                </a:cubicBezTo>
                <a:cubicBezTo>
                  <a:pt x="45" y="0"/>
                  <a:pt x="28" y="17"/>
                  <a:pt x="28" y="38"/>
                </a:cubicBezTo>
                <a:cubicBezTo>
                  <a:pt x="28" y="54"/>
                  <a:pt x="39" y="68"/>
                  <a:pt x="53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23" y="73"/>
                  <a:pt x="11" y="123"/>
                  <a:pt x="6" y="135"/>
                </a:cubicBezTo>
                <a:cubicBezTo>
                  <a:pt x="0" y="153"/>
                  <a:pt x="11" y="163"/>
                  <a:pt x="11" y="163"/>
                </a:cubicBezTo>
                <a:cubicBezTo>
                  <a:pt x="56" y="163"/>
                  <a:pt x="56" y="163"/>
                  <a:pt x="56" y="163"/>
                </a:cubicBezTo>
                <a:cubicBezTo>
                  <a:pt x="65" y="86"/>
                  <a:pt x="65" y="86"/>
                  <a:pt x="65" y="86"/>
                </a:cubicBezTo>
                <a:cubicBezTo>
                  <a:pt x="55" y="76"/>
                  <a:pt x="55" y="76"/>
                  <a:pt x="55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67" y="86"/>
                  <a:pt x="67" y="86"/>
                  <a:pt x="67" y="86"/>
                </a:cubicBezTo>
                <a:cubicBezTo>
                  <a:pt x="76" y="163"/>
                  <a:pt x="76" y="163"/>
                  <a:pt x="76" y="163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3"/>
                  <a:pt x="132" y="153"/>
                  <a:pt x="126" y="1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出自【趣你的PPT】(微信:qunideppt)：最优质的PPT资源库"/>
          <p:cNvSpPr/>
          <p:nvPr/>
        </p:nvSpPr>
        <p:spPr bwMode="auto">
          <a:xfrm>
            <a:off x="5786925" y="3579501"/>
            <a:ext cx="279490" cy="443899"/>
          </a:xfrm>
          <a:custGeom>
            <a:avLst/>
            <a:gdLst>
              <a:gd name="T0" fmla="*/ 68 w 84"/>
              <a:gd name="T1" fmla="*/ 104 h 133"/>
              <a:gd name="T2" fmla="*/ 70 w 84"/>
              <a:gd name="T3" fmla="*/ 96 h 133"/>
              <a:gd name="T4" fmla="*/ 82 w 84"/>
              <a:gd name="T5" fmla="*/ 64 h 133"/>
              <a:gd name="T6" fmla="*/ 72 w 84"/>
              <a:gd name="T7" fmla="*/ 60 h 133"/>
              <a:gd name="T8" fmla="*/ 64 w 84"/>
              <a:gd name="T9" fmla="*/ 60 h 133"/>
              <a:gd name="T10" fmla="*/ 84 w 84"/>
              <a:gd name="T11" fmla="*/ 31 h 133"/>
              <a:gd name="T12" fmla="*/ 54 w 84"/>
              <a:gd name="T13" fmla="*/ 0 h 133"/>
              <a:gd name="T14" fmla="*/ 23 w 84"/>
              <a:gd name="T15" fmla="*/ 31 h 133"/>
              <a:gd name="T16" fmla="*/ 43 w 84"/>
              <a:gd name="T17" fmla="*/ 60 h 133"/>
              <a:gd name="T18" fmla="*/ 35 w 84"/>
              <a:gd name="T19" fmla="*/ 60 h 133"/>
              <a:gd name="T20" fmla="*/ 5 w 84"/>
              <a:gd name="T21" fmla="*/ 110 h 133"/>
              <a:gd name="T22" fmla="*/ 9 w 84"/>
              <a:gd name="T23" fmla="*/ 133 h 133"/>
              <a:gd name="T24" fmla="*/ 45 w 84"/>
              <a:gd name="T25" fmla="*/ 133 h 133"/>
              <a:gd name="T26" fmla="*/ 53 w 84"/>
              <a:gd name="T27" fmla="*/ 70 h 133"/>
              <a:gd name="T28" fmla="*/ 45 w 84"/>
              <a:gd name="T29" fmla="*/ 62 h 133"/>
              <a:gd name="T30" fmla="*/ 62 w 84"/>
              <a:gd name="T31" fmla="*/ 62 h 133"/>
              <a:gd name="T32" fmla="*/ 55 w 84"/>
              <a:gd name="T33" fmla="*/ 70 h 133"/>
              <a:gd name="T34" fmla="*/ 62 w 84"/>
              <a:gd name="T35" fmla="*/ 133 h 133"/>
              <a:gd name="T36" fmla="*/ 71 w 84"/>
              <a:gd name="T37" fmla="*/ 133 h 133"/>
              <a:gd name="T38" fmla="*/ 68 w 84"/>
              <a:gd name="T39" fmla="*/ 10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" h="133">
                <a:moveTo>
                  <a:pt x="68" y="104"/>
                </a:moveTo>
                <a:cubicBezTo>
                  <a:pt x="68" y="102"/>
                  <a:pt x="69" y="99"/>
                  <a:pt x="70" y="96"/>
                </a:cubicBezTo>
                <a:cubicBezTo>
                  <a:pt x="73" y="87"/>
                  <a:pt x="77" y="75"/>
                  <a:pt x="82" y="64"/>
                </a:cubicBezTo>
                <a:cubicBezTo>
                  <a:pt x="79" y="61"/>
                  <a:pt x="76" y="60"/>
                  <a:pt x="72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76" y="55"/>
                  <a:pt x="84" y="44"/>
                  <a:pt x="84" y="31"/>
                </a:cubicBezTo>
                <a:cubicBezTo>
                  <a:pt x="84" y="14"/>
                  <a:pt x="71" y="0"/>
                  <a:pt x="54" y="0"/>
                </a:cubicBezTo>
                <a:cubicBezTo>
                  <a:pt x="37" y="0"/>
                  <a:pt x="23" y="14"/>
                  <a:pt x="23" y="31"/>
                </a:cubicBezTo>
                <a:cubicBezTo>
                  <a:pt x="23" y="44"/>
                  <a:pt x="32" y="55"/>
                  <a:pt x="43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19" y="60"/>
                  <a:pt x="9" y="100"/>
                  <a:pt x="5" y="110"/>
                </a:cubicBezTo>
                <a:cubicBezTo>
                  <a:pt x="0" y="125"/>
                  <a:pt x="9" y="133"/>
                  <a:pt x="9" y="133"/>
                </a:cubicBezTo>
                <a:cubicBezTo>
                  <a:pt x="45" y="133"/>
                  <a:pt x="45" y="133"/>
                  <a:pt x="45" y="133"/>
                </a:cubicBezTo>
                <a:cubicBezTo>
                  <a:pt x="53" y="70"/>
                  <a:pt x="53" y="70"/>
                  <a:pt x="53" y="70"/>
                </a:cubicBezTo>
                <a:cubicBezTo>
                  <a:pt x="45" y="62"/>
                  <a:pt x="45" y="62"/>
                  <a:pt x="45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5" y="70"/>
                  <a:pt x="55" y="70"/>
                  <a:pt x="55" y="70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7" y="128"/>
                  <a:pt x="62" y="118"/>
                  <a:pt x="68" y="1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出自【趣你的PPT】(微信:qunideppt)：最优质的PPT资源库"/>
          <p:cNvSpPr/>
          <p:nvPr/>
        </p:nvSpPr>
        <p:spPr bwMode="auto">
          <a:xfrm>
            <a:off x="6386095" y="3579501"/>
            <a:ext cx="281318" cy="443899"/>
          </a:xfrm>
          <a:custGeom>
            <a:avLst/>
            <a:gdLst>
              <a:gd name="T0" fmla="*/ 79 w 84"/>
              <a:gd name="T1" fmla="*/ 110 h 133"/>
              <a:gd name="T2" fmla="*/ 49 w 84"/>
              <a:gd name="T3" fmla="*/ 60 h 133"/>
              <a:gd name="T4" fmla="*/ 41 w 84"/>
              <a:gd name="T5" fmla="*/ 60 h 133"/>
              <a:gd name="T6" fmla="*/ 61 w 84"/>
              <a:gd name="T7" fmla="*/ 31 h 133"/>
              <a:gd name="T8" fmla="*/ 30 w 84"/>
              <a:gd name="T9" fmla="*/ 0 h 133"/>
              <a:gd name="T10" fmla="*/ 0 w 84"/>
              <a:gd name="T11" fmla="*/ 31 h 133"/>
              <a:gd name="T12" fmla="*/ 20 w 84"/>
              <a:gd name="T13" fmla="*/ 60 h 133"/>
              <a:gd name="T14" fmla="*/ 12 w 84"/>
              <a:gd name="T15" fmla="*/ 60 h 133"/>
              <a:gd name="T16" fmla="*/ 2 w 84"/>
              <a:gd name="T17" fmla="*/ 64 h 133"/>
              <a:gd name="T18" fmla="*/ 14 w 84"/>
              <a:gd name="T19" fmla="*/ 96 h 133"/>
              <a:gd name="T20" fmla="*/ 16 w 84"/>
              <a:gd name="T21" fmla="*/ 104 h 133"/>
              <a:gd name="T22" fmla="*/ 13 w 84"/>
              <a:gd name="T23" fmla="*/ 133 h 133"/>
              <a:gd name="T24" fmla="*/ 22 w 84"/>
              <a:gd name="T25" fmla="*/ 133 h 133"/>
              <a:gd name="T26" fmla="*/ 29 w 84"/>
              <a:gd name="T27" fmla="*/ 70 h 133"/>
              <a:gd name="T28" fmla="*/ 22 w 84"/>
              <a:gd name="T29" fmla="*/ 62 h 133"/>
              <a:gd name="T30" fmla="*/ 39 w 84"/>
              <a:gd name="T31" fmla="*/ 62 h 133"/>
              <a:gd name="T32" fmla="*/ 31 w 84"/>
              <a:gd name="T33" fmla="*/ 70 h 133"/>
              <a:gd name="T34" fmla="*/ 39 w 84"/>
              <a:gd name="T35" fmla="*/ 133 h 133"/>
              <a:gd name="T36" fmla="*/ 75 w 84"/>
              <a:gd name="T37" fmla="*/ 133 h 133"/>
              <a:gd name="T38" fmla="*/ 79 w 84"/>
              <a:gd name="T39" fmla="*/ 11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" h="133">
                <a:moveTo>
                  <a:pt x="79" y="110"/>
                </a:moveTo>
                <a:cubicBezTo>
                  <a:pt x="75" y="100"/>
                  <a:pt x="65" y="60"/>
                  <a:pt x="49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52" y="55"/>
                  <a:pt x="61" y="44"/>
                  <a:pt x="61" y="31"/>
                </a:cubicBezTo>
                <a:cubicBezTo>
                  <a:pt x="61" y="14"/>
                  <a:pt x="47" y="0"/>
                  <a:pt x="30" y="0"/>
                </a:cubicBezTo>
                <a:cubicBezTo>
                  <a:pt x="13" y="0"/>
                  <a:pt x="0" y="14"/>
                  <a:pt x="0" y="31"/>
                </a:cubicBezTo>
                <a:cubicBezTo>
                  <a:pt x="0" y="44"/>
                  <a:pt x="8" y="55"/>
                  <a:pt x="20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5" y="61"/>
                  <a:pt x="2" y="64"/>
                </a:cubicBezTo>
                <a:cubicBezTo>
                  <a:pt x="7" y="75"/>
                  <a:pt x="11" y="87"/>
                  <a:pt x="14" y="96"/>
                </a:cubicBezTo>
                <a:cubicBezTo>
                  <a:pt x="15" y="99"/>
                  <a:pt x="16" y="102"/>
                  <a:pt x="16" y="104"/>
                </a:cubicBezTo>
                <a:cubicBezTo>
                  <a:pt x="22" y="118"/>
                  <a:pt x="17" y="128"/>
                  <a:pt x="13" y="133"/>
                </a:cubicBezTo>
                <a:cubicBezTo>
                  <a:pt x="22" y="133"/>
                  <a:pt x="22" y="133"/>
                  <a:pt x="22" y="133"/>
                </a:cubicBezTo>
                <a:cubicBezTo>
                  <a:pt x="29" y="70"/>
                  <a:pt x="29" y="70"/>
                  <a:pt x="29" y="70"/>
                </a:cubicBezTo>
                <a:cubicBezTo>
                  <a:pt x="22" y="62"/>
                  <a:pt x="22" y="62"/>
                  <a:pt x="22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1" y="70"/>
                  <a:pt x="31" y="70"/>
                  <a:pt x="31" y="70"/>
                </a:cubicBezTo>
                <a:cubicBezTo>
                  <a:pt x="39" y="133"/>
                  <a:pt x="39" y="133"/>
                  <a:pt x="39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3"/>
                  <a:pt x="84" y="125"/>
                  <a:pt x="79" y="1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出自【趣你的PPT】(微信:qunideppt)：最优质的PPT资源库"/>
          <p:cNvSpPr/>
          <p:nvPr/>
        </p:nvSpPr>
        <p:spPr bwMode="auto">
          <a:xfrm>
            <a:off x="6006134" y="3479031"/>
            <a:ext cx="440243" cy="544369"/>
          </a:xfrm>
          <a:custGeom>
            <a:avLst/>
            <a:gdLst>
              <a:gd name="T0" fmla="*/ 126 w 132"/>
              <a:gd name="T1" fmla="*/ 135 h 163"/>
              <a:gd name="T2" fmla="*/ 89 w 132"/>
              <a:gd name="T3" fmla="*/ 73 h 163"/>
              <a:gd name="T4" fmla="*/ 79 w 132"/>
              <a:gd name="T5" fmla="*/ 73 h 163"/>
              <a:gd name="T6" fmla="*/ 104 w 132"/>
              <a:gd name="T7" fmla="*/ 38 h 163"/>
              <a:gd name="T8" fmla="*/ 66 w 132"/>
              <a:gd name="T9" fmla="*/ 0 h 163"/>
              <a:gd name="T10" fmla="*/ 28 w 132"/>
              <a:gd name="T11" fmla="*/ 38 h 163"/>
              <a:gd name="T12" fmla="*/ 53 w 132"/>
              <a:gd name="T13" fmla="*/ 73 h 163"/>
              <a:gd name="T14" fmla="*/ 43 w 132"/>
              <a:gd name="T15" fmla="*/ 73 h 163"/>
              <a:gd name="T16" fmla="*/ 6 w 132"/>
              <a:gd name="T17" fmla="*/ 135 h 163"/>
              <a:gd name="T18" fmla="*/ 11 w 132"/>
              <a:gd name="T19" fmla="*/ 163 h 163"/>
              <a:gd name="T20" fmla="*/ 56 w 132"/>
              <a:gd name="T21" fmla="*/ 163 h 163"/>
              <a:gd name="T22" fmla="*/ 65 w 132"/>
              <a:gd name="T23" fmla="*/ 86 h 163"/>
              <a:gd name="T24" fmla="*/ 55 w 132"/>
              <a:gd name="T25" fmla="*/ 76 h 163"/>
              <a:gd name="T26" fmla="*/ 77 w 132"/>
              <a:gd name="T27" fmla="*/ 76 h 163"/>
              <a:gd name="T28" fmla="*/ 67 w 132"/>
              <a:gd name="T29" fmla="*/ 86 h 163"/>
              <a:gd name="T30" fmla="*/ 76 w 132"/>
              <a:gd name="T31" fmla="*/ 163 h 163"/>
              <a:gd name="T32" fmla="*/ 121 w 132"/>
              <a:gd name="T33" fmla="*/ 163 h 163"/>
              <a:gd name="T34" fmla="*/ 126 w 132"/>
              <a:gd name="T35" fmla="*/ 13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" h="163">
                <a:moveTo>
                  <a:pt x="126" y="135"/>
                </a:moveTo>
                <a:cubicBezTo>
                  <a:pt x="121" y="123"/>
                  <a:pt x="109" y="73"/>
                  <a:pt x="89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93" y="68"/>
                  <a:pt x="104" y="54"/>
                  <a:pt x="104" y="38"/>
                </a:cubicBezTo>
                <a:cubicBezTo>
                  <a:pt x="104" y="17"/>
                  <a:pt x="87" y="0"/>
                  <a:pt x="66" y="0"/>
                </a:cubicBezTo>
                <a:cubicBezTo>
                  <a:pt x="45" y="0"/>
                  <a:pt x="28" y="17"/>
                  <a:pt x="28" y="38"/>
                </a:cubicBezTo>
                <a:cubicBezTo>
                  <a:pt x="28" y="54"/>
                  <a:pt x="39" y="68"/>
                  <a:pt x="53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23" y="73"/>
                  <a:pt x="11" y="123"/>
                  <a:pt x="6" y="135"/>
                </a:cubicBezTo>
                <a:cubicBezTo>
                  <a:pt x="0" y="153"/>
                  <a:pt x="11" y="163"/>
                  <a:pt x="11" y="163"/>
                </a:cubicBezTo>
                <a:cubicBezTo>
                  <a:pt x="56" y="163"/>
                  <a:pt x="56" y="163"/>
                  <a:pt x="56" y="163"/>
                </a:cubicBezTo>
                <a:cubicBezTo>
                  <a:pt x="65" y="86"/>
                  <a:pt x="65" y="86"/>
                  <a:pt x="65" y="86"/>
                </a:cubicBezTo>
                <a:cubicBezTo>
                  <a:pt x="55" y="76"/>
                  <a:pt x="55" y="76"/>
                  <a:pt x="55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67" y="86"/>
                  <a:pt x="67" y="86"/>
                  <a:pt x="67" y="86"/>
                </a:cubicBezTo>
                <a:cubicBezTo>
                  <a:pt x="76" y="163"/>
                  <a:pt x="76" y="163"/>
                  <a:pt x="76" y="163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3"/>
                  <a:pt x="132" y="153"/>
                  <a:pt x="126" y="1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出自【趣你的PPT】(微信:qunideppt)：最优质的PPT资源库"/>
          <p:cNvSpPr/>
          <p:nvPr/>
        </p:nvSpPr>
        <p:spPr bwMode="auto">
          <a:xfrm>
            <a:off x="5786925" y="3579501"/>
            <a:ext cx="279490" cy="443899"/>
          </a:xfrm>
          <a:custGeom>
            <a:avLst/>
            <a:gdLst>
              <a:gd name="T0" fmla="*/ 68 w 84"/>
              <a:gd name="T1" fmla="*/ 104 h 133"/>
              <a:gd name="T2" fmla="*/ 70 w 84"/>
              <a:gd name="T3" fmla="*/ 96 h 133"/>
              <a:gd name="T4" fmla="*/ 82 w 84"/>
              <a:gd name="T5" fmla="*/ 64 h 133"/>
              <a:gd name="T6" fmla="*/ 72 w 84"/>
              <a:gd name="T7" fmla="*/ 60 h 133"/>
              <a:gd name="T8" fmla="*/ 64 w 84"/>
              <a:gd name="T9" fmla="*/ 60 h 133"/>
              <a:gd name="T10" fmla="*/ 84 w 84"/>
              <a:gd name="T11" fmla="*/ 31 h 133"/>
              <a:gd name="T12" fmla="*/ 54 w 84"/>
              <a:gd name="T13" fmla="*/ 0 h 133"/>
              <a:gd name="T14" fmla="*/ 23 w 84"/>
              <a:gd name="T15" fmla="*/ 31 h 133"/>
              <a:gd name="T16" fmla="*/ 43 w 84"/>
              <a:gd name="T17" fmla="*/ 60 h 133"/>
              <a:gd name="T18" fmla="*/ 35 w 84"/>
              <a:gd name="T19" fmla="*/ 60 h 133"/>
              <a:gd name="T20" fmla="*/ 5 w 84"/>
              <a:gd name="T21" fmla="*/ 110 h 133"/>
              <a:gd name="T22" fmla="*/ 9 w 84"/>
              <a:gd name="T23" fmla="*/ 133 h 133"/>
              <a:gd name="T24" fmla="*/ 45 w 84"/>
              <a:gd name="T25" fmla="*/ 133 h 133"/>
              <a:gd name="T26" fmla="*/ 53 w 84"/>
              <a:gd name="T27" fmla="*/ 70 h 133"/>
              <a:gd name="T28" fmla="*/ 45 w 84"/>
              <a:gd name="T29" fmla="*/ 62 h 133"/>
              <a:gd name="T30" fmla="*/ 62 w 84"/>
              <a:gd name="T31" fmla="*/ 62 h 133"/>
              <a:gd name="T32" fmla="*/ 55 w 84"/>
              <a:gd name="T33" fmla="*/ 70 h 133"/>
              <a:gd name="T34" fmla="*/ 62 w 84"/>
              <a:gd name="T35" fmla="*/ 133 h 133"/>
              <a:gd name="T36" fmla="*/ 71 w 84"/>
              <a:gd name="T37" fmla="*/ 133 h 133"/>
              <a:gd name="T38" fmla="*/ 68 w 84"/>
              <a:gd name="T39" fmla="*/ 10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" h="133">
                <a:moveTo>
                  <a:pt x="68" y="104"/>
                </a:moveTo>
                <a:cubicBezTo>
                  <a:pt x="68" y="102"/>
                  <a:pt x="69" y="99"/>
                  <a:pt x="70" y="96"/>
                </a:cubicBezTo>
                <a:cubicBezTo>
                  <a:pt x="73" y="87"/>
                  <a:pt x="77" y="75"/>
                  <a:pt x="82" y="64"/>
                </a:cubicBezTo>
                <a:cubicBezTo>
                  <a:pt x="79" y="61"/>
                  <a:pt x="76" y="60"/>
                  <a:pt x="72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76" y="55"/>
                  <a:pt x="84" y="44"/>
                  <a:pt x="84" y="31"/>
                </a:cubicBezTo>
                <a:cubicBezTo>
                  <a:pt x="84" y="14"/>
                  <a:pt x="71" y="0"/>
                  <a:pt x="54" y="0"/>
                </a:cubicBezTo>
                <a:cubicBezTo>
                  <a:pt x="37" y="0"/>
                  <a:pt x="23" y="14"/>
                  <a:pt x="23" y="31"/>
                </a:cubicBezTo>
                <a:cubicBezTo>
                  <a:pt x="23" y="44"/>
                  <a:pt x="32" y="55"/>
                  <a:pt x="43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19" y="60"/>
                  <a:pt x="9" y="100"/>
                  <a:pt x="5" y="110"/>
                </a:cubicBezTo>
                <a:cubicBezTo>
                  <a:pt x="0" y="125"/>
                  <a:pt x="9" y="133"/>
                  <a:pt x="9" y="133"/>
                </a:cubicBezTo>
                <a:cubicBezTo>
                  <a:pt x="45" y="133"/>
                  <a:pt x="45" y="133"/>
                  <a:pt x="45" y="133"/>
                </a:cubicBezTo>
                <a:cubicBezTo>
                  <a:pt x="53" y="70"/>
                  <a:pt x="53" y="70"/>
                  <a:pt x="53" y="70"/>
                </a:cubicBezTo>
                <a:cubicBezTo>
                  <a:pt x="45" y="62"/>
                  <a:pt x="45" y="62"/>
                  <a:pt x="45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5" y="70"/>
                  <a:pt x="55" y="70"/>
                  <a:pt x="55" y="70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7" y="128"/>
                  <a:pt x="62" y="118"/>
                  <a:pt x="68" y="1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出自【趣你的PPT】(微信:qunideppt)：最优质的PPT资源库"/>
          <p:cNvSpPr/>
          <p:nvPr/>
        </p:nvSpPr>
        <p:spPr bwMode="auto">
          <a:xfrm>
            <a:off x="6386095" y="3579501"/>
            <a:ext cx="281318" cy="443899"/>
          </a:xfrm>
          <a:custGeom>
            <a:avLst/>
            <a:gdLst>
              <a:gd name="T0" fmla="*/ 79 w 84"/>
              <a:gd name="T1" fmla="*/ 110 h 133"/>
              <a:gd name="T2" fmla="*/ 49 w 84"/>
              <a:gd name="T3" fmla="*/ 60 h 133"/>
              <a:gd name="T4" fmla="*/ 41 w 84"/>
              <a:gd name="T5" fmla="*/ 60 h 133"/>
              <a:gd name="T6" fmla="*/ 61 w 84"/>
              <a:gd name="T7" fmla="*/ 31 h 133"/>
              <a:gd name="T8" fmla="*/ 30 w 84"/>
              <a:gd name="T9" fmla="*/ 0 h 133"/>
              <a:gd name="T10" fmla="*/ 0 w 84"/>
              <a:gd name="T11" fmla="*/ 31 h 133"/>
              <a:gd name="T12" fmla="*/ 20 w 84"/>
              <a:gd name="T13" fmla="*/ 60 h 133"/>
              <a:gd name="T14" fmla="*/ 12 w 84"/>
              <a:gd name="T15" fmla="*/ 60 h 133"/>
              <a:gd name="T16" fmla="*/ 2 w 84"/>
              <a:gd name="T17" fmla="*/ 64 h 133"/>
              <a:gd name="T18" fmla="*/ 14 w 84"/>
              <a:gd name="T19" fmla="*/ 96 h 133"/>
              <a:gd name="T20" fmla="*/ 16 w 84"/>
              <a:gd name="T21" fmla="*/ 104 h 133"/>
              <a:gd name="T22" fmla="*/ 13 w 84"/>
              <a:gd name="T23" fmla="*/ 133 h 133"/>
              <a:gd name="T24" fmla="*/ 22 w 84"/>
              <a:gd name="T25" fmla="*/ 133 h 133"/>
              <a:gd name="T26" fmla="*/ 29 w 84"/>
              <a:gd name="T27" fmla="*/ 70 h 133"/>
              <a:gd name="T28" fmla="*/ 22 w 84"/>
              <a:gd name="T29" fmla="*/ 62 h 133"/>
              <a:gd name="T30" fmla="*/ 39 w 84"/>
              <a:gd name="T31" fmla="*/ 62 h 133"/>
              <a:gd name="T32" fmla="*/ 31 w 84"/>
              <a:gd name="T33" fmla="*/ 70 h 133"/>
              <a:gd name="T34" fmla="*/ 39 w 84"/>
              <a:gd name="T35" fmla="*/ 133 h 133"/>
              <a:gd name="T36" fmla="*/ 75 w 84"/>
              <a:gd name="T37" fmla="*/ 133 h 133"/>
              <a:gd name="T38" fmla="*/ 79 w 84"/>
              <a:gd name="T39" fmla="*/ 11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" h="133">
                <a:moveTo>
                  <a:pt x="79" y="110"/>
                </a:moveTo>
                <a:cubicBezTo>
                  <a:pt x="75" y="100"/>
                  <a:pt x="65" y="60"/>
                  <a:pt x="49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52" y="55"/>
                  <a:pt x="61" y="44"/>
                  <a:pt x="61" y="31"/>
                </a:cubicBezTo>
                <a:cubicBezTo>
                  <a:pt x="61" y="14"/>
                  <a:pt x="47" y="0"/>
                  <a:pt x="30" y="0"/>
                </a:cubicBezTo>
                <a:cubicBezTo>
                  <a:pt x="13" y="0"/>
                  <a:pt x="0" y="14"/>
                  <a:pt x="0" y="31"/>
                </a:cubicBezTo>
                <a:cubicBezTo>
                  <a:pt x="0" y="44"/>
                  <a:pt x="8" y="55"/>
                  <a:pt x="20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5" y="61"/>
                  <a:pt x="2" y="64"/>
                </a:cubicBezTo>
                <a:cubicBezTo>
                  <a:pt x="7" y="75"/>
                  <a:pt x="11" y="87"/>
                  <a:pt x="14" y="96"/>
                </a:cubicBezTo>
                <a:cubicBezTo>
                  <a:pt x="15" y="99"/>
                  <a:pt x="16" y="102"/>
                  <a:pt x="16" y="104"/>
                </a:cubicBezTo>
                <a:cubicBezTo>
                  <a:pt x="22" y="118"/>
                  <a:pt x="17" y="128"/>
                  <a:pt x="13" y="133"/>
                </a:cubicBezTo>
                <a:cubicBezTo>
                  <a:pt x="22" y="133"/>
                  <a:pt x="22" y="133"/>
                  <a:pt x="22" y="133"/>
                </a:cubicBezTo>
                <a:cubicBezTo>
                  <a:pt x="29" y="70"/>
                  <a:pt x="29" y="70"/>
                  <a:pt x="29" y="70"/>
                </a:cubicBezTo>
                <a:cubicBezTo>
                  <a:pt x="22" y="62"/>
                  <a:pt x="22" y="62"/>
                  <a:pt x="22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1" y="70"/>
                  <a:pt x="31" y="70"/>
                  <a:pt x="31" y="70"/>
                </a:cubicBezTo>
                <a:cubicBezTo>
                  <a:pt x="39" y="133"/>
                  <a:pt x="39" y="133"/>
                  <a:pt x="39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3"/>
                  <a:pt x="84" y="125"/>
                  <a:pt x="79" y="1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出自【趣你的PPT】(微信:qunideppt)：最优质的PPT资源库"/>
          <p:cNvGrpSpPr/>
          <p:nvPr/>
        </p:nvGrpSpPr>
        <p:grpSpPr>
          <a:xfrm>
            <a:off x="5225431" y="2468561"/>
            <a:ext cx="509948" cy="429028"/>
            <a:chOff x="5225431" y="2468561"/>
            <a:chExt cx="509948" cy="429028"/>
          </a:xfrm>
          <a:solidFill>
            <a:srgbClr val="FFFFFF"/>
          </a:solidFill>
        </p:grpSpPr>
        <p:sp>
          <p:nvSpPr>
            <p:cNvPr id="8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394905" y="2468561"/>
              <a:ext cx="171000" cy="1715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出自【趣你的PPT】(微信:qunideppt)：最优质的PPT资源库"/>
            <p:cNvSpPr/>
            <p:nvPr/>
          </p:nvSpPr>
          <p:spPr bwMode="auto">
            <a:xfrm>
              <a:off x="5342485" y="2653811"/>
              <a:ext cx="275840" cy="243778"/>
            </a:xfrm>
            <a:custGeom>
              <a:avLst/>
              <a:gdLst>
                <a:gd name="T0" fmla="*/ 201 w 301"/>
                <a:gd name="T1" fmla="*/ 0 h 266"/>
                <a:gd name="T2" fmla="*/ 151 w 301"/>
                <a:gd name="T3" fmla="*/ 67 h 266"/>
                <a:gd name="T4" fmla="*/ 101 w 301"/>
                <a:gd name="T5" fmla="*/ 0 h 266"/>
                <a:gd name="T6" fmla="*/ 0 w 301"/>
                <a:gd name="T7" fmla="*/ 144 h 266"/>
                <a:gd name="T8" fmla="*/ 0 w 301"/>
                <a:gd name="T9" fmla="*/ 235 h 266"/>
                <a:gd name="T10" fmla="*/ 0 w 301"/>
                <a:gd name="T11" fmla="*/ 235 h 266"/>
                <a:gd name="T12" fmla="*/ 151 w 301"/>
                <a:gd name="T13" fmla="*/ 266 h 266"/>
                <a:gd name="T14" fmla="*/ 301 w 301"/>
                <a:gd name="T15" fmla="*/ 235 h 266"/>
                <a:gd name="T16" fmla="*/ 301 w 301"/>
                <a:gd name="T17" fmla="*/ 235 h 266"/>
                <a:gd name="T18" fmla="*/ 301 w 301"/>
                <a:gd name="T19" fmla="*/ 144 h 266"/>
                <a:gd name="T20" fmla="*/ 201 w 301"/>
                <a:gd name="T2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266">
                  <a:moveTo>
                    <a:pt x="201" y="0"/>
                  </a:moveTo>
                  <a:cubicBezTo>
                    <a:pt x="151" y="67"/>
                    <a:pt x="151" y="67"/>
                    <a:pt x="151" y="6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2" y="21"/>
                    <a:pt x="0" y="78"/>
                    <a:pt x="0" y="14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" y="252"/>
                    <a:pt x="69" y="266"/>
                    <a:pt x="151" y="266"/>
                  </a:cubicBezTo>
                  <a:cubicBezTo>
                    <a:pt x="232" y="266"/>
                    <a:pt x="298" y="252"/>
                    <a:pt x="301" y="235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1" y="78"/>
                    <a:pt x="259" y="21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出自【趣你的PPT】(微信:qunideppt)：最优质的PPT资源库"/>
            <p:cNvSpPr/>
            <p:nvPr/>
          </p:nvSpPr>
          <p:spPr bwMode="auto">
            <a:xfrm>
              <a:off x="5467173" y="2645669"/>
              <a:ext cx="27482" cy="16286"/>
            </a:xfrm>
            <a:custGeom>
              <a:avLst/>
              <a:gdLst>
                <a:gd name="T0" fmla="*/ 30 w 30"/>
                <a:gd name="T1" fmla="*/ 1 h 18"/>
                <a:gd name="T2" fmla="*/ 15 w 30"/>
                <a:gd name="T3" fmla="*/ 0 h 18"/>
                <a:gd name="T4" fmla="*/ 1 w 30"/>
                <a:gd name="T5" fmla="*/ 1 h 18"/>
                <a:gd name="T6" fmla="*/ 7 w 30"/>
                <a:gd name="T7" fmla="*/ 18 h 18"/>
                <a:gd name="T8" fmla="*/ 24 w 30"/>
                <a:gd name="T9" fmla="*/ 18 h 18"/>
                <a:gd name="T10" fmla="*/ 30 w 30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30" y="1"/>
                  </a:move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6" y="0"/>
                    <a:pt x="1" y="1"/>
                  </a:cubicBezTo>
                  <a:cubicBezTo>
                    <a:pt x="1" y="1"/>
                    <a:pt x="0" y="11"/>
                    <a:pt x="7" y="18"/>
                  </a:cubicBezTo>
                  <a:cubicBezTo>
                    <a:pt x="7" y="18"/>
                    <a:pt x="18" y="18"/>
                    <a:pt x="24" y="18"/>
                  </a:cubicBezTo>
                  <a:cubicBezTo>
                    <a:pt x="24" y="18"/>
                    <a:pt x="30" y="1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出自【趣你的PPT】(微信:qunideppt)：最优质的PPT资源库"/>
            <p:cNvSpPr/>
            <p:nvPr/>
          </p:nvSpPr>
          <p:spPr bwMode="auto">
            <a:xfrm>
              <a:off x="5465137" y="2664499"/>
              <a:ext cx="30536" cy="41732"/>
            </a:xfrm>
            <a:custGeom>
              <a:avLst/>
              <a:gdLst>
                <a:gd name="T0" fmla="*/ 15 w 60"/>
                <a:gd name="T1" fmla="*/ 0 h 82"/>
                <a:gd name="T2" fmla="*/ 47 w 60"/>
                <a:gd name="T3" fmla="*/ 0 h 82"/>
                <a:gd name="T4" fmla="*/ 60 w 60"/>
                <a:gd name="T5" fmla="*/ 47 h 82"/>
                <a:gd name="T6" fmla="*/ 31 w 60"/>
                <a:gd name="T7" fmla="*/ 82 h 82"/>
                <a:gd name="T8" fmla="*/ 0 w 60"/>
                <a:gd name="T9" fmla="*/ 47 h 82"/>
                <a:gd name="T10" fmla="*/ 15 w 60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82">
                  <a:moveTo>
                    <a:pt x="15" y="0"/>
                  </a:moveTo>
                  <a:lnTo>
                    <a:pt x="47" y="0"/>
                  </a:lnTo>
                  <a:lnTo>
                    <a:pt x="60" y="47"/>
                  </a:lnTo>
                  <a:lnTo>
                    <a:pt x="31" y="82"/>
                  </a:lnTo>
                  <a:lnTo>
                    <a:pt x="0" y="4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出自【趣你的PPT】(微信:qunideppt)：最优质的PPT资源库"/>
            <p:cNvSpPr/>
            <p:nvPr/>
          </p:nvSpPr>
          <p:spPr bwMode="auto">
            <a:xfrm>
              <a:off x="5317038" y="2680276"/>
              <a:ext cx="22902" cy="31045"/>
            </a:xfrm>
            <a:custGeom>
              <a:avLst/>
              <a:gdLst>
                <a:gd name="T0" fmla="*/ 23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3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3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出自【趣你的PPT】(微信:qunideppt)：最优质的PPT资源库"/>
            <p:cNvSpPr/>
            <p:nvPr/>
          </p:nvSpPr>
          <p:spPr bwMode="auto">
            <a:xfrm>
              <a:off x="5225431" y="2672133"/>
              <a:ext cx="149117" cy="182197"/>
            </a:xfrm>
            <a:custGeom>
              <a:avLst/>
              <a:gdLst>
                <a:gd name="T0" fmla="*/ 150 w 163"/>
                <a:gd name="T1" fmla="*/ 0 h 199"/>
                <a:gd name="T2" fmla="*/ 113 w 163"/>
                <a:gd name="T3" fmla="*/ 50 h 199"/>
                <a:gd name="T4" fmla="*/ 75 w 163"/>
                <a:gd name="T5" fmla="*/ 0 h 199"/>
                <a:gd name="T6" fmla="*/ 0 w 163"/>
                <a:gd name="T7" fmla="*/ 108 h 199"/>
                <a:gd name="T8" fmla="*/ 0 w 163"/>
                <a:gd name="T9" fmla="*/ 176 h 199"/>
                <a:gd name="T10" fmla="*/ 0 w 163"/>
                <a:gd name="T11" fmla="*/ 176 h 199"/>
                <a:gd name="T12" fmla="*/ 113 w 163"/>
                <a:gd name="T13" fmla="*/ 199 h 199"/>
                <a:gd name="T14" fmla="*/ 114 w 163"/>
                <a:gd name="T15" fmla="*/ 199 h 199"/>
                <a:gd name="T16" fmla="*/ 114 w 163"/>
                <a:gd name="T17" fmla="*/ 124 h 199"/>
                <a:gd name="T18" fmla="*/ 163 w 163"/>
                <a:gd name="T19" fmla="*/ 6 h 199"/>
                <a:gd name="T20" fmla="*/ 150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150" y="0"/>
                  </a:moveTo>
                  <a:cubicBezTo>
                    <a:pt x="113" y="50"/>
                    <a:pt x="113" y="50"/>
                    <a:pt x="113" y="5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1" y="16"/>
                    <a:pt x="0" y="58"/>
                    <a:pt x="0" y="10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" y="189"/>
                    <a:pt x="52" y="199"/>
                    <a:pt x="113" y="199"/>
                  </a:cubicBezTo>
                  <a:cubicBezTo>
                    <a:pt x="113" y="199"/>
                    <a:pt x="114" y="199"/>
                    <a:pt x="114" y="199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4" y="78"/>
                    <a:pt x="133" y="36"/>
                    <a:pt x="163" y="6"/>
                  </a:cubicBezTo>
                  <a:cubicBezTo>
                    <a:pt x="159" y="3"/>
                    <a:pt x="155" y="2"/>
                    <a:pt x="1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出自【趣你的PPT】(微信:qunideppt)：最优质的PPT资源库"/>
            <p:cNvSpPr/>
            <p:nvPr/>
          </p:nvSpPr>
          <p:spPr bwMode="auto">
            <a:xfrm>
              <a:off x="5319074" y="2665517"/>
              <a:ext cx="19848" cy="13232"/>
            </a:xfrm>
            <a:custGeom>
              <a:avLst/>
              <a:gdLst>
                <a:gd name="T0" fmla="*/ 18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8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8" y="14"/>
                  </a:moveTo>
                  <a:cubicBezTo>
                    <a:pt x="18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264110" y="2532686"/>
              <a:ext cx="128759" cy="1292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出自【趣你的PPT】(微信:qunideppt)：最优质的PPT资源库"/>
            <p:cNvSpPr/>
            <p:nvPr/>
          </p:nvSpPr>
          <p:spPr bwMode="auto">
            <a:xfrm>
              <a:off x="5622905" y="2665517"/>
              <a:ext cx="19848" cy="13232"/>
            </a:xfrm>
            <a:custGeom>
              <a:avLst/>
              <a:gdLst>
                <a:gd name="T0" fmla="*/ 17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7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7" y="14"/>
                  </a:moveTo>
                  <a:cubicBezTo>
                    <a:pt x="17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出自【趣你的PPT】(微信:qunideppt)：最优质的PPT资源库"/>
            <p:cNvSpPr/>
            <p:nvPr/>
          </p:nvSpPr>
          <p:spPr bwMode="auto">
            <a:xfrm>
              <a:off x="5620870" y="2680276"/>
              <a:ext cx="22902" cy="31045"/>
            </a:xfrm>
            <a:custGeom>
              <a:avLst/>
              <a:gdLst>
                <a:gd name="T0" fmla="*/ 24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4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4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567941" y="2532686"/>
              <a:ext cx="129268" cy="1292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出自【趣你的PPT】(微信:qunideppt)：最优质的PPT资源库"/>
            <p:cNvSpPr/>
            <p:nvPr/>
          </p:nvSpPr>
          <p:spPr bwMode="auto">
            <a:xfrm>
              <a:off x="5586262" y="2672133"/>
              <a:ext cx="149117" cy="182197"/>
            </a:xfrm>
            <a:custGeom>
              <a:avLst/>
              <a:gdLst>
                <a:gd name="T0" fmla="*/ 88 w 163"/>
                <a:gd name="T1" fmla="*/ 0 h 199"/>
                <a:gd name="T2" fmla="*/ 51 w 163"/>
                <a:gd name="T3" fmla="*/ 50 h 199"/>
                <a:gd name="T4" fmla="*/ 13 w 163"/>
                <a:gd name="T5" fmla="*/ 0 h 199"/>
                <a:gd name="T6" fmla="*/ 0 w 163"/>
                <a:gd name="T7" fmla="*/ 6 h 199"/>
                <a:gd name="T8" fmla="*/ 49 w 163"/>
                <a:gd name="T9" fmla="*/ 124 h 199"/>
                <a:gd name="T10" fmla="*/ 49 w 163"/>
                <a:gd name="T11" fmla="*/ 199 h 199"/>
                <a:gd name="T12" fmla="*/ 51 w 163"/>
                <a:gd name="T13" fmla="*/ 199 h 199"/>
                <a:gd name="T14" fmla="*/ 163 w 163"/>
                <a:gd name="T15" fmla="*/ 176 h 199"/>
                <a:gd name="T16" fmla="*/ 163 w 163"/>
                <a:gd name="T17" fmla="*/ 176 h 199"/>
                <a:gd name="T18" fmla="*/ 163 w 163"/>
                <a:gd name="T19" fmla="*/ 108 h 199"/>
                <a:gd name="T20" fmla="*/ 88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88" y="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3"/>
                    <a:pt x="0" y="6"/>
                  </a:cubicBezTo>
                  <a:cubicBezTo>
                    <a:pt x="30" y="36"/>
                    <a:pt x="49" y="78"/>
                    <a:pt x="49" y="124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0" y="199"/>
                    <a:pt x="50" y="199"/>
                    <a:pt x="51" y="199"/>
                  </a:cubicBezTo>
                  <a:cubicBezTo>
                    <a:pt x="112" y="199"/>
                    <a:pt x="161" y="189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58"/>
                    <a:pt x="132" y="16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Group 6出自【趣你的PPT】(微信:qunideppt)：最优质的PPT资源库"/>
          <p:cNvGrpSpPr/>
          <p:nvPr/>
        </p:nvGrpSpPr>
        <p:grpSpPr>
          <a:xfrm>
            <a:off x="4512176" y="3798506"/>
            <a:ext cx="431064" cy="400019"/>
            <a:chOff x="4512176" y="3798506"/>
            <a:chExt cx="431064" cy="400019"/>
          </a:xfrm>
          <a:solidFill>
            <a:srgbClr val="FFFFFF"/>
          </a:solidFill>
        </p:grpSpPr>
        <p:sp>
          <p:nvSpPr>
            <p:cNvPr id="10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686230" y="3798506"/>
              <a:ext cx="257010" cy="258536"/>
            </a:xfrm>
            <a:custGeom>
              <a:avLst/>
              <a:gdLst>
                <a:gd name="T0" fmla="*/ 256 w 281"/>
                <a:gd name="T1" fmla="*/ 26 h 282"/>
                <a:gd name="T2" fmla="*/ 163 w 281"/>
                <a:gd name="T3" fmla="*/ 26 h 282"/>
                <a:gd name="T4" fmla="*/ 0 w 281"/>
                <a:gd name="T5" fmla="*/ 190 h 282"/>
                <a:gd name="T6" fmla="*/ 92 w 281"/>
                <a:gd name="T7" fmla="*/ 282 h 282"/>
                <a:gd name="T8" fmla="*/ 256 w 281"/>
                <a:gd name="T9" fmla="*/ 119 h 282"/>
                <a:gd name="T10" fmla="*/ 256 w 281"/>
                <a:gd name="T11" fmla="*/ 26 h 282"/>
                <a:gd name="T12" fmla="*/ 55 w 281"/>
                <a:gd name="T13" fmla="*/ 192 h 282"/>
                <a:gd name="T14" fmla="*/ 44 w 281"/>
                <a:gd name="T15" fmla="*/ 181 h 282"/>
                <a:gd name="T16" fmla="*/ 183 w 281"/>
                <a:gd name="T17" fmla="*/ 42 h 282"/>
                <a:gd name="T18" fmla="*/ 194 w 281"/>
                <a:gd name="T19" fmla="*/ 42 h 282"/>
                <a:gd name="T20" fmla="*/ 194 w 281"/>
                <a:gd name="T21" fmla="*/ 53 h 282"/>
                <a:gd name="T22" fmla="*/ 55 w 281"/>
                <a:gd name="T23" fmla="*/ 192 h 282"/>
                <a:gd name="T24" fmla="*/ 78 w 281"/>
                <a:gd name="T25" fmla="*/ 215 h 282"/>
                <a:gd name="T26" fmla="*/ 67 w 281"/>
                <a:gd name="T27" fmla="*/ 204 h 282"/>
                <a:gd name="T28" fmla="*/ 217 w 281"/>
                <a:gd name="T29" fmla="*/ 54 h 282"/>
                <a:gd name="T30" fmla="*/ 228 w 281"/>
                <a:gd name="T31" fmla="*/ 54 h 282"/>
                <a:gd name="T32" fmla="*/ 228 w 281"/>
                <a:gd name="T33" fmla="*/ 65 h 282"/>
                <a:gd name="T34" fmla="*/ 78 w 281"/>
                <a:gd name="T35" fmla="*/ 215 h 282"/>
                <a:gd name="T36" fmla="*/ 101 w 281"/>
                <a:gd name="T37" fmla="*/ 238 h 282"/>
                <a:gd name="T38" fmla="*/ 90 w 281"/>
                <a:gd name="T39" fmla="*/ 227 h 282"/>
                <a:gd name="T40" fmla="*/ 229 w 281"/>
                <a:gd name="T41" fmla="*/ 88 h 282"/>
                <a:gd name="T42" fmla="*/ 240 w 281"/>
                <a:gd name="T43" fmla="*/ 88 h 282"/>
                <a:gd name="T44" fmla="*/ 240 w 281"/>
                <a:gd name="T45" fmla="*/ 99 h 282"/>
                <a:gd name="T46" fmla="*/ 101 w 281"/>
                <a:gd name="T47" fmla="*/ 23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1" h="282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8A6B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出自【趣你的PPT】(微信:qunideppt)：最优质的PPT资源库"/>
            <p:cNvSpPr/>
            <p:nvPr/>
          </p:nvSpPr>
          <p:spPr bwMode="auto">
            <a:xfrm>
              <a:off x="4543221" y="4019382"/>
              <a:ext cx="177617" cy="179143"/>
            </a:xfrm>
            <a:custGeom>
              <a:avLst/>
              <a:gdLst>
                <a:gd name="T0" fmla="*/ 227 w 349"/>
                <a:gd name="T1" fmla="*/ 209 h 352"/>
                <a:gd name="T2" fmla="*/ 210 w 349"/>
                <a:gd name="T3" fmla="*/ 193 h 352"/>
                <a:gd name="T4" fmla="*/ 349 w 349"/>
                <a:gd name="T5" fmla="*/ 54 h 352"/>
                <a:gd name="T6" fmla="*/ 295 w 349"/>
                <a:gd name="T7" fmla="*/ 0 h 352"/>
                <a:gd name="T8" fmla="*/ 156 w 349"/>
                <a:gd name="T9" fmla="*/ 139 h 352"/>
                <a:gd name="T10" fmla="*/ 142 w 349"/>
                <a:gd name="T11" fmla="*/ 125 h 352"/>
                <a:gd name="T12" fmla="*/ 110 w 349"/>
                <a:gd name="T13" fmla="*/ 141 h 352"/>
                <a:gd name="T14" fmla="*/ 0 w 349"/>
                <a:gd name="T15" fmla="*/ 317 h 352"/>
                <a:gd name="T16" fmla="*/ 32 w 349"/>
                <a:gd name="T17" fmla="*/ 352 h 352"/>
                <a:gd name="T18" fmla="*/ 207 w 349"/>
                <a:gd name="T19" fmla="*/ 242 h 352"/>
                <a:gd name="T20" fmla="*/ 227 w 349"/>
                <a:gd name="T21" fmla="*/ 20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2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8A6B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出自【趣你的PPT】(微信:qunideppt)：最优质的PPT资源库"/>
            <p:cNvSpPr/>
            <p:nvPr/>
          </p:nvSpPr>
          <p:spPr bwMode="auto">
            <a:xfrm>
              <a:off x="4512176" y="3802577"/>
              <a:ext cx="189322" cy="189322"/>
            </a:xfrm>
            <a:custGeom>
              <a:avLst/>
              <a:gdLst>
                <a:gd name="T0" fmla="*/ 104 w 207"/>
                <a:gd name="T1" fmla="*/ 0 h 207"/>
                <a:gd name="T2" fmla="*/ 78 w 207"/>
                <a:gd name="T3" fmla="*/ 3 h 207"/>
                <a:gd name="T4" fmla="*/ 81 w 207"/>
                <a:gd name="T5" fmla="*/ 5 h 207"/>
                <a:gd name="T6" fmla="*/ 118 w 207"/>
                <a:gd name="T7" fmla="*/ 43 h 207"/>
                <a:gd name="T8" fmla="*/ 118 w 207"/>
                <a:gd name="T9" fmla="*/ 112 h 207"/>
                <a:gd name="T10" fmla="*/ 49 w 207"/>
                <a:gd name="T11" fmla="*/ 112 h 207"/>
                <a:gd name="T12" fmla="*/ 12 w 207"/>
                <a:gd name="T13" fmla="*/ 74 h 207"/>
                <a:gd name="T14" fmla="*/ 7 w 207"/>
                <a:gd name="T15" fmla="*/ 68 h 207"/>
                <a:gd name="T16" fmla="*/ 0 w 207"/>
                <a:gd name="T17" fmla="*/ 103 h 207"/>
                <a:gd name="T18" fmla="*/ 104 w 207"/>
                <a:gd name="T19" fmla="*/ 207 h 207"/>
                <a:gd name="T20" fmla="*/ 207 w 207"/>
                <a:gd name="T21" fmla="*/ 103 h 207"/>
                <a:gd name="T22" fmla="*/ 104 w 207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206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8A6B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746284" y="4027016"/>
              <a:ext cx="170492" cy="170492"/>
            </a:xfrm>
            <a:custGeom>
              <a:avLst/>
              <a:gdLst>
                <a:gd name="T0" fmla="*/ 164 w 186"/>
                <a:gd name="T1" fmla="*/ 164 h 186"/>
                <a:gd name="T2" fmla="*/ 164 w 186"/>
                <a:gd name="T3" fmla="*/ 83 h 186"/>
                <a:gd name="T4" fmla="*/ 81 w 186"/>
                <a:gd name="T5" fmla="*/ 0 h 186"/>
                <a:gd name="T6" fmla="*/ 0 w 186"/>
                <a:gd name="T7" fmla="*/ 81 h 186"/>
                <a:gd name="T8" fmla="*/ 82 w 186"/>
                <a:gd name="T9" fmla="*/ 164 h 186"/>
                <a:gd name="T10" fmla="*/ 164 w 186"/>
                <a:gd name="T11" fmla="*/ 164 h 186"/>
                <a:gd name="T12" fmla="*/ 109 w 186"/>
                <a:gd name="T13" fmla="*/ 109 h 186"/>
                <a:gd name="T14" fmla="*/ 142 w 186"/>
                <a:gd name="T15" fmla="*/ 109 h 186"/>
                <a:gd name="T16" fmla="*/ 142 w 186"/>
                <a:gd name="T17" fmla="*/ 143 h 186"/>
                <a:gd name="T18" fmla="*/ 109 w 186"/>
                <a:gd name="T19" fmla="*/ 143 h 186"/>
                <a:gd name="T20" fmla="*/ 109 w 186"/>
                <a:gd name="T21" fmla="*/ 10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8A6B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Group 8出自【趣你的PPT】(微信:qunideppt)：最优质的PPT资源库"/>
          <p:cNvGrpSpPr/>
          <p:nvPr/>
        </p:nvGrpSpPr>
        <p:grpSpPr>
          <a:xfrm>
            <a:off x="5300887" y="5089108"/>
            <a:ext cx="378650" cy="495579"/>
            <a:chOff x="5300887" y="5089108"/>
            <a:chExt cx="378650" cy="495579"/>
          </a:xfrm>
          <a:solidFill>
            <a:srgbClr val="FFFFFF"/>
          </a:solidFill>
        </p:grpSpPr>
        <p:sp>
          <p:nvSpPr>
            <p:cNvPr id="109" name="出自【趣你的PPT】(微信:qunideppt)：最优质的PPT资源库"/>
            <p:cNvSpPr/>
            <p:nvPr/>
          </p:nvSpPr>
          <p:spPr bwMode="auto">
            <a:xfrm>
              <a:off x="5309346" y="5219471"/>
              <a:ext cx="72148" cy="96031"/>
            </a:xfrm>
            <a:custGeom>
              <a:avLst/>
              <a:gdLst>
                <a:gd name="T0" fmla="*/ 69 w 79"/>
                <a:gd name="T1" fmla="*/ 40 h 105"/>
                <a:gd name="T2" fmla="*/ 70 w 79"/>
                <a:gd name="T3" fmla="*/ 3 h 105"/>
                <a:gd name="T4" fmla="*/ 52 w 79"/>
                <a:gd name="T5" fmla="*/ 0 h 105"/>
                <a:gd name="T6" fmla="*/ 0 w 79"/>
                <a:gd name="T7" fmla="*/ 52 h 105"/>
                <a:gd name="T8" fmla="*/ 52 w 79"/>
                <a:gd name="T9" fmla="*/ 105 h 105"/>
                <a:gd name="T10" fmla="*/ 79 w 79"/>
                <a:gd name="T11" fmla="*/ 97 h 105"/>
                <a:gd name="T12" fmla="*/ 69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69" y="40"/>
                  </a:moveTo>
                  <a:cubicBezTo>
                    <a:pt x="69" y="25"/>
                    <a:pt x="62" y="15"/>
                    <a:pt x="70" y="3"/>
                  </a:cubicBezTo>
                  <a:cubicBezTo>
                    <a:pt x="65" y="1"/>
                    <a:pt x="59" y="0"/>
                    <a:pt x="52" y="0"/>
                  </a:cubicBez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62" y="105"/>
                    <a:pt x="71" y="102"/>
                    <a:pt x="79" y="97"/>
                  </a:cubicBezTo>
                  <a:cubicBezTo>
                    <a:pt x="75" y="84"/>
                    <a:pt x="69" y="60"/>
                    <a:pt x="6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出自【趣你的PPT】(微信:qunideppt)：最优质的PPT资源库"/>
            <p:cNvSpPr/>
            <p:nvPr/>
          </p:nvSpPr>
          <p:spPr bwMode="auto">
            <a:xfrm>
              <a:off x="5598433" y="5219471"/>
              <a:ext cx="71650" cy="96031"/>
            </a:xfrm>
            <a:custGeom>
              <a:avLst/>
              <a:gdLst>
                <a:gd name="T0" fmla="*/ 10 w 79"/>
                <a:gd name="T1" fmla="*/ 40 h 105"/>
                <a:gd name="T2" fmla="*/ 9 w 79"/>
                <a:gd name="T3" fmla="*/ 3 h 105"/>
                <a:gd name="T4" fmla="*/ 27 w 79"/>
                <a:gd name="T5" fmla="*/ 0 h 105"/>
                <a:gd name="T6" fmla="*/ 79 w 79"/>
                <a:gd name="T7" fmla="*/ 52 h 105"/>
                <a:gd name="T8" fmla="*/ 27 w 79"/>
                <a:gd name="T9" fmla="*/ 105 h 105"/>
                <a:gd name="T10" fmla="*/ 0 w 79"/>
                <a:gd name="T11" fmla="*/ 97 h 105"/>
                <a:gd name="T12" fmla="*/ 10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10" y="40"/>
                  </a:moveTo>
                  <a:cubicBezTo>
                    <a:pt x="10" y="25"/>
                    <a:pt x="17" y="15"/>
                    <a:pt x="9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56" y="0"/>
                    <a:pt x="79" y="24"/>
                    <a:pt x="79" y="52"/>
                  </a:cubicBezTo>
                  <a:cubicBezTo>
                    <a:pt x="79" y="81"/>
                    <a:pt x="56" y="105"/>
                    <a:pt x="27" y="105"/>
                  </a:cubicBezTo>
                  <a:cubicBezTo>
                    <a:pt x="17" y="105"/>
                    <a:pt x="8" y="102"/>
                    <a:pt x="0" y="97"/>
                  </a:cubicBezTo>
                  <a:cubicBezTo>
                    <a:pt x="4" y="84"/>
                    <a:pt x="10" y="60"/>
                    <a:pt x="1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出自【趣你的PPT】(微信:qunideppt)：最优质的PPT资源库"/>
            <p:cNvSpPr/>
            <p:nvPr/>
          </p:nvSpPr>
          <p:spPr bwMode="auto">
            <a:xfrm>
              <a:off x="5467075" y="5425963"/>
              <a:ext cx="46274" cy="102997"/>
            </a:xfrm>
            <a:custGeom>
              <a:avLst/>
              <a:gdLst>
                <a:gd name="T0" fmla="*/ 25 w 93"/>
                <a:gd name="T1" fmla="*/ 0 h 207"/>
                <a:gd name="T2" fmla="*/ 0 w 93"/>
                <a:gd name="T3" fmla="*/ 145 h 207"/>
                <a:gd name="T4" fmla="*/ 47 w 93"/>
                <a:gd name="T5" fmla="*/ 207 h 207"/>
                <a:gd name="T6" fmla="*/ 93 w 93"/>
                <a:gd name="T7" fmla="*/ 143 h 207"/>
                <a:gd name="T8" fmla="*/ 68 w 93"/>
                <a:gd name="T9" fmla="*/ 0 h 207"/>
                <a:gd name="T10" fmla="*/ 25 w 93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06">
                  <a:moveTo>
                    <a:pt x="25" y="0"/>
                  </a:moveTo>
                  <a:lnTo>
                    <a:pt x="0" y="145"/>
                  </a:lnTo>
                  <a:lnTo>
                    <a:pt x="47" y="207"/>
                  </a:lnTo>
                  <a:lnTo>
                    <a:pt x="93" y="143"/>
                  </a:lnTo>
                  <a:lnTo>
                    <a:pt x="68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出自【趣你的PPT】(微信:qunideppt)：最优质的PPT资源库"/>
            <p:cNvSpPr/>
            <p:nvPr/>
          </p:nvSpPr>
          <p:spPr bwMode="auto">
            <a:xfrm>
              <a:off x="5464090" y="5383172"/>
              <a:ext cx="52245" cy="36323"/>
            </a:xfrm>
            <a:custGeom>
              <a:avLst/>
              <a:gdLst>
                <a:gd name="T0" fmla="*/ 21 w 57"/>
                <a:gd name="T1" fmla="*/ 7 h 40"/>
                <a:gd name="T2" fmla="*/ 0 w 57"/>
                <a:gd name="T3" fmla="*/ 5 h 40"/>
                <a:gd name="T4" fmla="*/ 0 w 57"/>
                <a:gd name="T5" fmla="*/ 14 h 40"/>
                <a:gd name="T6" fmla="*/ 1 w 57"/>
                <a:gd name="T7" fmla="*/ 13 h 40"/>
                <a:gd name="T8" fmla="*/ 18 w 57"/>
                <a:gd name="T9" fmla="*/ 40 h 40"/>
                <a:gd name="T10" fmla="*/ 40 w 57"/>
                <a:gd name="T11" fmla="*/ 40 h 40"/>
                <a:gd name="T12" fmla="*/ 56 w 57"/>
                <a:gd name="T13" fmla="*/ 15 h 40"/>
                <a:gd name="T14" fmla="*/ 57 w 57"/>
                <a:gd name="T15" fmla="*/ 0 h 40"/>
                <a:gd name="T16" fmla="*/ 21 w 57"/>
                <a:gd name="T1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0">
                  <a:moveTo>
                    <a:pt x="21" y="7"/>
                  </a:moveTo>
                  <a:cubicBezTo>
                    <a:pt x="14" y="7"/>
                    <a:pt x="7" y="7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0"/>
                    <a:pt x="56" y="5"/>
                    <a:pt x="57" y="0"/>
                  </a:cubicBezTo>
                  <a:cubicBezTo>
                    <a:pt x="46" y="5"/>
                    <a:pt x="34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360098" y="5116474"/>
              <a:ext cx="259233" cy="259234"/>
            </a:xfrm>
            <a:custGeom>
              <a:avLst/>
              <a:gdLst>
                <a:gd name="T0" fmla="*/ 0 w 284"/>
                <a:gd name="T1" fmla="*/ 142 h 284"/>
                <a:gd name="T2" fmla="*/ 142 w 284"/>
                <a:gd name="T3" fmla="*/ 0 h 284"/>
                <a:gd name="T4" fmla="*/ 142 w 284"/>
                <a:gd name="T5" fmla="*/ 0 h 284"/>
                <a:gd name="T6" fmla="*/ 284 w 284"/>
                <a:gd name="T7" fmla="*/ 142 h 284"/>
                <a:gd name="T8" fmla="*/ 284 w 284"/>
                <a:gd name="T9" fmla="*/ 142 h 284"/>
                <a:gd name="T10" fmla="*/ 142 w 284"/>
                <a:gd name="T11" fmla="*/ 284 h 284"/>
                <a:gd name="T12" fmla="*/ 142 w 284"/>
                <a:gd name="T13" fmla="*/ 284 h 284"/>
                <a:gd name="T14" fmla="*/ 0 w 284"/>
                <a:gd name="T15" fmla="*/ 142 h 284"/>
                <a:gd name="T16" fmla="*/ 25 w 284"/>
                <a:gd name="T17" fmla="*/ 142 h 284"/>
                <a:gd name="T18" fmla="*/ 142 w 284"/>
                <a:gd name="T19" fmla="*/ 260 h 284"/>
                <a:gd name="T20" fmla="*/ 142 w 284"/>
                <a:gd name="T21" fmla="*/ 260 h 284"/>
                <a:gd name="T22" fmla="*/ 260 w 284"/>
                <a:gd name="T23" fmla="*/ 142 h 284"/>
                <a:gd name="T24" fmla="*/ 260 w 284"/>
                <a:gd name="T25" fmla="*/ 142 h 284"/>
                <a:gd name="T26" fmla="*/ 142 w 284"/>
                <a:gd name="T27" fmla="*/ 24 h 284"/>
                <a:gd name="T28" fmla="*/ 142 w 284"/>
                <a:gd name="T29" fmla="*/ 24 h 284"/>
                <a:gd name="T30" fmla="*/ 25 w 284"/>
                <a:gd name="T31" fmla="*/ 142 h 284"/>
                <a:gd name="T32" fmla="*/ 25 w 284"/>
                <a:gd name="T33" fmla="*/ 14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84">
                  <a:moveTo>
                    <a:pt x="0" y="142"/>
                  </a:moveTo>
                  <a:cubicBezTo>
                    <a:pt x="0" y="63"/>
                    <a:pt x="64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1" y="0"/>
                    <a:pt x="284" y="63"/>
                    <a:pt x="284" y="142"/>
                  </a:cubicBezTo>
                  <a:cubicBezTo>
                    <a:pt x="284" y="142"/>
                    <a:pt x="284" y="142"/>
                    <a:pt x="284" y="142"/>
                  </a:cubicBezTo>
                  <a:cubicBezTo>
                    <a:pt x="284" y="220"/>
                    <a:pt x="221" y="284"/>
                    <a:pt x="142" y="284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64" y="284"/>
                    <a:pt x="0" y="220"/>
                    <a:pt x="0" y="142"/>
                  </a:cubicBezTo>
                  <a:close/>
                  <a:moveTo>
                    <a:pt x="25" y="142"/>
                  </a:moveTo>
                  <a:cubicBezTo>
                    <a:pt x="25" y="207"/>
                    <a:pt x="77" y="259"/>
                    <a:pt x="142" y="260"/>
                  </a:cubicBezTo>
                  <a:cubicBezTo>
                    <a:pt x="142" y="260"/>
                    <a:pt x="142" y="260"/>
                    <a:pt x="142" y="260"/>
                  </a:cubicBezTo>
                  <a:cubicBezTo>
                    <a:pt x="207" y="259"/>
                    <a:pt x="260" y="207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77"/>
                    <a:pt x="207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77" y="24"/>
                    <a:pt x="25" y="77"/>
                    <a:pt x="25" y="142"/>
                  </a:cubicBezTo>
                  <a:cubicBezTo>
                    <a:pt x="25" y="142"/>
                    <a:pt x="25" y="142"/>
                    <a:pt x="25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出自【趣你的PPT】(微信:qunideppt)：最优质的PPT资源库"/>
            <p:cNvSpPr/>
            <p:nvPr/>
          </p:nvSpPr>
          <p:spPr bwMode="auto">
            <a:xfrm>
              <a:off x="5337707" y="5089108"/>
              <a:ext cx="304512" cy="142305"/>
            </a:xfrm>
            <a:custGeom>
              <a:avLst/>
              <a:gdLst>
                <a:gd name="T0" fmla="*/ 0 w 334"/>
                <a:gd name="T1" fmla="*/ 155 h 156"/>
                <a:gd name="T2" fmla="*/ 167 w 334"/>
                <a:gd name="T3" fmla="*/ 0 h 156"/>
                <a:gd name="T4" fmla="*/ 167 w 334"/>
                <a:gd name="T5" fmla="*/ 0 h 156"/>
                <a:gd name="T6" fmla="*/ 334 w 334"/>
                <a:gd name="T7" fmla="*/ 155 h 156"/>
                <a:gd name="T8" fmla="*/ 334 w 334"/>
                <a:gd name="T9" fmla="*/ 155 h 156"/>
                <a:gd name="T10" fmla="*/ 322 w 334"/>
                <a:gd name="T11" fmla="*/ 155 h 156"/>
                <a:gd name="T12" fmla="*/ 167 w 334"/>
                <a:gd name="T13" fmla="*/ 12 h 156"/>
                <a:gd name="T14" fmla="*/ 167 w 334"/>
                <a:gd name="T15" fmla="*/ 12 h 156"/>
                <a:gd name="T16" fmla="*/ 12 w 334"/>
                <a:gd name="T17" fmla="*/ 156 h 156"/>
                <a:gd name="T18" fmla="*/ 12 w 334"/>
                <a:gd name="T19" fmla="*/ 156 h 156"/>
                <a:gd name="T20" fmla="*/ 0 w 334"/>
                <a:gd name="T21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4" h="156">
                  <a:moveTo>
                    <a:pt x="0" y="155"/>
                  </a:moveTo>
                  <a:cubicBezTo>
                    <a:pt x="7" y="68"/>
                    <a:pt x="79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255" y="0"/>
                    <a:pt x="328" y="68"/>
                    <a:pt x="334" y="155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22" y="155"/>
                    <a:pt x="322" y="155"/>
                    <a:pt x="322" y="155"/>
                  </a:cubicBezTo>
                  <a:cubicBezTo>
                    <a:pt x="316" y="75"/>
                    <a:pt x="249" y="12"/>
                    <a:pt x="167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85" y="12"/>
                    <a:pt x="18" y="75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0" y="155"/>
                    <a:pt x="0" y="155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出自【趣你的PPT】(微信:qunideppt)：最优质的PPT资源库"/>
            <p:cNvSpPr/>
            <p:nvPr/>
          </p:nvSpPr>
          <p:spPr bwMode="auto">
            <a:xfrm>
              <a:off x="5300887" y="5365757"/>
              <a:ext cx="378650" cy="218930"/>
            </a:xfrm>
            <a:custGeom>
              <a:avLst/>
              <a:gdLst>
                <a:gd name="T0" fmla="*/ 382 w 415"/>
                <a:gd name="T1" fmla="*/ 223 h 240"/>
                <a:gd name="T2" fmla="*/ 326 w 415"/>
                <a:gd name="T3" fmla="*/ 80 h 240"/>
                <a:gd name="T4" fmla="*/ 326 w 415"/>
                <a:gd name="T5" fmla="*/ 80 h 240"/>
                <a:gd name="T6" fmla="*/ 207 w 415"/>
                <a:gd name="T7" fmla="*/ 33 h 240"/>
                <a:gd name="T8" fmla="*/ 207 w 415"/>
                <a:gd name="T9" fmla="*/ 33 h 240"/>
                <a:gd name="T10" fmla="*/ 161 w 415"/>
                <a:gd name="T11" fmla="*/ 39 h 240"/>
                <a:gd name="T12" fmla="*/ 161 w 415"/>
                <a:gd name="T13" fmla="*/ 39 h 240"/>
                <a:gd name="T14" fmla="*/ 60 w 415"/>
                <a:gd name="T15" fmla="*/ 114 h 240"/>
                <a:gd name="T16" fmla="*/ 60 w 415"/>
                <a:gd name="T17" fmla="*/ 114 h 240"/>
                <a:gd name="T18" fmla="*/ 33 w 415"/>
                <a:gd name="T19" fmla="*/ 223 h 240"/>
                <a:gd name="T20" fmla="*/ 33 w 415"/>
                <a:gd name="T21" fmla="*/ 223 h 240"/>
                <a:gd name="T22" fmla="*/ 16 w 415"/>
                <a:gd name="T23" fmla="*/ 240 h 240"/>
                <a:gd name="T24" fmla="*/ 16 w 415"/>
                <a:gd name="T25" fmla="*/ 240 h 240"/>
                <a:gd name="T26" fmla="*/ 0 w 415"/>
                <a:gd name="T27" fmla="*/ 223 h 240"/>
                <a:gd name="T28" fmla="*/ 0 w 415"/>
                <a:gd name="T29" fmla="*/ 223 h 240"/>
                <a:gd name="T30" fmla="*/ 32 w 415"/>
                <a:gd name="T31" fmla="*/ 97 h 240"/>
                <a:gd name="T32" fmla="*/ 32 w 415"/>
                <a:gd name="T33" fmla="*/ 97 h 240"/>
                <a:gd name="T34" fmla="*/ 152 w 415"/>
                <a:gd name="T35" fmla="*/ 8 h 240"/>
                <a:gd name="T36" fmla="*/ 152 w 415"/>
                <a:gd name="T37" fmla="*/ 8 h 240"/>
                <a:gd name="T38" fmla="*/ 207 w 415"/>
                <a:gd name="T39" fmla="*/ 0 h 240"/>
                <a:gd name="T40" fmla="*/ 207 w 415"/>
                <a:gd name="T41" fmla="*/ 0 h 240"/>
                <a:gd name="T42" fmla="*/ 349 w 415"/>
                <a:gd name="T43" fmla="*/ 56 h 240"/>
                <a:gd name="T44" fmla="*/ 349 w 415"/>
                <a:gd name="T45" fmla="*/ 56 h 240"/>
                <a:gd name="T46" fmla="*/ 414 w 415"/>
                <a:gd name="T47" fmla="*/ 223 h 240"/>
                <a:gd name="T48" fmla="*/ 414 w 415"/>
                <a:gd name="T49" fmla="*/ 223 h 240"/>
                <a:gd name="T50" fmla="*/ 398 w 415"/>
                <a:gd name="T51" fmla="*/ 240 h 240"/>
                <a:gd name="T52" fmla="*/ 398 w 415"/>
                <a:gd name="T53" fmla="*/ 240 h 240"/>
                <a:gd name="T54" fmla="*/ 382 w 415"/>
                <a:gd name="T55" fmla="*/ 22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5" h="240">
                  <a:moveTo>
                    <a:pt x="382" y="223"/>
                  </a:moveTo>
                  <a:cubicBezTo>
                    <a:pt x="382" y="167"/>
                    <a:pt x="367" y="118"/>
                    <a:pt x="326" y="80"/>
                  </a:cubicBezTo>
                  <a:cubicBezTo>
                    <a:pt x="326" y="80"/>
                    <a:pt x="326" y="80"/>
                    <a:pt x="326" y="80"/>
                  </a:cubicBezTo>
                  <a:cubicBezTo>
                    <a:pt x="294" y="49"/>
                    <a:pt x="250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191" y="33"/>
                    <a:pt x="176" y="35"/>
                    <a:pt x="161" y="39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19" y="51"/>
                    <a:pt x="83" y="78"/>
                    <a:pt x="60" y="114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39" y="147"/>
                    <a:pt x="33" y="183"/>
                    <a:pt x="33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32"/>
                    <a:pt x="25" y="240"/>
                    <a:pt x="16" y="240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7" y="240"/>
                    <a:pt x="0" y="232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180"/>
                    <a:pt x="7" y="136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59" y="53"/>
                    <a:pt x="102" y="21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70" y="3"/>
                    <a:pt x="188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9" y="0"/>
                    <a:pt x="310" y="20"/>
                    <a:pt x="349" y="56"/>
                  </a:cubicBezTo>
                  <a:cubicBezTo>
                    <a:pt x="349" y="56"/>
                    <a:pt x="349" y="56"/>
                    <a:pt x="349" y="56"/>
                  </a:cubicBezTo>
                  <a:cubicBezTo>
                    <a:pt x="397" y="101"/>
                    <a:pt x="415" y="161"/>
                    <a:pt x="414" y="223"/>
                  </a:cubicBezTo>
                  <a:cubicBezTo>
                    <a:pt x="414" y="223"/>
                    <a:pt x="414" y="223"/>
                    <a:pt x="414" y="223"/>
                  </a:cubicBezTo>
                  <a:cubicBezTo>
                    <a:pt x="414" y="232"/>
                    <a:pt x="407" y="240"/>
                    <a:pt x="398" y="240"/>
                  </a:cubicBezTo>
                  <a:cubicBezTo>
                    <a:pt x="398" y="240"/>
                    <a:pt x="398" y="240"/>
                    <a:pt x="398" y="240"/>
                  </a:cubicBezTo>
                  <a:cubicBezTo>
                    <a:pt x="389" y="240"/>
                    <a:pt x="382" y="232"/>
                    <a:pt x="382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出自【趣你的PPT】(微信:qunideppt)：最优质的PPT资源库"/>
            <p:cNvSpPr/>
            <p:nvPr/>
          </p:nvSpPr>
          <p:spPr bwMode="auto">
            <a:xfrm>
              <a:off x="5456128" y="5306546"/>
              <a:ext cx="51747" cy="27864"/>
            </a:xfrm>
            <a:custGeom>
              <a:avLst/>
              <a:gdLst>
                <a:gd name="T0" fmla="*/ 57 w 57"/>
                <a:gd name="T1" fmla="*/ 15 h 31"/>
                <a:gd name="T2" fmla="*/ 41 w 57"/>
                <a:gd name="T3" fmla="*/ 31 h 31"/>
                <a:gd name="T4" fmla="*/ 16 w 57"/>
                <a:gd name="T5" fmla="*/ 31 h 31"/>
                <a:gd name="T6" fmla="*/ 0 w 57"/>
                <a:gd name="T7" fmla="*/ 15 h 31"/>
                <a:gd name="T8" fmla="*/ 0 w 57"/>
                <a:gd name="T9" fmla="*/ 15 h 31"/>
                <a:gd name="T10" fmla="*/ 16 w 57"/>
                <a:gd name="T11" fmla="*/ 0 h 31"/>
                <a:gd name="T12" fmla="*/ 41 w 57"/>
                <a:gd name="T13" fmla="*/ 0 h 31"/>
                <a:gd name="T14" fmla="*/ 57 w 57"/>
                <a:gd name="T1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1">
                  <a:moveTo>
                    <a:pt x="57" y="15"/>
                  </a:moveTo>
                  <a:cubicBezTo>
                    <a:pt x="57" y="24"/>
                    <a:pt x="50" y="31"/>
                    <a:pt x="41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7" y="7"/>
                    <a:pt x="5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出自【趣你的PPT】(微信:qunideppt)：最优质的PPT资源库"/>
            <p:cNvSpPr/>
            <p:nvPr/>
          </p:nvSpPr>
          <p:spPr bwMode="auto">
            <a:xfrm>
              <a:off x="5353132" y="5300077"/>
              <a:ext cx="109465" cy="28859"/>
            </a:xfrm>
            <a:custGeom>
              <a:avLst/>
              <a:gdLst>
                <a:gd name="T0" fmla="*/ 34 w 120"/>
                <a:gd name="T1" fmla="*/ 32 h 32"/>
                <a:gd name="T2" fmla="*/ 0 w 120"/>
                <a:gd name="T3" fmla="*/ 2 h 32"/>
                <a:gd name="T4" fmla="*/ 0 w 120"/>
                <a:gd name="T5" fmla="*/ 2 h 32"/>
                <a:gd name="T6" fmla="*/ 12 w 120"/>
                <a:gd name="T7" fmla="*/ 0 h 32"/>
                <a:gd name="T8" fmla="*/ 34 w 120"/>
                <a:gd name="T9" fmla="*/ 20 h 32"/>
                <a:gd name="T10" fmla="*/ 34 w 120"/>
                <a:gd name="T11" fmla="*/ 20 h 32"/>
                <a:gd name="T12" fmla="*/ 120 w 120"/>
                <a:gd name="T13" fmla="*/ 20 h 32"/>
                <a:gd name="T14" fmla="*/ 120 w 120"/>
                <a:gd name="T15" fmla="*/ 20 h 32"/>
                <a:gd name="T16" fmla="*/ 120 w 120"/>
                <a:gd name="T17" fmla="*/ 32 h 32"/>
                <a:gd name="T18" fmla="*/ 34 w 120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32">
                  <a:moveTo>
                    <a:pt x="34" y="32"/>
                  </a:moveTo>
                  <a:cubicBezTo>
                    <a:pt x="16" y="32"/>
                    <a:pt x="2" y="19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1"/>
                    <a:pt x="22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34" y="32"/>
                    <a:pt x="34" y="32"/>
                    <a:pt x="3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" name="Group 9出自【趣你的PPT】(微信:qunideppt)：最优质的PPT资源库"/>
          <p:cNvGrpSpPr/>
          <p:nvPr/>
        </p:nvGrpSpPr>
        <p:grpSpPr>
          <a:xfrm>
            <a:off x="6698603" y="5117351"/>
            <a:ext cx="561350" cy="434118"/>
            <a:chOff x="6698603" y="5117351"/>
            <a:chExt cx="561350" cy="434118"/>
          </a:xfrm>
          <a:solidFill>
            <a:srgbClr val="FFFFFF"/>
          </a:solidFill>
        </p:grpSpPr>
        <p:sp>
          <p:nvSpPr>
            <p:cNvPr id="119" name="出自【趣你的PPT】(微信:qunideppt)：最优质的PPT资源库"/>
            <p:cNvSpPr/>
            <p:nvPr/>
          </p:nvSpPr>
          <p:spPr bwMode="auto">
            <a:xfrm>
              <a:off x="6698603" y="5117351"/>
              <a:ext cx="419358" cy="273805"/>
            </a:xfrm>
            <a:custGeom>
              <a:avLst/>
              <a:gdLst>
                <a:gd name="T0" fmla="*/ 357 w 458"/>
                <a:gd name="T1" fmla="*/ 8 h 299"/>
                <a:gd name="T2" fmla="*/ 184 w 458"/>
                <a:gd name="T3" fmla="*/ 54 h 299"/>
                <a:gd name="T4" fmla="*/ 40 w 458"/>
                <a:gd name="T5" fmla="*/ 161 h 299"/>
                <a:gd name="T6" fmla="*/ 35 w 458"/>
                <a:gd name="T7" fmla="*/ 277 h 299"/>
                <a:gd name="T8" fmla="*/ 36 w 458"/>
                <a:gd name="T9" fmla="*/ 279 h 299"/>
                <a:gd name="T10" fmla="*/ 85 w 458"/>
                <a:gd name="T11" fmla="*/ 288 h 299"/>
                <a:gd name="T12" fmla="*/ 133 w 458"/>
                <a:gd name="T13" fmla="*/ 256 h 299"/>
                <a:gd name="T14" fmla="*/ 142 w 458"/>
                <a:gd name="T15" fmla="*/ 207 h 299"/>
                <a:gd name="T16" fmla="*/ 128 w 458"/>
                <a:gd name="T17" fmla="*/ 195 h 299"/>
                <a:gd name="T18" fmla="*/ 211 w 458"/>
                <a:gd name="T19" fmla="*/ 112 h 299"/>
                <a:gd name="T20" fmla="*/ 211 w 458"/>
                <a:gd name="T21" fmla="*/ 112 h 299"/>
                <a:gd name="T22" fmla="*/ 212 w 458"/>
                <a:gd name="T23" fmla="*/ 112 h 299"/>
                <a:gd name="T24" fmla="*/ 212 w 458"/>
                <a:gd name="T25" fmla="*/ 112 h 299"/>
                <a:gd name="T26" fmla="*/ 212 w 458"/>
                <a:gd name="T27" fmla="*/ 112 h 299"/>
                <a:gd name="T28" fmla="*/ 329 w 458"/>
                <a:gd name="T29" fmla="*/ 97 h 299"/>
                <a:gd name="T30" fmla="*/ 330 w 458"/>
                <a:gd name="T31" fmla="*/ 116 h 299"/>
                <a:gd name="T32" fmla="*/ 374 w 458"/>
                <a:gd name="T33" fmla="*/ 139 h 299"/>
                <a:gd name="T34" fmla="*/ 429 w 458"/>
                <a:gd name="T35" fmla="*/ 121 h 299"/>
                <a:gd name="T36" fmla="*/ 452 w 458"/>
                <a:gd name="T37" fmla="*/ 77 h 299"/>
                <a:gd name="T38" fmla="*/ 451 w 458"/>
                <a:gd name="T39" fmla="*/ 75 h 299"/>
                <a:gd name="T40" fmla="*/ 357 w 458"/>
                <a:gd name="T41" fmla="*/ 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99">
                  <a:moveTo>
                    <a:pt x="357" y="8"/>
                  </a:moveTo>
                  <a:cubicBezTo>
                    <a:pt x="288" y="0"/>
                    <a:pt x="191" y="50"/>
                    <a:pt x="184" y="54"/>
                  </a:cubicBezTo>
                  <a:cubicBezTo>
                    <a:pt x="176" y="58"/>
                    <a:pt x="77" y="103"/>
                    <a:pt x="40" y="161"/>
                  </a:cubicBezTo>
                  <a:cubicBezTo>
                    <a:pt x="0" y="225"/>
                    <a:pt x="34" y="276"/>
                    <a:pt x="35" y="277"/>
                  </a:cubicBezTo>
                  <a:cubicBezTo>
                    <a:pt x="35" y="278"/>
                    <a:pt x="36" y="278"/>
                    <a:pt x="36" y="279"/>
                  </a:cubicBezTo>
                  <a:cubicBezTo>
                    <a:pt x="47" y="295"/>
                    <a:pt x="69" y="299"/>
                    <a:pt x="85" y="288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49" y="245"/>
                    <a:pt x="153" y="223"/>
                    <a:pt x="142" y="207"/>
                  </a:cubicBezTo>
                  <a:cubicBezTo>
                    <a:pt x="138" y="201"/>
                    <a:pt x="133" y="197"/>
                    <a:pt x="128" y="195"/>
                  </a:cubicBezTo>
                  <a:cubicBezTo>
                    <a:pt x="111" y="157"/>
                    <a:pt x="200" y="117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23" y="106"/>
                    <a:pt x="310" y="61"/>
                    <a:pt x="329" y="97"/>
                  </a:cubicBezTo>
                  <a:cubicBezTo>
                    <a:pt x="328" y="103"/>
                    <a:pt x="328" y="109"/>
                    <a:pt x="330" y="116"/>
                  </a:cubicBezTo>
                  <a:cubicBezTo>
                    <a:pt x="335" y="134"/>
                    <a:pt x="355" y="145"/>
                    <a:pt x="374" y="139"/>
                  </a:cubicBezTo>
                  <a:cubicBezTo>
                    <a:pt x="429" y="121"/>
                    <a:pt x="429" y="121"/>
                    <a:pt x="429" y="121"/>
                  </a:cubicBezTo>
                  <a:cubicBezTo>
                    <a:pt x="447" y="116"/>
                    <a:pt x="458" y="96"/>
                    <a:pt x="452" y="77"/>
                  </a:cubicBezTo>
                  <a:cubicBezTo>
                    <a:pt x="452" y="76"/>
                    <a:pt x="451" y="76"/>
                    <a:pt x="451" y="75"/>
                  </a:cubicBezTo>
                  <a:cubicBezTo>
                    <a:pt x="451" y="74"/>
                    <a:pt x="432" y="15"/>
                    <a:pt x="35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755603" y="5285807"/>
              <a:ext cx="407144" cy="265662"/>
            </a:xfrm>
            <a:custGeom>
              <a:avLst/>
              <a:gdLst>
                <a:gd name="T0" fmla="*/ 442 w 445"/>
                <a:gd name="T1" fmla="*/ 213 h 290"/>
                <a:gd name="T2" fmla="*/ 313 w 445"/>
                <a:gd name="T3" fmla="*/ 55 h 290"/>
                <a:gd name="T4" fmla="*/ 313 w 445"/>
                <a:gd name="T5" fmla="*/ 26 h 290"/>
                <a:gd name="T6" fmla="*/ 262 w 445"/>
                <a:gd name="T7" fmla="*/ 26 h 290"/>
                <a:gd name="T8" fmla="*/ 183 w 445"/>
                <a:gd name="T9" fmla="*/ 30 h 290"/>
                <a:gd name="T10" fmla="*/ 157 w 445"/>
                <a:gd name="T11" fmla="*/ 0 h 290"/>
                <a:gd name="T12" fmla="*/ 132 w 445"/>
                <a:gd name="T13" fmla="*/ 46 h 290"/>
                <a:gd name="T14" fmla="*/ 132 w 445"/>
                <a:gd name="T15" fmla="*/ 48 h 290"/>
                <a:gd name="T16" fmla="*/ 132 w 445"/>
                <a:gd name="T17" fmla="*/ 53 h 290"/>
                <a:gd name="T18" fmla="*/ 3 w 445"/>
                <a:gd name="T19" fmla="*/ 213 h 290"/>
                <a:gd name="T20" fmla="*/ 0 w 445"/>
                <a:gd name="T21" fmla="*/ 234 h 290"/>
                <a:gd name="T22" fmla="*/ 0 w 445"/>
                <a:gd name="T23" fmla="*/ 278 h 290"/>
                <a:gd name="T24" fmla="*/ 433 w 445"/>
                <a:gd name="T25" fmla="*/ 290 h 290"/>
                <a:gd name="T26" fmla="*/ 445 w 445"/>
                <a:gd name="T27" fmla="*/ 234 h 290"/>
                <a:gd name="T28" fmla="*/ 445 w 445"/>
                <a:gd name="T29" fmla="*/ 230 h 290"/>
                <a:gd name="T30" fmla="*/ 175 w 445"/>
                <a:gd name="T31" fmla="*/ 246 h 290"/>
                <a:gd name="T32" fmla="*/ 146 w 445"/>
                <a:gd name="T33" fmla="*/ 240 h 290"/>
                <a:gd name="T34" fmla="*/ 153 w 445"/>
                <a:gd name="T35" fmla="*/ 211 h 290"/>
                <a:gd name="T36" fmla="*/ 181 w 445"/>
                <a:gd name="T37" fmla="*/ 218 h 290"/>
                <a:gd name="T38" fmla="*/ 181 w 445"/>
                <a:gd name="T39" fmla="*/ 187 h 290"/>
                <a:gd name="T40" fmla="*/ 153 w 445"/>
                <a:gd name="T41" fmla="*/ 193 h 290"/>
                <a:gd name="T42" fmla="*/ 146 w 445"/>
                <a:gd name="T43" fmla="*/ 164 h 290"/>
                <a:gd name="T44" fmla="*/ 175 w 445"/>
                <a:gd name="T45" fmla="*/ 158 h 290"/>
                <a:gd name="T46" fmla="*/ 181 w 445"/>
                <a:gd name="T47" fmla="*/ 187 h 290"/>
                <a:gd name="T48" fmla="*/ 175 w 445"/>
                <a:gd name="T49" fmla="*/ 140 h 290"/>
                <a:gd name="T50" fmla="*/ 146 w 445"/>
                <a:gd name="T51" fmla="*/ 134 h 290"/>
                <a:gd name="T52" fmla="*/ 153 w 445"/>
                <a:gd name="T53" fmla="*/ 105 h 290"/>
                <a:gd name="T54" fmla="*/ 181 w 445"/>
                <a:gd name="T55" fmla="*/ 111 h 290"/>
                <a:gd name="T56" fmla="*/ 240 w 445"/>
                <a:gd name="T57" fmla="*/ 240 h 290"/>
                <a:gd name="T58" fmla="*/ 211 w 445"/>
                <a:gd name="T59" fmla="*/ 246 h 290"/>
                <a:gd name="T60" fmla="*/ 205 w 445"/>
                <a:gd name="T61" fmla="*/ 218 h 290"/>
                <a:gd name="T62" fmla="*/ 234 w 445"/>
                <a:gd name="T63" fmla="*/ 211 h 290"/>
                <a:gd name="T64" fmla="*/ 240 w 445"/>
                <a:gd name="T65" fmla="*/ 240 h 290"/>
                <a:gd name="T66" fmla="*/ 234 w 445"/>
                <a:gd name="T67" fmla="*/ 193 h 290"/>
                <a:gd name="T68" fmla="*/ 205 w 445"/>
                <a:gd name="T69" fmla="*/ 187 h 290"/>
                <a:gd name="T70" fmla="*/ 211 w 445"/>
                <a:gd name="T71" fmla="*/ 158 h 290"/>
                <a:gd name="T72" fmla="*/ 240 w 445"/>
                <a:gd name="T73" fmla="*/ 164 h 290"/>
                <a:gd name="T74" fmla="*/ 240 w 445"/>
                <a:gd name="T75" fmla="*/ 134 h 290"/>
                <a:gd name="T76" fmla="*/ 211 w 445"/>
                <a:gd name="T77" fmla="*/ 140 h 290"/>
                <a:gd name="T78" fmla="*/ 205 w 445"/>
                <a:gd name="T79" fmla="*/ 111 h 290"/>
                <a:gd name="T80" fmla="*/ 234 w 445"/>
                <a:gd name="T81" fmla="*/ 105 h 290"/>
                <a:gd name="T82" fmla="*/ 240 w 445"/>
                <a:gd name="T83" fmla="*/ 134 h 290"/>
                <a:gd name="T84" fmla="*/ 292 w 445"/>
                <a:gd name="T85" fmla="*/ 246 h 290"/>
                <a:gd name="T86" fmla="*/ 263 w 445"/>
                <a:gd name="T87" fmla="*/ 240 h 290"/>
                <a:gd name="T88" fmla="*/ 269 w 445"/>
                <a:gd name="T89" fmla="*/ 211 h 290"/>
                <a:gd name="T90" fmla="*/ 298 w 445"/>
                <a:gd name="T91" fmla="*/ 218 h 290"/>
                <a:gd name="T92" fmla="*/ 298 w 445"/>
                <a:gd name="T93" fmla="*/ 187 h 290"/>
                <a:gd name="T94" fmla="*/ 269 w 445"/>
                <a:gd name="T95" fmla="*/ 193 h 290"/>
                <a:gd name="T96" fmla="*/ 263 w 445"/>
                <a:gd name="T97" fmla="*/ 164 h 290"/>
                <a:gd name="T98" fmla="*/ 292 w 445"/>
                <a:gd name="T99" fmla="*/ 158 h 290"/>
                <a:gd name="T100" fmla="*/ 298 w 445"/>
                <a:gd name="T101" fmla="*/ 187 h 290"/>
                <a:gd name="T102" fmla="*/ 292 w 445"/>
                <a:gd name="T103" fmla="*/ 140 h 290"/>
                <a:gd name="T104" fmla="*/ 263 w 445"/>
                <a:gd name="T105" fmla="*/ 134 h 290"/>
                <a:gd name="T106" fmla="*/ 269 w 445"/>
                <a:gd name="T107" fmla="*/ 105 h 290"/>
                <a:gd name="T108" fmla="*/ 298 w 445"/>
                <a:gd name="T109" fmla="*/ 1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290">
                  <a:moveTo>
                    <a:pt x="445" y="230"/>
                  </a:moveTo>
                  <a:cubicBezTo>
                    <a:pt x="445" y="224"/>
                    <a:pt x="444" y="218"/>
                    <a:pt x="442" y="213"/>
                  </a:cubicBezTo>
                  <a:cubicBezTo>
                    <a:pt x="433" y="184"/>
                    <a:pt x="397" y="165"/>
                    <a:pt x="397" y="165"/>
                  </a:cubicBezTo>
                  <a:cubicBezTo>
                    <a:pt x="325" y="114"/>
                    <a:pt x="314" y="77"/>
                    <a:pt x="313" y="55"/>
                  </a:cubicBezTo>
                  <a:cubicBezTo>
                    <a:pt x="313" y="54"/>
                    <a:pt x="313" y="54"/>
                    <a:pt x="313" y="53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12"/>
                    <a:pt x="302" y="0"/>
                    <a:pt x="288" y="0"/>
                  </a:cubicBezTo>
                  <a:cubicBezTo>
                    <a:pt x="274" y="0"/>
                    <a:pt x="262" y="12"/>
                    <a:pt x="262" y="2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20" y="42"/>
                    <a:pt x="193" y="34"/>
                    <a:pt x="183" y="30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12"/>
                    <a:pt x="172" y="0"/>
                    <a:pt x="157" y="0"/>
                  </a:cubicBezTo>
                  <a:cubicBezTo>
                    <a:pt x="143" y="0"/>
                    <a:pt x="132" y="12"/>
                    <a:pt x="132" y="2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2" y="47"/>
                    <a:pt x="132" y="48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73"/>
                    <a:pt x="122" y="113"/>
                    <a:pt x="48" y="165"/>
                  </a:cubicBezTo>
                  <a:cubicBezTo>
                    <a:pt x="48" y="165"/>
                    <a:pt x="11" y="184"/>
                    <a:pt x="3" y="213"/>
                  </a:cubicBezTo>
                  <a:cubicBezTo>
                    <a:pt x="1" y="218"/>
                    <a:pt x="0" y="224"/>
                    <a:pt x="0" y="230"/>
                  </a:cubicBezTo>
                  <a:cubicBezTo>
                    <a:pt x="0" y="231"/>
                    <a:pt x="0" y="232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5"/>
                    <a:pt x="6" y="290"/>
                    <a:pt x="12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9" y="290"/>
                    <a:pt x="445" y="285"/>
                    <a:pt x="445" y="278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2"/>
                    <a:pt x="445" y="231"/>
                    <a:pt x="445" y="230"/>
                  </a:cubicBezTo>
                  <a:close/>
                  <a:moveTo>
                    <a:pt x="181" y="240"/>
                  </a:moveTo>
                  <a:cubicBezTo>
                    <a:pt x="181" y="244"/>
                    <a:pt x="179" y="246"/>
                    <a:pt x="175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49" y="246"/>
                    <a:pt x="146" y="244"/>
                    <a:pt x="146" y="240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4"/>
                    <a:pt x="149" y="211"/>
                    <a:pt x="153" y="211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9" y="211"/>
                    <a:pt x="181" y="214"/>
                    <a:pt x="181" y="218"/>
                  </a:cubicBezTo>
                  <a:lnTo>
                    <a:pt x="181" y="240"/>
                  </a:lnTo>
                  <a:close/>
                  <a:moveTo>
                    <a:pt x="181" y="187"/>
                  </a:moveTo>
                  <a:cubicBezTo>
                    <a:pt x="181" y="190"/>
                    <a:pt x="179" y="193"/>
                    <a:pt x="17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49" y="193"/>
                    <a:pt x="146" y="190"/>
                    <a:pt x="146" y="187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1"/>
                    <a:pt x="149" y="158"/>
                    <a:pt x="153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9" y="158"/>
                    <a:pt x="181" y="161"/>
                    <a:pt x="181" y="164"/>
                  </a:cubicBezTo>
                  <a:lnTo>
                    <a:pt x="181" y="187"/>
                  </a:lnTo>
                  <a:close/>
                  <a:moveTo>
                    <a:pt x="181" y="134"/>
                  </a:moveTo>
                  <a:cubicBezTo>
                    <a:pt x="181" y="137"/>
                    <a:pt x="179" y="140"/>
                    <a:pt x="175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49" y="140"/>
                    <a:pt x="146" y="137"/>
                    <a:pt x="146" y="134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08"/>
                    <a:pt x="149" y="105"/>
                    <a:pt x="153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105"/>
                    <a:pt x="181" y="108"/>
                    <a:pt x="181" y="111"/>
                  </a:cubicBezTo>
                  <a:lnTo>
                    <a:pt x="181" y="134"/>
                  </a:lnTo>
                  <a:close/>
                  <a:moveTo>
                    <a:pt x="240" y="240"/>
                  </a:moveTo>
                  <a:cubicBezTo>
                    <a:pt x="240" y="244"/>
                    <a:pt x="237" y="246"/>
                    <a:pt x="234" y="246"/>
                  </a:cubicBezTo>
                  <a:cubicBezTo>
                    <a:pt x="211" y="246"/>
                    <a:pt x="211" y="246"/>
                    <a:pt x="211" y="246"/>
                  </a:cubicBezTo>
                  <a:cubicBezTo>
                    <a:pt x="208" y="246"/>
                    <a:pt x="205" y="244"/>
                    <a:pt x="205" y="24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4"/>
                    <a:pt x="208" y="211"/>
                    <a:pt x="211" y="211"/>
                  </a:cubicBezTo>
                  <a:cubicBezTo>
                    <a:pt x="234" y="211"/>
                    <a:pt x="234" y="211"/>
                    <a:pt x="234" y="211"/>
                  </a:cubicBezTo>
                  <a:cubicBezTo>
                    <a:pt x="237" y="211"/>
                    <a:pt x="240" y="214"/>
                    <a:pt x="240" y="218"/>
                  </a:cubicBezTo>
                  <a:lnTo>
                    <a:pt x="240" y="240"/>
                  </a:lnTo>
                  <a:close/>
                  <a:moveTo>
                    <a:pt x="240" y="187"/>
                  </a:moveTo>
                  <a:cubicBezTo>
                    <a:pt x="240" y="190"/>
                    <a:pt x="237" y="193"/>
                    <a:pt x="234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08" y="193"/>
                    <a:pt x="205" y="190"/>
                    <a:pt x="205" y="187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61"/>
                    <a:pt x="208" y="158"/>
                    <a:pt x="2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7" y="158"/>
                    <a:pt x="240" y="161"/>
                    <a:pt x="240" y="164"/>
                  </a:cubicBezTo>
                  <a:lnTo>
                    <a:pt x="240" y="187"/>
                  </a:lnTo>
                  <a:close/>
                  <a:moveTo>
                    <a:pt x="240" y="134"/>
                  </a:moveTo>
                  <a:cubicBezTo>
                    <a:pt x="240" y="137"/>
                    <a:pt x="237" y="140"/>
                    <a:pt x="234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8" y="140"/>
                    <a:pt x="205" y="137"/>
                    <a:pt x="205" y="134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08"/>
                    <a:pt x="208" y="105"/>
                    <a:pt x="211" y="105"/>
                  </a:cubicBezTo>
                  <a:cubicBezTo>
                    <a:pt x="234" y="105"/>
                    <a:pt x="234" y="105"/>
                    <a:pt x="234" y="105"/>
                  </a:cubicBezTo>
                  <a:cubicBezTo>
                    <a:pt x="237" y="105"/>
                    <a:pt x="240" y="108"/>
                    <a:pt x="240" y="111"/>
                  </a:cubicBezTo>
                  <a:lnTo>
                    <a:pt x="240" y="134"/>
                  </a:lnTo>
                  <a:close/>
                  <a:moveTo>
                    <a:pt x="298" y="240"/>
                  </a:moveTo>
                  <a:cubicBezTo>
                    <a:pt x="298" y="244"/>
                    <a:pt x="296" y="246"/>
                    <a:pt x="292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6" y="246"/>
                    <a:pt x="263" y="244"/>
                    <a:pt x="263" y="240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3" y="214"/>
                    <a:pt x="266" y="211"/>
                    <a:pt x="269" y="211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6" y="211"/>
                    <a:pt x="298" y="214"/>
                    <a:pt x="298" y="218"/>
                  </a:cubicBezTo>
                  <a:lnTo>
                    <a:pt x="298" y="240"/>
                  </a:lnTo>
                  <a:close/>
                  <a:moveTo>
                    <a:pt x="298" y="187"/>
                  </a:moveTo>
                  <a:cubicBezTo>
                    <a:pt x="298" y="190"/>
                    <a:pt x="296" y="193"/>
                    <a:pt x="292" y="193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6" y="193"/>
                    <a:pt x="263" y="190"/>
                    <a:pt x="263" y="187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1"/>
                    <a:pt x="266" y="158"/>
                    <a:pt x="269" y="158"/>
                  </a:cubicBezTo>
                  <a:cubicBezTo>
                    <a:pt x="292" y="158"/>
                    <a:pt x="292" y="158"/>
                    <a:pt x="292" y="158"/>
                  </a:cubicBezTo>
                  <a:cubicBezTo>
                    <a:pt x="296" y="158"/>
                    <a:pt x="298" y="161"/>
                    <a:pt x="298" y="164"/>
                  </a:cubicBezTo>
                  <a:lnTo>
                    <a:pt x="298" y="187"/>
                  </a:lnTo>
                  <a:close/>
                  <a:moveTo>
                    <a:pt x="298" y="134"/>
                  </a:moveTo>
                  <a:cubicBezTo>
                    <a:pt x="298" y="137"/>
                    <a:pt x="296" y="140"/>
                    <a:pt x="292" y="140"/>
                  </a:cubicBezTo>
                  <a:cubicBezTo>
                    <a:pt x="269" y="140"/>
                    <a:pt x="269" y="140"/>
                    <a:pt x="269" y="140"/>
                  </a:cubicBezTo>
                  <a:cubicBezTo>
                    <a:pt x="266" y="140"/>
                    <a:pt x="263" y="137"/>
                    <a:pt x="263" y="134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08"/>
                    <a:pt x="266" y="105"/>
                    <a:pt x="269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6" y="105"/>
                    <a:pt x="298" y="108"/>
                    <a:pt x="298" y="111"/>
                  </a:cubicBezTo>
                  <a:lnTo>
                    <a:pt x="29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出自【趣你的PPT】(微信:qunideppt)：最优质的PPT资源库"/>
            <p:cNvSpPr/>
            <p:nvPr/>
          </p:nvSpPr>
          <p:spPr bwMode="auto">
            <a:xfrm>
              <a:off x="7071140" y="5250182"/>
              <a:ext cx="50384" cy="48349"/>
            </a:xfrm>
            <a:custGeom>
              <a:avLst/>
              <a:gdLst>
                <a:gd name="T0" fmla="*/ 31 w 99"/>
                <a:gd name="T1" fmla="*/ 95 h 95"/>
                <a:gd name="T2" fmla="*/ 0 w 99"/>
                <a:gd name="T3" fmla="*/ 0 h 95"/>
                <a:gd name="T4" fmla="*/ 99 w 99"/>
                <a:gd name="T5" fmla="*/ 39 h 95"/>
                <a:gd name="T6" fmla="*/ 31 w 9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5">
                  <a:moveTo>
                    <a:pt x="31" y="95"/>
                  </a:moveTo>
                  <a:lnTo>
                    <a:pt x="0" y="0"/>
                  </a:lnTo>
                  <a:lnTo>
                    <a:pt x="99" y="39"/>
                  </a:lnTo>
                  <a:lnTo>
                    <a:pt x="31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070122" y="5248146"/>
              <a:ext cx="189831" cy="131304"/>
            </a:xfrm>
            <a:custGeom>
              <a:avLst/>
              <a:gdLst>
                <a:gd name="T0" fmla="*/ 104 w 207"/>
                <a:gd name="T1" fmla="*/ 0 h 143"/>
                <a:gd name="T2" fmla="*/ 0 w 207"/>
                <a:gd name="T3" fmla="*/ 71 h 143"/>
                <a:gd name="T4" fmla="*/ 104 w 207"/>
                <a:gd name="T5" fmla="*/ 143 h 143"/>
                <a:gd name="T6" fmla="*/ 207 w 207"/>
                <a:gd name="T7" fmla="*/ 71 h 143"/>
                <a:gd name="T8" fmla="*/ 104 w 207"/>
                <a:gd name="T9" fmla="*/ 0 h 143"/>
                <a:gd name="T10" fmla="*/ 54 w 207"/>
                <a:gd name="T11" fmla="*/ 85 h 143"/>
                <a:gd name="T12" fmla="*/ 40 w 207"/>
                <a:gd name="T13" fmla="*/ 71 h 143"/>
                <a:gd name="T14" fmla="*/ 54 w 207"/>
                <a:gd name="T15" fmla="*/ 57 h 143"/>
                <a:gd name="T16" fmla="*/ 68 w 207"/>
                <a:gd name="T17" fmla="*/ 71 h 143"/>
                <a:gd name="T18" fmla="*/ 54 w 207"/>
                <a:gd name="T19" fmla="*/ 85 h 143"/>
                <a:gd name="T20" fmla="*/ 104 w 207"/>
                <a:gd name="T21" fmla="*/ 85 h 143"/>
                <a:gd name="T22" fmla="*/ 90 w 207"/>
                <a:gd name="T23" fmla="*/ 71 h 143"/>
                <a:gd name="T24" fmla="*/ 104 w 207"/>
                <a:gd name="T25" fmla="*/ 57 h 143"/>
                <a:gd name="T26" fmla="*/ 118 w 207"/>
                <a:gd name="T27" fmla="*/ 71 h 143"/>
                <a:gd name="T28" fmla="*/ 104 w 207"/>
                <a:gd name="T29" fmla="*/ 85 h 143"/>
                <a:gd name="T30" fmla="*/ 154 w 207"/>
                <a:gd name="T31" fmla="*/ 85 h 143"/>
                <a:gd name="T32" fmla="*/ 140 w 207"/>
                <a:gd name="T33" fmla="*/ 71 h 143"/>
                <a:gd name="T34" fmla="*/ 154 w 207"/>
                <a:gd name="T35" fmla="*/ 57 h 143"/>
                <a:gd name="T36" fmla="*/ 168 w 207"/>
                <a:gd name="T37" fmla="*/ 71 h 143"/>
                <a:gd name="T38" fmla="*/ 154 w 207"/>
                <a:gd name="T39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143">
                  <a:moveTo>
                    <a:pt x="104" y="0"/>
                  </a:moveTo>
                  <a:cubicBezTo>
                    <a:pt x="47" y="0"/>
                    <a:pt x="0" y="32"/>
                    <a:pt x="0" y="71"/>
                  </a:cubicBezTo>
                  <a:cubicBezTo>
                    <a:pt x="0" y="111"/>
                    <a:pt x="47" y="143"/>
                    <a:pt x="104" y="143"/>
                  </a:cubicBezTo>
                  <a:cubicBezTo>
                    <a:pt x="161" y="143"/>
                    <a:pt x="207" y="111"/>
                    <a:pt x="207" y="71"/>
                  </a:cubicBezTo>
                  <a:cubicBezTo>
                    <a:pt x="207" y="32"/>
                    <a:pt x="161" y="0"/>
                    <a:pt x="104" y="0"/>
                  </a:cubicBezTo>
                  <a:close/>
                  <a:moveTo>
                    <a:pt x="54" y="85"/>
                  </a:moveTo>
                  <a:cubicBezTo>
                    <a:pt x="46" y="85"/>
                    <a:pt x="40" y="79"/>
                    <a:pt x="40" y="71"/>
                  </a:cubicBezTo>
                  <a:cubicBezTo>
                    <a:pt x="40" y="64"/>
                    <a:pt x="46" y="57"/>
                    <a:pt x="54" y="57"/>
                  </a:cubicBezTo>
                  <a:cubicBezTo>
                    <a:pt x="62" y="57"/>
                    <a:pt x="68" y="64"/>
                    <a:pt x="68" y="71"/>
                  </a:cubicBezTo>
                  <a:cubicBezTo>
                    <a:pt x="68" y="79"/>
                    <a:pt x="62" y="85"/>
                    <a:pt x="54" y="85"/>
                  </a:cubicBezTo>
                  <a:close/>
                  <a:moveTo>
                    <a:pt x="104" y="85"/>
                  </a:moveTo>
                  <a:cubicBezTo>
                    <a:pt x="96" y="85"/>
                    <a:pt x="90" y="79"/>
                    <a:pt x="90" y="71"/>
                  </a:cubicBezTo>
                  <a:cubicBezTo>
                    <a:pt x="90" y="64"/>
                    <a:pt x="96" y="57"/>
                    <a:pt x="104" y="57"/>
                  </a:cubicBezTo>
                  <a:cubicBezTo>
                    <a:pt x="112" y="57"/>
                    <a:pt x="118" y="64"/>
                    <a:pt x="118" y="71"/>
                  </a:cubicBezTo>
                  <a:cubicBezTo>
                    <a:pt x="118" y="79"/>
                    <a:pt x="112" y="85"/>
                    <a:pt x="104" y="85"/>
                  </a:cubicBezTo>
                  <a:close/>
                  <a:moveTo>
                    <a:pt x="154" y="85"/>
                  </a:moveTo>
                  <a:cubicBezTo>
                    <a:pt x="146" y="85"/>
                    <a:pt x="140" y="79"/>
                    <a:pt x="140" y="71"/>
                  </a:cubicBezTo>
                  <a:cubicBezTo>
                    <a:pt x="140" y="64"/>
                    <a:pt x="146" y="57"/>
                    <a:pt x="154" y="57"/>
                  </a:cubicBezTo>
                  <a:cubicBezTo>
                    <a:pt x="162" y="57"/>
                    <a:pt x="168" y="64"/>
                    <a:pt x="168" y="71"/>
                  </a:cubicBezTo>
                  <a:cubicBezTo>
                    <a:pt x="168" y="79"/>
                    <a:pt x="162" y="85"/>
                    <a:pt x="15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Group 7出自【趣你的PPT】(微信:qunideppt)：最优质的PPT资源库"/>
          <p:cNvGrpSpPr/>
          <p:nvPr/>
        </p:nvGrpSpPr>
        <p:grpSpPr>
          <a:xfrm>
            <a:off x="7484953" y="3821057"/>
            <a:ext cx="470323" cy="528607"/>
            <a:chOff x="7484953" y="3821057"/>
            <a:chExt cx="470323" cy="528607"/>
          </a:xfrm>
          <a:solidFill>
            <a:srgbClr val="FFFFFF"/>
          </a:solidFill>
        </p:grpSpPr>
        <p:sp>
          <p:nvSpPr>
            <p:cNvPr id="12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484953" y="3880354"/>
              <a:ext cx="470323" cy="469310"/>
            </a:xfrm>
            <a:custGeom>
              <a:avLst/>
              <a:gdLst>
                <a:gd name="T0" fmla="*/ 250 w 501"/>
                <a:gd name="T1" fmla="*/ 0 h 501"/>
                <a:gd name="T2" fmla="*/ 0 w 501"/>
                <a:gd name="T3" fmla="*/ 251 h 501"/>
                <a:gd name="T4" fmla="*/ 250 w 501"/>
                <a:gd name="T5" fmla="*/ 501 h 501"/>
                <a:gd name="T6" fmla="*/ 501 w 501"/>
                <a:gd name="T7" fmla="*/ 251 h 501"/>
                <a:gd name="T8" fmla="*/ 250 w 501"/>
                <a:gd name="T9" fmla="*/ 0 h 501"/>
                <a:gd name="T10" fmla="*/ 455 w 501"/>
                <a:gd name="T11" fmla="*/ 267 h 501"/>
                <a:gd name="T12" fmla="*/ 446 w 501"/>
                <a:gd name="T13" fmla="*/ 267 h 501"/>
                <a:gd name="T14" fmla="*/ 389 w 501"/>
                <a:gd name="T15" fmla="*/ 390 h 501"/>
                <a:gd name="T16" fmla="*/ 267 w 501"/>
                <a:gd name="T17" fmla="*/ 447 h 501"/>
                <a:gd name="T18" fmla="*/ 267 w 501"/>
                <a:gd name="T19" fmla="*/ 455 h 501"/>
                <a:gd name="T20" fmla="*/ 250 w 501"/>
                <a:gd name="T21" fmla="*/ 471 h 501"/>
                <a:gd name="T22" fmla="*/ 234 w 501"/>
                <a:gd name="T23" fmla="*/ 455 h 501"/>
                <a:gd name="T24" fmla="*/ 234 w 501"/>
                <a:gd name="T25" fmla="*/ 447 h 501"/>
                <a:gd name="T26" fmla="*/ 111 w 501"/>
                <a:gd name="T27" fmla="*/ 390 h 501"/>
                <a:gd name="T28" fmla="*/ 54 w 501"/>
                <a:gd name="T29" fmla="*/ 267 h 501"/>
                <a:gd name="T30" fmla="*/ 46 w 501"/>
                <a:gd name="T31" fmla="*/ 267 h 501"/>
                <a:gd name="T32" fmla="*/ 30 w 501"/>
                <a:gd name="T33" fmla="*/ 251 h 501"/>
                <a:gd name="T34" fmla="*/ 46 w 501"/>
                <a:gd name="T35" fmla="*/ 234 h 501"/>
                <a:gd name="T36" fmla="*/ 54 w 501"/>
                <a:gd name="T37" fmla="*/ 234 h 501"/>
                <a:gd name="T38" fmla="*/ 111 w 501"/>
                <a:gd name="T39" fmla="*/ 111 h 501"/>
                <a:gd name="T40" fmla="*/ 234 w 501"/>
                <a:gd name="T41" fmla="*/ 54 h 501"/>
                <a:gd name="T42" fmla="*/ 234 w 501"/>
                <a:gd name="T43" fmla="*/ 46 h 501"/>
                <a:gd name="T44" fmla="*/ 250 w 501"/>
                <a:gd name="T45" fmla="*/ 30 h 501"/>
                <a:gd name="T46" fmla="*/ 267 w 501"/>
                <a:gd name="T47" fmla="*/ 46 h 501"/>
                <a:gd name="T48" fmla="*/ 267 w 501"/>
                <a:gd name="T49" fmla="*/ 54 h 501"/>
                <a:gd name="T50" fmla="*/ 389 w 501"/>
                <a:gd name="T51" fmla="*/ 111 h 501"/>
                <a:gd name="T52" fmla="*/ 446 w 501"/>
                <a:gd name="T53" fmla="*/ 234 h 501"/>
                <a:gd name="T54" fmla="*/ 455 w 501"/>
                <a:gd name="T55" fmla="*/ 234 h 501"/>
                <a:gd name="T56" fmla="*/ 471 w 501"/>
                <a:gd name="T57" fmla="*/ 251 h 501"/>
                <a:gd name="T58" fmla="*/ 455 w 501"/>
                <a:gd name="T59" fmla="*/ 26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1" h="501">
                  <a:moveTo>
                    <a:pt x="250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0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0" y="0"/>
                  </a:cubicBezTo>
                  <a:close/>
                  <a:moveTo>
                    <a:pt x="455" y="267"/>
                  </a:moveTo>
                  <a:cubicBezTo>
                    <a:pt x="446" y="267"/>
                    <a:pt x="446" y="267"/>
                    <a:pt x="446" y="267"/>
                  </a:cubicBezTo>
                  <a:cubicBezTo>
                    <a:pt x="442" y="315"/>
                    <a:pt x="421" y="358"/>
                    <a:pt x="389" y="390"/>
                  </a:cubicBezTo>
                  <a:cubicBezTo>
                    <a:pt x="357" y="422"/>
                    <a:pt x="315" y="443"/>
                    <a:pt x="267" y="447"/>
                  </a:cubicBezTo>
                  <a:cubicBezTo>
                    <a:pt x="267" y="455"/>
                    <a:pt x="267" y="455"/>
                    <a:pt x="267" y="455"/>
                  </a:cubicBezTo>
                  <a:cubicBezTo>
                    <a:pt x="267" y="464"/>
                    <a:pt x="259" y="471"/>
                    <a:pt x="250" y="471"/>
                  </a:cubicBezTo>
                  <a:cubicBezTo>
                    <a:pt x="241" y="471"/>
                    <a:pt x="234" y="464"/>
                    <a:pt x="234" y="455"/>
                  </a:cubicBezTo>
                  <a:cubicBezTo>
                    <a:pt x="234" y="447"/>
                    <a:pt x="234" y="447"/>
                    <a:pt x="234" y="447"/>
                  </a:cubicBezTo>
                  <a:cubicBezTo>
                    <a:pt x="186" y="443"/>
                    <a:pt x="143" y="422"/>
                    <a:pt x="111" y="390"/>
                  </a:cubicBezTo>
                  <a:cubicBezTo>
                    <a:pt x="79" y="358"/>
                    <a:pt x="58" y="315"/>
                    <a:pt x="54" y="267"/>
                  </a:cubicBezTo>
                  <a:cubicBezTo>
                    <a:pt x="46" y="267"/>
                    <a:pt x="46" y="267"/>
                    <a:pt x="46" y="267"/>
                  </a:cubicBezTo>
                  <a:cubicBezTo>
                    <a:pt x="37" y="267"/>
                    <a:pt x="30" y="260"/>
                    <a:pt x="30" y="251"/>
                  </a:cubicBezTo>
                  <a:cubicBezTo>
                    <a:pt x="30" y="241"/>
                    <a:pt x="37" y="234"/>
                    <a:pt x="46" y="234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8" y="186"/>
                    <a:pt x="79" y="143"/>
                    <a:pt x="111" y="111"/>
                  </a:cubicBezTo>
                  <a:cubicBezTo>
                    <a:pt x="143" y="79"/>
                    <a:pt x="186" y="58"/>
                    <a:pt x="234" y="54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4" y="37"/>
                    <a:pt x="241" y="30"/>
                    <a:pt x="250" y="30"/>
                  </a:cubicBezTo>
                  <a:cubicBezTo>
                    <a:pt x="259" y="30"/>
                    <a:pt x="267" y="37"/>
                    <a:pt x="267" y="46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315" y="58"/>
                    <a:pt x="357" y="79"/>
                    <a:pt x="389" y="111"/>
                  </a:cubicBezTo>
                  <a:cubicBezTo>
                    <a:pt x="421" y="143"/>
                    <a:pt x="442" y="186"/>
                    <a:pt x="446" y="234"/>
                  </a:cubicBezTo>
                  <a:cubicBezTo>
                    <a:pt x="455" y="234"/>
                    <a:pt x="455" y="234"/>
                    <a:pt x="455" y="234"/>
                  </a:cubicBezTo>
                  <a:cubicBezTo>
                    <a:pt x="464" y="234"/>
                    <a:pt x="471" y="241"/>
                    <a:pt x="471" y="251"/>
                  </a:cubicBezTo>
                  <a:cubicBezTo>
                    <a:pt x="471" y="260"/>
                    <a:pt x="464" y="267"/>
                    <a:pt x="455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出自【趣你的PPT】(微信:qunideppt)：最优质的PPT资源库"/>
            <p:cNvSpPr/>
            <p:nvPr/>
          </p:nvSpPr>
          <p:spPr bwMode="auto">
            <a:xfrm>
              <a:off x="7704403" y="3931036"/>
              <a:ext cx="30916" cy="37504"/>
            </a:xfrm>
            <a:custGeom>
              <a:avLst/>
              <a:gdLst>
                <a:gd name="T0" fmla="*/ 16 w 33"/>
                <a:gd name="T1" fmla="*/ 40 h 40"/>
                <a:gd name="T2" fmla="*/ 33 w 33"/>
                <a:gd name="T3" fmla="*/ 24 h 40"/>
                <a:gd name="T4" fmla="*/ 33 w 33"/>
                <a:gd name="T5" fmla="*/ 0 h 40"/>
                <a:gd name="T6" fmla="*/ 16 w 33"/>
                <a:gd name="T7" fmla="*/ 0 h 40"/>
                <a:gd name="T8" fmla="*/ 0 w 33"/>
                <a:gd name="T9" fmla="*/ 0 h 40"/>
                <a:gd name="T10" fmla="*/ 0 w 33"/>
                <a:gd name="T11" fmla="*/ 24 h 40"/>
                <a:gd name="T12" fmla="*/ 16 w 3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40"/>
                  </a:moveTo>
                  <a:cubicBezTo>
                    <a:pt x="25" y="40"/>
                    <a:pt x="33" y="33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2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出自【趣你的PPT】(微信:qunideppt)：最优质的PPT资源库"/>
            <p:cNvSpPr/>
            <p:nvPr/>
          </p:nvSpPr>
          <p:spPr bwMode="auto">
            <a:xfrm>
              <a:off x="7704403" y="4261985"/>
              <a:ext cx="30916" cy="36998"/>
            </a:xfrm>
            <a:custGeom>
              <a:avLst/>
              <a:gdLst>
                <a:gd name="T0" fmla="*/ 16 w 33"/>
                <a:gd name="T1" fmla="*/ 0 h 40"/>
                <a:gd name="T2" fmla="*/ 0 w 33"/>
                <a:gd name="T3" fmla="*/ 17 h 40"/>
                <a:gd name="T4" fmla="*/ 0 w 33"/>
                <a:gd name="T5" fmla="*/ 40 h 40"/>
                <a:gd name="T6" fmla="*/ 16 w 33"/>
                <a:gd name="T7" fmla="*/ 40 h 40"/>
                <a:gd name="T8" fmla="*/ 33 w 33"/>
                <a:gd name="T9" fmla="*/ 40 h 40"/>
                <a:gd name="T10" fmla="*/ 33 w 33"/>
                <a:gd name="T11" fmla="*/ 17 h 40"/>
                <a:gd name="T12" fmla="*/ 16 w 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1" y="40"/>
                    <a:pt x="16" y="40"/>
                  </a:cubicBezTo>
                  <a:cubicBezTo>
                    <a:pt x="22" y="40"/>
                    <a:pt x="27" y="40"/>
                    <a:pt x="33" y="4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出自【趣你的PPT】(微信:qunideppt)：最优质的PPT资源库"/>
            <p:cNvSpPr/>
            <p:nvPr/>
          </p:nvSpPr>
          <p:spPr bwMode="auto">
            <a:xfrm>
              <a:off x="7534621" y="4099805"/>
              <a:ext cx="38518" cy="30916"/>
            </a:xfrm>
            <a:custGeom>
              <a:avLst/>
              <a:gdLst>
                <a:gd name="T0" fmla="*/ 41 w 41"/>
                <a:gd name="T1" fmla="*/ 17 h 33"/>
                <a:gd name="T2" fmla="*/ 24 w 41"/>
                <a:gd name="T3" fmla="*/ 0 h 33"/>
                <a:gd name="T4" fmla="*/ 1 w 41"/>
                <a:gd name="T5" fmla="*/ 0 h 33"/>
                <a:gd name="T6" fmla="*/ 0 w 41"/>
                <a:gd name="T7" fmla="*/ 17 h 33"/>
                <a:gd name="T8" fmla="*/ 1 w 41"/>
                <a:gd name="T9" fmla="*/ 33 h 33"/>
                <a:gd name="T10" fmla="*/ 24 w 41"/>
                <a:gd name="T11" fmla="*/ 33 h 33"/>
                <a:gd name="T12" fmla="*/ 41 w 41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41" y="17"/>
                  </a:moveTo>
                  <a:cubicBezTo>
                    <a:pt x="41" y="7"/>
                    <a:pt x="33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1"/>
                    <a:pt x="0" y="17"/>
                  </a:cubicBezTo>
                  <a:cubicBezTo>
                    <a:pt x="0" y="22"/>
                    <a:pt x="1" y="28"/>
                    <a:pt x="1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3" y="33"/>
                    <a:pt x="41" y="26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出自【趣你的PPT】(微信:qunideppt)：最优质的PPT资源库"/>
            <p:cNvSpPr/>
            <p:nvPr/>
          </p:nvSpPr>
          <p:spPr bwMode="auto">
            <a:xfrm>
              <a:off x="7866583" y="4099805"/>
              <a:ext cx="38011" cy="30916"/>
            </a:xfrm>
            <a:custGeom>
              <a:avLst/>
              <a:gdLst>
                <a:gd name="T0" fmla="*/ 39 w 40"/>
                <a:gd name="T1" fmla="*/ 0 h 33"/>
                <a:gd name="T2" fmla="*/ 16 w 40"/>
                <a:gd name="T3" fmla="*/ 0 h 33"/>
                <a:gd name="T4" fmla="*/ 0 w 40"/>
                <a:gd name="T5" fmla="*/ 17 h 33"/>
                <a:gd name="T6" fmla="*/ 16 w 40"/>
                <a:gd name="T7" fmla="*/ 33 h 33"/>
                <a:gd name="T8" fmla="*/ 39 w 40"/>
                <a:gd name="T9" fmla="*/ 33 h 33"/>
                <a:gd name="T10" fmla="*/ 40 w 40"/>
                <a:gd name="T11" fmla="*/ 17 h 33"/>
                <a:gd name="T12" fmla="*/ 39 w 4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3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28"/>
                    <a:pt x="40" y="22"/>
                    <a:pt x="40" y="17"/>
                  </a:cubicBezTo>
                  <a:cubicBezTo>
                    <a:pt x="40" y="11"/>
                    <a:pt x="40" y="6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691226" y="4087134"/>
              <a:ext cx="56256" cy="55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604054" y="3998442"/>
              <a:ext cx="231107" cy="233134"/>
            </a:xfrm>
            <a:custGeom>
              <a:avLst/>
              <a:gdLst>
                <a:gd name="T0" fmla="*/ 106 w 246"/>
                <a:gd name="T1" fmla="*/ 86 h 249"/>
                <a:gd name="T2" fmla="*/ 109 w 246"/>
                <a:gd name="T3" fmla="*/ 89 h 249"/>
                <a:gd name="T4" fmla="*/ 123 w 246"/>
                <a:gd name="T5" fmla="*/ 86 h 249"/>
                <a:gd name="T6" fmla="*/ 162 w 246"/>
                <a:gd name="T7" fmla="*/ 125 h 249"/>
                <a:gd name="T8" fmla="*/ 159 w 246"/>
                <a:gd name="T9" fmla="*/ 139 h 249"/>
                <a:gd name="T10" fmla="*/ 162 w 246"/>
                <a:gd name="T11" fmla="*/ 142 h 249"/>
                <a:gd name="T12" fmla="*/ 246 w 246"/>
                <a:gd name="T13" fmla="*/ 0 h 249"/>
                <a:gd name="T14" fmla="*/ 106 w 246"/>
                <a:gd name="T15" fmla="*/ 86 h 249"/>
                <a:gd name="T16" fmla="*/ 123 w 246"/>
                <a:gd name="T17" fmla="*/ 163 h 249"/>
                <a:gd name="T18" fmla="*/ 84 w 246"/>
                <a:gd name="T19" fmla="*/ 125 h 249"/>
                <a:gd name="T20" fmla="*/ 87 w 246"/>
                <a:gd name="T21" fmla="*/ 110 h 249"/>
                <a:gd name="T22" fmla="*/ 85 w 246"/>
                <a:gd name="T23" fmla="*/ 107 h 249"/>
                <a:gd name="T24" fmla="*/ 0 w 246"/>
                <a:gd name="T25" fmla="*/ 249 h 249"/>
                <a:gd name="T26" fmla="*/ 140 w 246"/>
                <a:gd name="T27" fmla="*/ 163 h 249"/>
                <a:gd name="T28" fmla="*/ 138 w 246"/>
                <a:gd name="T29" fmla="*/ 160 h 249"/>
                <a:gd name="T30" fmla="*/ 123 w 246"/>
                <a:gd name="T31" fmla="*/ 16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49">
                  <a:moveTo>
                    <a:pt x="106" y="86"/>
                  </a:moveTo>
                  <a:cubicBezTo>
                    <a:pt x="109" y="89"/>
                    <a:pt x="109" y="89"/>
                    <a:pt x="109" y="89"/>
                  </a:cubicBezTo>
                  <a:cubicBezTo>
                    <a:pt x="113" y="87"/>
                    <a:pt x="118" y="86"/>
                    <a:pt x="123" y="86"/>
                  </a:cubicBezTo>
                  <a:cubicBezTo>
                    <a:pt x="145" y="86"/>
                    <a:pt x="162" y="103"/>
                    <a:pt x="162" y="125"/>
                  </a:cubicBezTo>
                  <a:cubicBezTo>
                    <a:pt x="162" y="130"/>
                    <a:pt x="161" y="135"/>
                    <a:pt x="159" y="139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106" y="86"/>
                  </a:lnTo>
                  <a:close/>
                  <a:moveTo>
                    <a:pt x="123" y="163"/>
                  </a:moveTo>
                  <a:cubicBezTo>
                    <a:pt x="102" y="163"/>
                    <a:pt x="84" y="146"/>
                    <a:pt x="84" y="125"/>
                  </a:cubicBezTo>
                  <a:cubicBezTo>
                    <a:pt x="84" y="119"/>
                    <a:pt x="86" y="114"/>
                    <a:pt x="87" y="110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33" y="162"/>
                    <a:pt x="128" y="163"/>
                    <a:pt x="1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出自【趣你的PPT】(微信:qunideppt)：最优质的PPT资源库"/>
            <p:cNvSpPr/>
            <p:nvPr/>
          </p:nvSpPr>
          <p:spPr bwMode="auto">
            <a:xfrm>
              <a:off x="7694267" y="3821057"/>
              <a:ext cx="50681" cy="50681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0 w 54"/>
                <a:gd name="T5" fmla="*/ 54 h 54"/>
                <a:gd name="T6" fmla="*/ 29 w 54"/>
                <a:gd name="T7" fmla="*/ 52 h 54"/>
                <a:gd name="T8" fmla="*/ 29 w 54"/>
                <a:gd name="T9" fmla="*/ 52 h 54"/>
                <a:gd name="T10" fmla="*/ 54 w 54"/>
                <a:gd name="T11" fmla="*/ 53 h 54"/>
                <a:gd name="T12" fmla="*/ 54 w 54"/>
                <a:gd name="T13" fmla="*/ 27 h 54"/>
                <a:gd name="T14" fmla="*/ 27 w 54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3"/>
                    <a:pt x="1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8" y="52"/>
                    <a:pt x="46" y="52"/>
                    <a:pt x="54" y="5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Group 5出自【趣你的PPT】(微信:qunideppt)：最优质的PPT资源库"/>
          <p:cNvGrpSpPr/>
          <p:nvPr/>
        </p:nvGrpSpPr>
        <p:grpSpPr>
          <a:xfrm>
            <a:off x="6740061" y="2402046"/>
            <a:ext cx="547865" cy="562057"/>
            <a:chOff x="6740061" y="2402046"/>
            <a:chExt cx="547865" cy="562057"/>
          </a:xfrm>
          <a:solidFill>
            <a:srgbClr val="FFFFFF"/>
          </a:solidFill>
        </p:grpSpPr>
        <p:sp>
          <p:nvSpPr>
            <p:cNvPr id="133" name="出自【趣你的PPT】(微信:qunideppt)：最优质的PPT资源库"/>
            <p:cNvSpPr/>
            <p:nvPr/>
          </p:nvSpPr>
          <p:spPr bwMode="auto">
            <a:xfrm>
              <a:off x="6740061" y="2523681"/>
              <a:ext cx="410012" cy="440422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016781" y="2402046"/>
              <a:ext cx="271145" cy="236175"/>
            </a:xfrm>
            <a:custGeom>
              <a:avLst/>
              <a:gdLst>
                <a:gd name="T0" fmla="*/ 143 w 289"/>
                <a:gd name="T1" fmla="*/ 1 h 252"/>
                <a:gd name="T2" fmla="*/ 0 w 289"/>
                <a:gd name="T3" fmla="*/ 111 h 252"/>
                <a:gd name="T4" fmla="*/ 73 w 289"/>
                <a:gd name="T5" fmla="*/ 203 h 252"/>
                <a:gd name="T6" fmla="*/ 47 w 289"/>
                <a:gd name="T7" fmla="*/ 252 h 252"/>
                <a:gd name="T8" fmla="*/ 121 w 289"/>
                <a:gd name="T9" fmla="*/ 216 h 252"/>
                <a:gd name="T10" fmla="*/ 146 w 289"/>
                <a:gd name="T11" fmla="*/ 217 h 252"/>
                <a:gd name="T12" fmla="*/ 288 w 289"/>
                <a:gd name="T13" fmla="*/ 107 h 252"/>
                <a:gd name="T14" fmla="*/ 143 w 289"/>
                <a:gd name="T15" fmla="*/ 1 h 252"/>
                <a:gd name="T16" fmla="*/ 73 w 289"/>
                <a:gd name="T17" fmla="*/ 131 h 252"/>
                <a:gd name="T18" fmla="*/ 55 w 289"/>
                <a:gd name="T19" fmla="*/ 113 h 252"/>
                <a:gd name="T20" fmla="*/ 73 w 289"/>
                <a:gd name="T21" fmla="*/ 95 h 252"/>
                <a:gd name="T22" fmla="*/ 91 w 289"/>
                <a:gd name="T23" fmla="*/ 113 h 252"/>
                <a:gd name="T24" fmla="*/ 73 w 289"/>
                <a:gd name="T25" fmla="*/ 131 h 252"/>
                <a:gd name="T26" fmla="*/ 144 w 289"/>
                <a:gd name="T27" fmla="*/ 131 h 252"/>
                <a:gd name="T28" fmla="*/ 126 w 289"/>
                <a:gd name="T29" fmla="*/ 113 h 252"/>
                <a:gd name="T30" fmla="*/ 144 w 289"/>
                <a:gd name="T31" fmla="*/ 95 h 252"/>
                <a:gd name="T32" fmla="*/ 162 w 289"/>
                <a:gd name="T33" fmla="*/ 113 h 252"/>
                <a:gd name="T34" fmla="*/ 144 w 289"/>
                <a:gd name="T35" fmla="*/ 131 h 252"/>
                <a:gd name="T36" fmla="*/ 216 w 289"/>
                <a:gd name="T37" fmla="*/ 131 h 252"/>
                <a:gd name="T38" fmla="*/ 198 w 289"/>
                <a:gd name="T39" fmla="*/ 113 h 252"/>
                <a:gd name="T40" fmla="*/ 216 w 289"/>
                <a:gd name="T41" fmla="*/ 95 h 252"/>
                <a:gd name="T42" fmla="*/ 233 w 289"/>
                <a:gd name="T43" fmla="*/ 113 h 252"/>
                <a:gd name="T44" fmla="*/ 216 w 289"/>
                <a:gd name="T45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9" h="251">
                  <a:moveTo>
                    <a:pt x="143" y="1"/>
                  </a:moveTo>
                  <a:cubicBezTo>
                    <a:pt x="63" y="2"/>
                    <a:pt x="0" y="51"/>
                    <a:pt x="0" y="111"/>
                  </a:cubicBezTo>
                  <a:cubicBezTo>
                    <a:pt x="1" y="151"/>
                    <a:pt x="30" y="185"/>
                    <a:pt x="73" y="203"/>
                  </a:cubicBezTo>
                  <a:cubicBezTo>
                    <a:pt x="47" y="252"/>
                    <a:pt x="47" y="252"/>
                    <a:pt x="47" y="252"/>
                  </a:cubicBezTo>
                  <a:cubicBezTo>
                    <a:pt x="121" y="216"/>
                    <a:pt x="121" y="216"/>
                    <a:pt x="121" y="216"/>
                  </a:cubicBezTo>
                  <a:cubicBezTo>
                    <a:pt x="129" y="217"/>
                    <a:pt x="137" y="218"/>
                    <a:pt x="146" y="217"/>
                  </a:cubicBezTo>
                  <a:cubicBezTo>
                    <a:pt x="225" y="216"/>
                    <a:pt x="289" y="167"/>
                    <a:pt x="288" y="107"/>
                  </a:cubicBezTo>
                  <a:cubicBezTo>
                    <a:pt x="287" y="47"/>
                    <a:pt x="222" y="0"/>
                    <a:pt x="143" y="1"/>
                  </a:cubicBezTo>
                  <a:close/>
                  <a:moveTo>
                    <a:pt x="73" y="131"/>
                  </a:moveTo>
                  <a:cubicBezTo>
                    <a:pt x="63" y="131"/>
                    <a:pt x="55" y="123"/>
                    <a:pt x="55" y="113"/>
                  </a:cubicBezTo>
                  <a:cubicBezTo>
                    <a:pt x="55" y="103"/>
                    <a:pt x="63" y="95"/>
                    <a:pt x="73" y="95"/>
                  </a:cubicBezTo>
                  <a:cubicBezTo>
                    <a:pt x="83" y="95"/>
                    <a:pt x="91" y="103"/>
                    <a:pt x="91" y="113"/>
                  </a:cubicBezTo>
                  <a:cubicBezTo>
                    <a:pt x="91" y="123"/>
                    <a:pt x="83" y="131"/>
                    <a:pt x="73" y="131"/>
                  </a:cubicBezTo>
                  <a:close/>
                  <a:moveTo>
                    <a:pt x="144" y="131"/>
                  </a:moveTo>
                  <a:cubicBezTo>
                    <a:pt x="134" y="131"/>
                    <a:pt x="126" y="123"/>
                    <a:pt x="126" y="113"/>
                  </a:cubicBezTo>
                  <a:cubicBezTo>
                    <a:pt x="126" y="103"/>
                    <a:pt x="134" y="95"/>
                    <a:pt x="144" y="95"/>
                  </a:cubicBezTo>
                  <a:cubicBezTo>
                    <a:pt x="154" y="95"/>
                    <a:pt x="162" y="103"/>
                    <a:pt x="162" y="113"/>
                  </a:cubicBezTo>
                  <a:cubicBezTo>
                    <a:pt x="162" y="123"/>
                    <a:pt x="154" y="131"/>
                    <a:pt x="144" y="131"/>
                  </a:cubicBezTo>
                  <a:close/>
                  <a:moveTo>
                    <a:pt x="216" y="131"/>
                  </a:moveTo>
                  <a:cubicBezTo>
                    <a:pt x="206" y="131"/>
                    <a:pt x="198" y="123"/>
                    <a:pt x="198" y="113"/>
                  </a:cubicBezTo>
                  <a:cubicBezTo>
                    <a:pt x="198" y="103"/>
                    <a:pt x="206" y="95"/>
                    <a:pt x="216" y="95"/>
                  </a:cubicBezTo>
                  <a:cubicBezTo>
                    <a:pt x="225" y="95"/>
                    <a:pt x="233" y="103"/>
                    <a:pt x="233" y="113"/>
                  </a:cubicBezTo>
                  <a:cubicBezTo>
                    <a:pt x="233" y="123"/>
                    <a:pt x="225" y="131"/>
                    <a:pt x="21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Group 3出自【趣你的PPT】(微信:qunideppt)：最优质的PPT资源库"/>
          <p:cNvGrpSpPr/>
          <p:nvPr/>
        </p:nvGrpSpPr>
        <p:grpSpPr>
          <a:xfrm>
            <a:off x="1344359" y="1764765"/>
            <a:ext cx="9862456" cy="4068375"/>
            <a:chOff x="1217750" y="1694427"/>
            <a:chExt cx="9862456" cy="4068375"/>
          </a:xfrm>
        </p:grpSpPr>
        <p:grpSp>
          <p:nvGrpSpPr>
            <p:cNvPr id="91" name="组合 90"/>
            <p:cNvGrpSpPr/>
            <p:nvPr/>
          </p:nvGrpSpPr>
          <p:grpSpPr>
            <a:xfrm>
              <a:off x="1217750" y="1694427"/>
              <a:ext cx="9862456" cy="882494"/>
              <a:chOff x="1145179" y="1912141"/>
              <a:chExt cx="9862456" cy="882494"/>
            </a:xfrm>
          </p:grpSpPr>
          <p:grpSp>
            <p:nvGrpSpPr>
              <p:cNvPr id="95" name="组合 94"/>
              <p:cNvGrpSpPr/>
              <p:nvPr/>
            </p:nvGrpSpPr>
            <p:grpSpPr>
              <a:xfrm>
                <a:off x="1145179" y="1919398"/>
                <a:ext cx="2583542" cy="867980"/>
                <a:chOff x="1146629" y="1849438"/>
                <a:chExt cx="2583542" cy="867980"/>
              </a:xfrm>
            </p:grpSpPr>
            <p:sp>
              <p:nvSpPr>
                <p:cNvPr id="136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2298347" y="1849438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</a:p>
              </p:txBody>
            </p:sp>
            <p:sp>
              <p:nvSpPr>
                <p:cNvPr id="137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6660" rtl="0" eaLnBrk="1" fontAlgn="auto" latinLnBrk="0" hangingPunct="1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7" name="组合 96"/>
              <p:cNvGrpSpPr/>
              <p:nvPr/>
            </p:nvGrpSpPr>
            <p:grpSpPr>
              <a:xfrm>
                <a:off x="8424093" y="1912141"/>
                <a:ext cx="2583542" cy="882494"/>
                <a:chOff x="1146629" y="1834924"/>
                <a:chExt cx="2583542" cy="882494"/>
              </a:xfrm>
            </p:grpSpPr>
            <p:sp>
              <p:nvSpPr>
                <p:cNvPr id="98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1166232" y="1834924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</a:p>
              </p:txBody>
            </p:sp>
            <p:sp>
              <p:nvSpPr>
                <p:cNvPr id="135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6660" rtl="0" eaLnBrk="1" fontAlgn="auto" latinLnBrk="0" hangingPunct="1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8" name="组合 137"/>
            <p:cNvGrpSpPr/>
            <p:nvPr/>
          </p:nvGrpSpPr>
          <p:grpSpPr>
            <a:xfrm>
              <a:off x="1217750" y="4880308"/>
              <a:ext cx="9862456" cy="882494"/>
              <a:chOff x="1145179" y="4531965"/>
              <a:chExt cx="9862456" cy="882494"/>
            </a:xfrm>
          </p:grpSpPr>
          <p:grpSp>
            <p:nvGrpSpPr>
              <p:cNvPr id="139" name="组合 138"/>
              <p:cNvGrpSpPr/>
              <p:nvPr/>
            </p:nvGrpSpPr>
            <p:grpSpPr>
              <a:xfrm>
                <a:off x="8424093" y="4531965"/>
                <a:ext cx="2583542" cy="882494"/>
                <a:chOff x="1146629" y="1834924"/>
                <a:chExt cx="2583542" cy="882494"/>
              </a:xfrm>
            </p:grpSpPr>
            <p:sp>
              <p:nvSpPr>
                <p:cNvPr id="143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1166232" y="1834924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</a:p>
              </p:txBody>
            </p:sp>
            <p:sp>
              <p:nvSpPr>
                <p:cNvPr id="144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6660" rtl="0" eaLnBrk="1" fontAlgn="auto" latinLnBrk="0" hangingPunct="1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0" name="组合 139"/>
              <p:cNvGrpSpPr/>
              <p:nvPr/>
            </p:nvGrpSpPr>
            <p:grpSpPr>
              <a:xfrm>
                <a:off x="1145179" y="4539222"/>
                <a:ext cx="2583542" cy="867980"/>
                <a:chOff x="1146629" y="1849438"/>
                <a:chExt cx="2583542" cy="867980"/>
              </a:xfrm>
            </p:grpSpPr>
            <p:sp>
              <p:nvSpPr>
                <p:cNvPr id="141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2298347" y="1849438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</a:p>
              </p:txBody>
            </p:sp>
            <p:sp>
              <p:nvSpPr>
                <p:cNvPr id="142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6660" rtl="0" eaLnBrk="1" fontAlgn="auto" latinLnBrk="0" hangingPunct="1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5" name="组合 144"/>
            <p:cNvGrpSpPr/>
            <p:nvPr/>
          </p:nvGrpSpPr>
          <p:grpSpPr>
            <a:xfrm>
              <a:off x="1217750" y="3287368"/>
              <a:ext cx="9862456" cy="882494"/>
              <a:chOff x="1145179" y="1912141"/>
              <a:chExt cx="9862456" cy="882494"/>
            </a:xfrm>
          </p:grpSpPr>
          <p:grpSp>
            <p:nvGrpSpPr>
              <p:cNvPr id="146" name="组合 145"/>
              <p:cNvGrpSpPr/>
              <p:nvPr/>
            </p:nvGrpSpPr>
            <p:grpSpPr>
              <a:xfrm>
                <a:off x="1145179" y="1919398"/>
                <a:ext cx="2583542" cy="867980"/>
                <a:chOff x="1146629" y="1849438"/>
                <a:chExt cx="2583542" cy="867980"/>
              </a:xfrm>
            </p:grpSpPr>
            <p:sp>
              <p:nvSpPr>
                <p:cNvPr id="150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2298347" y="1849438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</a:p>
              </p:txBody>
            </p:sp>
            <p:sp>
              <p:nvSpPr>
                <p:cNvPr id="151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6660" rtl="0" eaLnBrk="1" fontAlgn="auto" latinLnBrk="0" hangingPunct="1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7" name="组合 146"/>
              <p:cNvGrpSpPr/>
              <p:nvPr/>
            </p:nvGrpSpPr>
            <p:grpSpPr>
              <a:xfrm>
                <a:off x="8424093" y="1912141"/>
                <a:ext cx="2583542" cy="882494"/>
                <a:chOff x="1146629" y="1834924"/>
                <a:chExt cx="2583542" cy="882494"/>
              </a:xfrm>
            </p:grpSpPr>
            <p:sp>
              <p:nvSpPr>
                <p:cNvPr id="148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1166232" y="1834924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</a:p>
              </p:txBody>
            </p:sp>
            <p:sp>
              <p:nvSpPr>
                <p:cNvPr id="149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6660" rtl="0" eaLnBrk="1" fontAlgn="auto" latinLnBrk="0" hangingPunct="1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08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l="10486" t="9748" r="10486" b="3404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2689185" y="934720"/>
            <a:ext cx="6813630" cy="4988560"/>
          </a:xfrm>
          <a:prstGeom prst="rect">
            <a:avLst/>
          </a:prstGeom>
          <a:solidFill>
            <a:srgbClr val="2E38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66995" y="3044691"/>
            <a:ext cx="4858010" cy="1184117"/>
            <a:chOff x="1722049" y="2835433"/>
            <a:chExt cx="4375282" cy="1184117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1722049" y="2838450"/>
              <a:ext cx="0" cy="11811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722049" y="4019550"/>
              <a:ext cx="4375282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6096000" y="2838450"/>
              <a:ext cx="0" cy="11811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722049" y="2835433"/>
              <a:ext cx="64307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452930" y="2835433"/>
              <a:ext cx="64307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4779663" y="2629192"/>
            <a:ext cx="263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9" name="矩形 33"/>
          <p:cNvSpPr>
            <a:spLocks noChangeArrowheads="1"/>
          </p:cNvSpPr>
          <p:nvPr/>
        </p:nvSpPr>
        <p:spPr bwMode="auto">
          <a:xfrm>
            <a:off x="3801039" y="3636750"/>
            <a:ext cx="45899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1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according to draw the text box size</a:t>
            </a:r>
            <a:r>
              <a:rPr lang="zh-CN" altLang="en-US" sz="11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。</a:t>
            </a:r>
            <a:r>
              <a:rPr lang="en-US" altLang="zh-CN" sz="11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please read the instructions and more work at the end of the template.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-2" y="548640"/>
            <a:ext cx="1019219" cy="980903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251289" y="3057832"/>
            <a:ext cx="3948610" cy="3800169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243390" y="2224490"/>
            <a:ext cx="3948610" cy="3800169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87235" y="-1"/>
            <a:ext cx="1019219" cy="980903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9543" y="1720851"/>
            <a:ext cx="10252914" cy="3767138"/>
            <a:chOff x="1051549" y="1720851"/>
            <a:chExt cx="10252914" cy="3767138"/>
          </a:xfrm>
        </p:grpSpPr>
        <p:sp>
          <p:nvSpPr>
            <p:cNvPr id="5" name="出自【趣你的PPT】(微信:qunideppt)：最优质的PPT资源库"/>
            <p:cNvSpPr/>
            <p:nvPr/>
          </p:nvSpPr>
          <p:spPr bwMode="auto">
            <a:xfrm>
              <a:off x="6126163" y="1720851"/>
              <a:ext cx="1027112" cy="1655763"/>
            </a:xfrm>
            <a:custGeom>
              <a:avLst/>
              <a:gdLst>
                <a:gd name="T0" fmla="*/ 647 w 647"/>
                <a:gd name="T1" fmla="*/ 0 h 1043"/>
                <a:gd name="T2" fmla="*/ 0 w 647"/>
                <a:gd name="T3" fmla="*/ 290 h 1043"/>
                <a:gd name="T4" fmla="*/ 0 w 647"/>
                <a:gd name="T5" fmla="*/ 1043 h 1043"/>
                <a:gd name="T6" fmla="*/ 647 w 647"/>
                <a:gd name="T7" fmla="*/ 396 h 1043"/>
                <a:gd name="T8" fmla="*/ 647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647" y="0"/>
                  </a:moveTo>
                  <a:lnTo>
                    <a:pt x="0" y="290"/>
                  </a:lnTo>
                  <a:lnTo>
                    <a:pt x="0" y="1043"/>
                  </a:lnTo>
                  <a:lnTo>
                    <a:pt x="647" y="39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 bwMode="auto">
            <a:xfrm>
              <a:off x="6126163" y="1720851"/>
              <a:ext cx="1027112" cy="1655763"/>
            </a:xfrm>
            <a:custGeom>
              <a:avLst/>
              <a:gdLst>
                <a:gd name="T0" fmla="*/ 647 w 647"/>
                <a:gd name="T1" fmla="*/ 0 h 1043"/>
                <a:gd name="T2" fmla="*/ 0 w 647"/>
                <a:gd name="T3" fmla="*/ 290 h 1043"/>
                <a:gd name="T4" fmla="*/ 0 w 647"/>
                <a:gd name="T5" fmla="*/ 1043 h 1043"/>
                <a:gd name="T6" fmla="*/ 647 w 647"/>
                <a:gd name="T7" fmla="*/ 396 h 1043"/>
                <a:gd name="T8" fmla="*/ 647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647" y="0"/>
                  </a:moveTo>
                  <a:lnTo>
                    <a:pt x="0" y="290"/>
                  </a:lnTo>
                  <a:lnTo>
                    <a:pt x="0" y="1043"/>
                  </a:lnTo>
                  <a:lnTo>
                    <a:pt x="647" y="396"/>
                  </a:lnTo>
                  <a:lnTo>
                    <a:pt x="647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出自【趣你的PPT】(微信:qunideppt)：最优质的PPT资源库"/>
            <p:cNvSpPr/>
            <p:nvPr/>
          </p:nvSpPr>
          <p:spPr bwMode="auto">
            <a:xfrm>
              <a:off x="5099050" y="1720851"/>
              <a:ext cx="1027112" cy="1655763"/>
            </a:xfrm>
            <a:custGeom>
              <a:avLst/>
              <a:gdLst>
                <a:gd name="T0" fmla="*/ 0 w 647"/>
                <a:gd name="T1" fmla="*/ 0 h 1043"/>
                <a:gd name="T2" fmla="*/ 647 w 647"/>
                <a:gd name="T3" fmla="*/ 290 h 1043"/>
                <a:gd name="T4" fmla="*/ 647 w 647"/>
                <a:gd name="T5" fmla="*/ 1043 h 1043"/>
                <a:gd name="T6" fmla="*/ 0 w 647"/>
                <a:gd name="T7" fmla="*/ 396 h 1043"/>
                <a:gd name="T8" fmla="*/ 0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0" y="0"/>
                  </a:moveTo>
                  <a:lnTo>
                    <a:pt x="647" y="290"/>
                  </a:lnTo>
                  <a:lnTo>
                    <a:pt x="647" y="1043"/>
                  </a:lnTo>
                  <a:lnTo>
                    <a:pt x="0" y="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 bwMode="auto">
            <a:xfrm>
              <a:off x="5099050" y="1720851"/>
              <a:ext cx="1027112" cy="1655763"/>
            </a:xfrm>
            <a:custGeom>
              <a:avLst/>
              <a:gdLst>
                <a:gd name="T0" fmla="*/ 0 w 647"/>
                <a:gd name="T1" fmla="*/ 0 h 1043"/>
                <a:gd name="T2" fmla="*/ 647 w 647"/>
                <a:gd name="T3" fmla="*/ 290 h 1043"/>
                <a:gd name="T4" fmla="*/ 647 w 647"/>
                <a:gd name="T5" fmla="*/ 1043 h 1043"/>
                <a:gd name="T6" fmla="*/ 0 w 647"/>
                <a:gd name="T7" fmla="*/ 396 h 1043"/>
                <a:gd name="T8" fmla="*/ 0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0" y="0"/>
                  </a:moveTo>
                  <a:lnTo>
                    <a:pt x="647" y="290"/>
                  </a:lnTo>
                  <a:lnTo>
                    <a:pt x="647" y="1043"/>
                  </a:lnTo>
                  <a:lnTo>
                    <a:pt x="0" y="39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6284913" y="3535363"/>
              <a:ext cx="1651000" cy="1027113"/>
            </a:xfrm>
            <a:custGeom>
              <a:avLst/>
              <a:gdLst>
                <a:gd name="T0" fmla="*/ 1040 w 1040"/>
                <a:gd name="T1" fmla="*/ 647 h 647"/>
                <a:gd name="T2" fmla="*/ 753 w 1040"/>
                <a:gd name="T3" fmla="*/ 0 h 647"/>
                <a:gd name="T4" fmla="*/ 0 w 1040"/>
                <a:gd name="T5" fmla="*/ 0 h 647"/>
                <a:gd name="T6" fmla="*/ 647 w 1040"/>
                <a:gd name="T7" fmla="*/ 647 h 647"/>
                <a:gd name="T8" fmla="*/ 104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1040" y="64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647" y="647"/>
                  </a:lnTo>
                  <a:lnTo>
                    <a:pt x="1040" y="6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>
              <a:off x="6284913" y="3535363"/>
              <a:ext cx="1651000" cy="1027113"/>
            </a:xfrm>
            <a:custGeom>
              <a:avLst/>
              <a:gdLst>
                <a:gd name="T0" fmla="*/ 1040 w 1040"/>
                <a:gd name="T1" fmla="*/ 647 h 647"/>
                <a:gd name="T2" fmla="*/ 753 w 1040"/>
                <a:gd name="T3" fmla="*/ 0 h 647"/>
                <a:gd name="T4" fmla="*/ 0 w 1040"/>
                <a:gd name="T5" fmla="*/ 0 h 647"/>
                <a:gd name="T6" fmla="*/ 647 w 1040"/>
                <a:gd name="T7" fmla="*/ 647 h 647"/>
                <a:gd name="T8" fmla="*/ 104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1040" y="64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647" y="647"/>
                  </a:lnTo>
                  <a:lnTo>
                    <a:pt x="1040" y="6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6284913" y="2503488"/>
              <a:ext cx="1651000" cy="1031875"/>
            </a:xfrm>
            <a:custGeom>
              <a:avLst/>
              <a:gdLst>
                <a:gd name="T0" fmla="*/ 1040 w 1040"/>
                <a:gd name="T1" fmla="*/ 0 h 650"/>
                <a:gd name="T2" fmla="*/ 753 w 1040"/>
                <a:gd name="T3" fmla="*/ 650 h 650"/>
                <a:gd name="T4" fmla="*/ 0 w 1040"/>
                <a:gd name="T5" fmla="*/ 650 h 650"/>
                <a:gd name="T6" fmla="*/ 647 w 1040"/>
                <a:gd name="T7" fmla="*/ 0 h 650"/>
                <a:gd name="T8" fmla="*/ 1040 w 1040"/>
                <a:gd name="T9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50">
                  <a:moveTo>
                    <a:pt x="1040" y="0"/>
                  </a:moveTo>
                  <a:lnTo>
                    <a:pt x="753" y="650"/>
                  </a:lnTo>
                  <a:lnTo>
                    <a:pt x="0" y="650"/>
                  </a:lnTo>
                  <a:lnTo>
                    <a:pt x="647" y="0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6284913" y="2503488"/>
              <a:ext cx="1651000" cy="1031875"/>
            </a:xfrm>
            <a:custGeom>
              <a:avLst/>
              <a:gdLst>
                <a:gd name="T0" fmla="*/ 1040 w 1040"/>
                <a:gd name="T1" fmla="*/ 0 h 650"/>
                <a:gd name="T2" fmla="*/ 753 w 1040"/>
                <a:gd name="T3" fmla="*/ 650 h 650"/>
                <a:gd name="T4" fmla="*/ 0 w 1040"/>
                <a:gd name="T5" fmla="*/ 650 h 650"/>
                <a:gd name="T6" fmla="*/ 647 w 1040"/>
                <a:gd name="T7" fmla="*/ 0 h 650"/>
                <a:gd name="T8" fmla="*/ 1040 w 1040"/>
                <a:gd name="T9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50">
                  <a:moveTo>
                    <a:pt x="1040" y="0"/>
                  </a:moveTo>
                  <a:lnTo>
                    <a:pt x="753" y="650"/>
                  </a:lnTo>
                  <a:lnTo>
                    <a:pt x="0" y="650"/>
                  </a:lnTo>
                  <a:lnTo>
                    <a:pt x="647" y="0"/>
                  </a:lnTo>
                  <a:lnTo>
                    <a:pt x="10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 bwMode="auto">
            <a:xfrm>
              <a:off x="5099050" y="3690938"/>
              <a:ext cx="1027112" cy="1654175"/>
            </a:xfrm>
            <a:custGeom>
              <a:avLst/>
              <a:gdLst>
                <a:gd name="T0" fmla="*/ 0 w 647"/>
                <a:gd name="T1" fmla="*/ 1042 h 1042"/>
                <a:gd name="T2" fmla="*/ 647 w 647"/>
                <a:gd name="T3" fmla="*/ 752 h 1042"/>
                <a:gd name="T4" fmla="*/ 647 w 647"/>
                <a:gd name="T5" fmla="*/ 0 h 1042"/>
                <a:gd name="T6" fmla="*/ 0 w 647"/>
                <a:gd name="T7" fmla="*/ 649 h 1042"/>
                <a:gd name="T8" fmla="*/ 0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0" y="1042"/>
                  </a:moveTo>
                  <a:lnTo>
                    <a:pt x="647" y="752"/>
                  </a:lnTo>
                  <a:lnTo>
                    <a:pt x="647" y="0"/>
                  </a:lnTo>
                  <a:lnTo>
                    <a:pt x="0" y="649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5099050" y="3690938"/>
              <a:ext cx="1027112" cy="1654175"/>
            </a:xfrm>
            <a:custGeom>
              <a:avLst/>
              <a:gdLst>
                <a:gd name="T0" fmla="*/ 0 w 647"/>
                <a:gd name="T1" fmla="*/ 1042 h 1042"/>
                <a:gd name="T2" fmla="*/ 647 w 647"/>
                <a:gd name="T3" fmla="*/ 752 h 1042"/>
                <a:gd name="T4" fmla="*/ 647 w 647"/>
                <a:gd name="T5" fmla="*/ 0 h 1042"/>
                <a:gd name="T6" fmla="*/ 0 w 647"/>
                <a:gd name="T7" fmla="*/ 649 h 1042"/>
                <a:gd name="T8" fmla="*/ 0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0" y="1042"/>
                  </a:moveTo>
                  <a:lnTo>
                    <a:pt x="647" y="752"/>
                  </a:lnTo>
                  <a:lnTo>
                    <a:pt x="647" y="0"/>
                  </a:lnTo>
                  <a:lnTo>
                    <a:pt x="0" y="649"/>
                  </a:lnTo>
                  <a:lnTo>
                    <a:pt x="0" y="104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6126163" y="3690938"/>
              <a:ext cx="1027112" cy="1654175"/>
            </a:xfrm>
            <a:custGeom>
              <a:avLst/>
              <a:gdLst>
                <a:gd name="T0" fmla="*/ 647 w 647"/>
                <a:gd name="T1" fmla="*/ 1042 h 1042"/>
                <a:gd name="T2" fmla="*/ 0 w 647"/>
                <a:gd name="T3" fmla="*/ 752 h 1042"/>
                <a:gd name="T4" fmla="*/ 0 w 647"/>
                <a:gd name="T5" fmla="*/ 0 h 1042"/>
                <a:gd name="T6" fmla="*/ 647 w 647"/>
                <a:gd name="T7" fmla="*/ 649 h 1042"/>
                <a:gd name="T8" fmla="*/ 647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647" y="1042"/>
                  </a:moveTo>
                  <a:lnTo>
                    <a:pt x="0" y="752"/>
                  </a:lnTo>
                  <a:lnTo>
                    <a:pt x="0" y="0"/>
                  </a:lnTo>
                  <a:lnTo>
                    <a:pt x="647" y="649"/>
                  </a:lnTo>
                  <a:lnTo>
                    <a:pt x="647" y="10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6126163" y="3690938"/>
              <a:ext cx="1027112" cy="1654175"/>
            </a:xfrm>
            <a:custGeom>
              <a:avLst/>
              <a:gdLst>
                <a:gd name="T0" fmla="*/ 647 w 647"/>
                <a:gd name="T1" fmla="*/ 1042 h 1042"/>
                <a:gd name="T2" fmla="*/ 0 w 647"/>
                <a:gd name="T3" fmla="*/ 752 h 1042"/>
                <a:gd name="T4" fmla="*/ 0 w 647"/>
                <a:gd name="T5" fmla="*/ 0 h 1042"/>
                <a:gd name="T6" fmla="*/ 647 w 647"/>
                <a:gd name="T7" fmla="*/ 649 h 1042"/>
                <a:gd name="T8" fmla="*/ 647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647" y="1042"/>
                  </a:moveTo>
                  <a:lnTo>
                    <a:pt x="0" y="752"/>
                  </a:lnTo>
                  <a:lnTo>
                    <a:pt x="0" y="0"/>
                  </a:lnTo>
                  <a:lnTo>
                    <a:pt x="647" y="649"/>
                  </a:lnTo>
                  <a:lnTo>
                    <a:pt x="647" y="104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4316413" y="2503488"/>
              <a:ext cx="1651000" cy="1031875"/>
            </a:xfrm>
            <a:custGeom>
              <a:avLst/>
              <a:gdLst>
                <a:gd name="T0" fmla="*/ 0 w 1040"/>
                <a:gd name="T1" fmla="*/ 0 h 650"/>
                <a:gd name="T2" fmla="*/ 287 w 1040"/>
                <a:gd name="T3" fmla="*/ 650 h 650"/>
                <a:gd name="T4" fmla="*/ 1040 w 1040"/>
                <a:gd name="T5" fmla="*/ 650 h 650"/>
                <a:gd name="T6" fmla="*/ 393 w 1040"/>
                <a:gd name="T7" fmla="*/ 0 h 650"/>
                <a:gd name="T8" fmla="*/ 0 w 1040"/>
                <a:gd name="T9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50">
                  <a:moveTo>
                    <a:pt x="0" y="0"/>
                  </a:moveTo>
                  <a:lnTo>
                    <a:pt x="287" y="650"/>
                  </a:lnTo>
                  <a:lnTo>
                    <a:pt x="1040" y="650"/>
                  </a:lnTo>
                  <a:lnTo>
                    <a:pt x="3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4316413" y="2503488"/>
              <a:ext cx="1651000" cy="1031875"/>
            </a:xfrm>
            <a:custGeom>
              <a:avLst/>
              <a:gdLst>
                <a:gd name="T0" fmla="*/ 0 w 1040"/>
                <a:gd name="T1" fmla="*/ 0 h 650"/>
                <a:gd name="T2" fmla="*/ 287 w 1040"/>
                <a:gd name="T3" fmla="*/ 650 h 650"/>
                <a:gd name="T4" fmla="*/ 1040 w 1040"/>
                <a:gd name="T5" fmla="*/ 650 h 650"/>
                <a:gd name="T6" fmla="*/ 393 w 1040"/>
                <a:gd name="T7" fmla="*/ 0 h 650"/>
                <a:gd name="T8" fmla="*/ 0 w 1040"/>
                <a:gd name="T9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50">
                  <a:moveTo>
                    <a:pt x="0" y="0"/>
                  </a:moveTo>
                  <a:lnTo>
                    <a:pt x="287" y="650"/>
                  </a:lnTo>
                  <a:lnTo>
                    <a:pt x="1040" y="650"/>
                  </a:lnTo>
                  <a:lnTo>
                    <a:pt x="39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4316413" y="3535363"/>
              <a:ext cx="1651000" cy="1027113"/>
            </a:xfrm>
            <a:custGeom>
              <a:avLst/>
              <a:gdLst>
                <a:gd name="T0" fmla="*/ 0 w 1040"/>
                <a:gd name="T1" fmla="*/ 647 h 647"/>
                <a:gd name="T2" fmla="*/ 287 w 1040"/>
                <a:gd name="T3" fmla="*/ 0 h 647"/>
                <a:gd name="T4" fmla="*/ 1040 w 1040"/>
                <a:gd name="T5" fmla="*/ 0 h 647"/>
                <a:gd name="T6" fmla="*/ 393 w 1040"/>
                <a:gd name="T7" fmla="*/ 647 h 647"/>
                <a:gd name="T8" fmla="*/ 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0" y="647"/>
                  </a:moveTo>
                  <a:lnTo>
                    <a:pt x="287" y="0"/>
                  </a:lnTo>
                  <a:lnTo>
                    <a:pt x="1040" y="0"/>
                  </a:lnTo>
                  <a:lnTo>
                    <a:pt x="393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 bwMode="auto">
            <a:xfrm>
              <a:off x="4316413" y="3535363"/>
              <a:ext cx="1651000" cy="1027113"/>
            </a:xfrm>
            <a:custGeom>
              <a:avLst/>
              <a:gdLst>
                <a:gd name="T0" fmla="*/ 0 w 1040"/>
                <a:gd name="T1" fmla="*/ 647 h 647"/>
                <a:gd name="T2" fmla="*/ 287 w 1040"/>
                <a:gd name="T3" fmla="*/ 0 h 647"/>
                <a:gd name="T4" fmla="*/ 1040 w 1040"/>
                <a:gd name="T5" fmla="*/ 0 h 647"/>
                <a:gd name="T6" fmla="*/ 393 w 1040"/>
                <a:gd name="T7" fmla="*/ 647 h 647"/>
                <a:gd name="T8" fmla="*/ 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0" y="647"/>
                  </a:moveTo>
                  <a:lnTo>
                    <a:pt x="287" y="0"/>
                  </a:lnTo>
                  <a:lnTo>
                    <a:pt x="1040" y="0"/>
                  </a:lnTo>
                  <a:lnTo>
                    <a:pt x="393" y="647"/>
                  </a:lnTo>
                  <a:lnTo>
                    <a:pt x="0" y="6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5160963" y="1862138"/>
              <a:ext cx="2054225" cy="1655763"/>
            </a:xfrm>
            <a:custGeom>
              <a:avLst/>
              <a:gdLst>
                <a:gd name="T0" fmla="*/ 1294 w 1294"/>
                <a:gd name="T1" fmla="*/ 0 h 1043"/>
                <a:gd name="T2" fmla="*/ 1255 w 1294"/>
                <a:gd name="T3" fmla="*/ 20 h 1043"/>
                <a:gd name="T4" fmla="*/ 1255 w 1294"/>
                <a:gd name="T5" fmla="*/ 307 h 1043"/>
                <a:gd name="T6" fmla="*/ 608 w 1294"/>
                <a:gd name="T7" fmla="*/ 954 h 1043"/>
                <a:gd name="T8" fmla="*/ 0 w 1294"/>
                <a:gd name="T9" fmla="*/ 346 h 1043"/>
                <a:gd name="T10" fmla="*/ 0 w 1294"/>
                <a:gd name="T11" fmla="*/ 396 h 1043"/>
                <a:gd name="T12" fmla="*/ 647 w 1294"/>
                <a:gd name="T13" fmla="*/ 1043 h 1043"/>
                <a:gd name="T14" fmla="*/ 1294 w 1294"/>
                <a:gd name="T15" fmla="*/ 396 h 1043"/>
                <a:gd name="T16" fmla="*/ 1294 w 1294"/>
                <a:gd name="T1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4" h="1043">
                  <a:moveTo>
                    <a:pt x="1294" y="0"/>
                  </a:moveTo>
                  <a:lnTo>
                    <a:pt x="1255" y="20"/>
                  </a:lnTo>
                  <a:lnTo>
                    <a:pt x="1255" y="307"/>
                  </a:lnTo>
                  <a:lnTo>
                    <a:pt x="608" y="954"/>
                  </a:lnTo>
                  <a:lnTo>
                    <a:pt x="0" y="346"/>
                  </a:lnTo>
                  <a:lnTo>
                    <a:pt x="0" y="396"/>
                  </a:lnTo>
                  <a:lnTo>
                    <a:pt x="647" y="1043"/>
                  </a:lnTo>
                  <a:lnTo>
                    <a:pt x="1294" y="396"/>
                  </a:lnTo>
                  <a:lnTo>
                    <a:pt x="1294" y="0"/>
                  </a:lnTo>
                  <a:close/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5160963" y="1862138"/>
              <a:ext cx="2054225" cy="1655763"/>
            </a:xfrm>
            <a:custGeom>
              <a:avLst/>
              <a:gdLst>
                <a:gd name="T0" fmla="*/ 1294 w 1294"/>
                <a:gd name="T1" fmla="*/ 0 h 1043"/>
                <a:gd name="T2" fmla="*/ 1255 w 1294"/>
                <a:gd name="T3" fmla="*/ 20 h 1043"/>
                <a:gd name="T4" fmla="*/ 1255 w 1294"/>
                <a:gd name="T5" fmla="*/ 307 h 1043"/>
                <a:gd name="T6" fmla="*/ 608 w 1294"/>
                <a:gd name="T7" fmla="*/ 954 h 1043"/>
                <a:gd name="T8" fmla="*/ 0 w 1294"/>
                <a:gd name="T9" fmla="*/ 346 h 1043"/>
                <a:gd name="T10" fmla="*/ 0 w 1294"/>
                <a:gd name="T11" fmla="*/ 396 h 1043"/>
                <a:gd name="T12" fmla="*/ 647 w 1294"/>
                <a:gd name="T13" fmla="*/ 1043 h 1043"/>
                <a:gd name="T14" fmla="*/ 1294 w 1294"/>
                <a:gd name="T15" fmla="*/ 396 h 1043"/>
                <a:gd name="T16" fmla="*/ 1294 w 1294"/>
                <a:gd name="T1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4" h="1043">
                  <a:moveTo>
                    <a:pt x="1294" y="0"/>
                  </a:moveTo>
                  <a:lnTo>
                    <a:pt x="1255" y="20"/>
                  </a:lnTo>
                  <a:lnTo>
                    <a:pt x="1255" y="307"/>
                  </a:lnTo>
                  <a:lnTo>
                    <a:pt x="608" y="954"/>
                  </a:lnTo>
                  <a:lnTo>
                    <a:pt x="0" y="346"/>
                  </a:lnTo>
                  <a:lnTo>
                    <a:pt x="0" y="396"/>
                  </a:lnTo>
                  <a:lnTo>
                    <a:pt x="647" y="1043"/>
                  </a:lnTo>
                  <a:lnTo>
                    <a:pt x="1294" y="396"/>
                  </a:lnTo>
                  <a:lnTo>
                    <a:pt x="12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7480300" y="2646363"/>
              <a:ext cx="517525" cy="1027113"/>
            </a:xfrm>
            <a:custGeom>
              <a:avLst/>
              <a:gdLst>
                <a:gd name="T0" fmla="*/ 326 w 326"/>
                <a:gd name="T1" fmla="*/ 0 h 647"/>
                <a:gd name="T2" fmla="*/ 248 w 326"/>
                <a:gd name="T3" fmla="*/ 0 h 647"/>
                <a:gd name="T4" fmla="*/ 0 w 326"/>
                <a:gd name="T5" fmla="*/ 560 h 647"/>
                <a:gd name="T6" fmla="*/ 39 w 326"/>
                <a:gd name="T7" fmla="*/ 647 h 647"/>
                <a:gd name="T8" fmla="*/ 326 w 326"/>
                <a:gd name="T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647">
                  <a:moveTo>
                    <a:pt x="326" y="0"/>
                  </a:moveTo>
                  <a:lnTo>
                    <a:pt x="248" y="0"/>
                  </a:lnTo>
                  <a:lnTo>
                    <a:pt x="0" y="560"/>
                  </a:lnTo>
                  <a:lnTo>
                    <a:pt x="39" y="64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7480300" y="2646363"/>
              <a:ext cx="517525" cy="1027113"/>
            </a:xfrm>
            <a:custGeom>
              <a:avLst/>
              <a:gdLst>
                <a:gd name="T0" fmla="*/ 326 w 326"/>
                <a:gd name="T1" fmla="*/ 0 h 647"/>
                <a:gd name="T2" fmla="*/ 248 w 326"/>
                <a:gd name="T3" fmla="*/ 0 h 647"/>
                <a:gd name="T4" fmla="*/ 0 w 326"/>
                <a:gd name="T5" fmla="*/ 560 h 647"/>
                <a:gd name="T6" fmla="*/ 39 w 326"/>
                <a:gd name="T7" fmla="*/ 647 h 647"/>
                <a:gd name="T8" fmla="*/ 326 w 326"/>
                <a:gd name="T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647">
                  <a:moveTo>
                    <a:pt x="326" y="0"/>
                  </a:moveTo>
                  <a:lnTo>
                    <a:pt x="248" y="0"/>
                  </a:lnTo>
                  <a:lnTo>
                    <a:pt x="0" y="560"/>
                  </a:lnTo>
                  <a:lnTo>
                    <a:pt x="39" y="647"/>
                  </a:lnTo>
                  <a:lnTo>
                    <a:pt x="3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378325" y="2646363"/>
              <a:ext cx="3619500" cy="2057400"/>
            </a:xfrm>
            <a:custGeom>
              <a:avLst/>
              <a:gdLst>
                <a:gd name="T0" fmla="*/ 1265 w 2280"/>
                <a:gd name="T1" fmla="*/ 624 h 1296"/>
                <a:gd name="T2" fmla="*/ 1240 w 2280"/>
                <a:gd name="T3" fmla="*/ 649 h 1296"/>
                <a:gd name="T4" fmla="*/ 1887 w 2280"/>
                <a:gd name="T5" fmla="*/ 1296 h 1296"/>
                <a:gd name="T6" fmla="*/ 2280 w 2280"/>
                <a:gd name="T7" fmla="*/ 1296 h 1296"/>
                <a:gd name="T8" fmla="*/ 2241 w 2280"/>
                <a:gd name="T9" fmla="*/ 1207 h 1296"/>
                <a:gd name="T10" fmla="*/ 1848 w 2280"/>
                <a:gd name="T11" fmla="*/ 1207 h 1296"/>
                <a:gd name="T12" fmla="*/ 1265 w 2280"/>
                <a:gd name="T13" fmla="*/ 624 h 1296"/>
                <a:gd name="T14" fmla="*/ 975 w 2280"/>
                <a:gd name="T15" fmla="*/ 585 h 1296"/>
                <a:gd name="T16" fmla="*/ 354 w 2280"/>
                <a:gd name="T17" fmla="*/ 1207 h 1296"/>
                <a:gd name="T18" fmla="*/ 39 w 2280"/>
                <a:gd name="T19" fmla="*/ 1207 h 1296"/>
                <a:gd name="T20" fmla="*/ 0 w 2280"/>
                <a:gd name="T21" fmla="*/ 1296 h 1296"/>
                <a:gd name="T22" fmla="*/ 393 w 2280"/>
                <a:gd name="T23" fmla="*/ 1296 h 1296"/>
                <a:gd name="T24" fmla="*/ 1040 w 2280"/>
                <a:gd name="T25" fmla="*/ 649 h 1296"/>
                <a:gd name="T26" fmla="*/ 975 w 2280"/>
                <a:gd name="T27" fmla="*/ 585 h 1296"/>
                <a:gd name="T28" fmla="*/ 0 w 2280"/>
                <a:gd name="T29" fmla="*/ 0 h 1296"/>
                <a:gd name="T30" fmla="*/ 0 w 2280"/>
                <a:gd name="T31" fmla="*/ 0 h 1296"/>
                <a:gd name="T32" fmla="*/ 248 w 2280"/>
                <a:gd name="T33" fmla="*/ 560 h 1296"/>
                <a:gd name="T34" fmla="*/ 248 w 2280"/>
                <a:gd name="T35" fmla="*/ 560 h 1296"/>
                <a:gd name="T36" fmla="*/ 0 w 2280"/>
                <a:gd name="T37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0" h="1296">
                  <a:moveTo>
                    <a:pt x="1265" y="624"/>
                  </a:moveTo>
                  <a:lnTo>
                    <a:pt x="1240" y="649"/>
                  </a:lnTo>
                  <a:lnTo>
                    <a:pt x="1887" y="1296"/>
                  </a:lnTo>
                  <a:lnTo>
                    <a:pt x="2280" y="1296"/>
                  </a:lnTo>
                  <a:lnTo>
                    <a:pt x="2241" y="1207"/>
                  </a:lnTo>
                  <a:lnTo>
                    <a:pt x="1848" y="1207"/>
                  </a:lnTo>
                  <a:lnTo>
                    <a:pt x="1265" y="624"/>
                  </a:lnTo>
                  <a:close/>
                  <a:moveTo>
                    <a:pt x="975" y="585"/>
                  </a:moveTo>
                  <a:lnTo>
                    <a:pt x="354" y="1207"/>
                  </a:lnTo>
                  <a:lnTo>
                    <a:pt x="39" y="1207"/>
                  </a:lnTo>
                  <a:lnTo>
                    <a:pt x="0" y="1296"/>
                  </a:lnTo>
                  <a:lnTo>
                    <a:pt x="393" y="1296"/>
                  </a:lnTo>
                  <a:lnTo>
                    <a:pt x="1040" y="649"/>
                  </a:lnTo>
                  <a:lnTo>
                    <a:pt x="975" y="58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248" y="560"/>
                  </a:lnTo>
                  <a:lnTo>
                    <a:pt x="248" y="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378325" y="2646363"/>
              <a:ext cx="3619500" cy="2057400"/>
            </a:xfrm>
            <a:custGeom>
              <a:avLst/>
              <a:gdLst>
                <a:gd name="T0" fmla="*/ 1265 w 2280"/>
                <a:gd name="T1" fmla="*/ 624 h 1296"/>
                <a:gd name="T2" fmla="*/ 1240 w 2280"/>
                <a:gd name="T3" fmla="*/ 649 h 1296"/>
                <a:gd name="T4" fmla="*/ 1887 w 2280"/>
                <a:gd name="T5" fmla="*/ 1296 h 1296"/>
                <a:gd name="T6" fmla="*/ 2280 w 2280"/>
                <a:gd name="T7" fmla="*/ 1296 h 1296"/>
                <a:gd name="T8" fmla="*/ 2241 w 2280"/>
                <a:gd name="T9" fmla="*/ 1207 h 1296"/>
                <a:gd name="T10" fmla="*/ 1848 w 2280"/>
                <a:gd name="T11" fmla="*/ 1207 h 1296"/>
                <a:gd name="T12" fmla="*/ 1265 w 2280"/>
                <a:gd name="T13" fmla="*/ 624 h 1296"/>
                <a:gd name="T14" fmla="*/ 975 w 2280"/>
                <a:gd name="T15" fmla="*/ 585 h 1296"/>
                <a:gd name="T16" fmla="*/ 354 w 2280"/>
                <a:gd name="T17" fmla="*/ 1207 h 1296"/>
                <a:gd name="T18" fmla="*/ 39 w 2280"/>
                <a:gd name="T19" fmla="*/ 1207 h 1296"/>
                <a:gd name="T20" fmla="*/ 0 w 2280"/>
                <a:gd name="T21" fmla="*/ 1296 h 1296"/>
                <a:gd name="T22" fmla="*/ 393 w 2280"/>
                <a:gd name="T23" fmla="*/ 1296 h 1296"/>
                <a:gd name="T24" fmla="*/ 1040 w 2280"/>
                <a:gd name="T25" fmla="*/ 649 h 1296"/>
                <a:gd name="T26" fmla="*/ 975 w 2280"/>
                <a:gd name="T27" fmla="*/ 585 h 1296"/>
                <a:gd name="T28" fmla="*/ 0 w 2280"/>
                <a:gd name="T29" fmla="*/ 0 h 1296"/>
                <a:gd name="T30" fmla="*/ 0 w 2280"/>
                <a:gd name="T31" fmla="*/ 0 h 1296"/>
                <a:gd name="T32" fmla="*/ 248 w 2280"/>
                <a:gd name="T33" fmla="*/ 560 h 1296"/>
                <a:gd name="T34" fmla="*/ 248 w 2280"/>
                <a:gd name="T35" fmla="*/ 560 h 1296"/>
                <a:gd name="T36" fmla="*/ 0 w 2280"/>
                <a:gd name="T37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0" h="1296">
                  <a:moveTo>
                    <a:pt x="1265" y="624"/>
                  </a:moveTo>
                  <a:lnTo>
                    <a:pt x="1240" y="649"/>
                  </a:lnTo>
                  <a:lnTo>
                    <a:pt x="1887" y="1296"/>
                  </a:lnTo>
                  <a:lnTo>
                    <a:pt x="2280" y="1296"/>
                  </a:lnTo>
                  <a:lnTo>
                    <a:pt x="2241" y="1207"/>
                  </a:lnTo>
                  <a:lnTo>
                    <a:pt x="1848" y="1207"/>
                  </a:lnTo>
                  <a:lnTo>
                    <a:pt x="1265" y="624"/>
                  </a:lnTo>
                  <a:moveTo>
                    <a:pt x="975" y="585"/>
                  </a:moveTo>
                  <a:lnTo>
                    <a:pt x="354" y="1207"/>
                  </a:lnTo>
                  <a:lnTo>
                    <a:pt x="39" y="1207"/>
                  </a:lnTo>
                  <a:lnTo>
                    <a:pt x="0" y="1296"/>
                  </a:lnTo>
                  <a:lnTo>
                    <a:pt x="393" y="1296"/>
                  </a:lnTo>
                  <a:lnTo>
                    <a:pt x="1040" y="649"/>
                  </a:lnTo>
                  <a:lnTo>
                    <a:pt x="975" y="585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248" y="560"/>
                  </a:lnTo>
                  <a:lnTo>
                    <a:pt x="248" y="56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6386513" y="3636963"/>
              <a:ext cx="1549400" cy="925513"/>
            </a:xfrm>
            <a:custGeom>
              <a:avLst/>
              <a:gdLst>
                <a:gd name="T0" fmla="*/ 0 w 976"/>
                <a:gd name="T1" fmla="*/ 0 h 583"/>
                <a:gd name="T2" fmla="*/ 0 w 976"/>
                <a:gd name="T3" fmla="*/ 0 h 583"/>
                <a:gd name="T4" fmla="*/ 583 w 976"/>
                <a:gd name="T5" fmla="*/ 583 h 583"/>
                <a:gd name="T6" fmla="*/ 976 w 976"/>
                <a:gd name="T7" fmla="*/ 583 h 583"/>
                <a:gd name="T8" fmla="*/ 583 w 976"/>
                <a:gd name="T9" fmla="*/ 583 h 583"/>
                <a:gd name="T10" fmla="*/ 0 w 976"/>
                <a:gd name="T1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6" h="583">
                  <a:moveTo>
                    <a:pt x="0" y="0"/>
                  </a:moveTo>
                  <a:lnTo>
                    <a:pt x="0" y="0"/>
                  </a:lnTo>
                  <a:lnTo>
                    <a:pt x="583" y="583"/>
                  </a:lnTo>
                  <a:lnTo>
                    <a:pt x="976" y="583"/>
                  </a:lnTo>
                  <a:lnTo>
                    <a:pt x="583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6386513" y="3636963"/>
              <a:ext cx="1549400" cy="925513"/>
            </a:xfrm>
            <a:custGeom>
              <a:avLst/>
              <a:gdLst>
                <a:gd name="T0" fmla="*/ 0 w 976"/>
                <a:gd name="T1" fmla="*/ 0 h 583"/>
                <a:gd name="T2" fmla="*/ 0 w 976"/>
                <a:gd name="T3" fmla="*/ 0 h 583"/>
                <a:gd name="T4" fmla="*/ 583 w 976"/>
                <a:gd name="T5" fmla="*/ 583 h 583"/>
                <a:gd name="T6" fmla="*/ 976 w 976"/>
                <a:gd name="T7" fmla="*/ 583 h 583"/>
                <a:gd name="T8" fmla="*/ 583 w 976"/>
                <a:gd name="T9" fmla="*/ 583 h 583"/>
                <a:gd name="T10" fmla="*/ 0 w 976"/>
                <a:gd name="T1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6" h="583">
                  <a:moveTo>
                    <a:pt x="0" y="0"/>
                  </a:moveTo>
                  <a:lnTo>
                    <a:pt x="0" y="0"/>
                  </a:lnTo>
                  <a:lnTo>
                    <a:pt x="583" y="583"/>
                  </a:lnTo>
                  <a:lnTo>
                    <a:pt x="976" y="583"/>
                  </a:lnTo>
                  <a:lnTo>
                    <a:pt x="583" y="58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5160963" y="4800601"/>
              <a:ext cx="2054225" cy="687388"/>
            </a:xfrm>
            <a:custGeom>
              <a:avLst/>
              <a:gdLst>
                <a:gd name="T0" fmla="*/ 1255 w 1294"/>
                <a:gd name="T1" fmla="*/ 0 h 433"/>
                <a:gd name="T2" fmla="*/ 1255 w 1294"/>
                <a:gd name="T3" fmla="*/ 343 h 433"/>
                <a:gd name="T4" fmla="*/ 608 w 1294"/>
                <a:gd name="T5" fmla="*/ 53 h 433"/>
                <a:gd name="T6" fmla="*/ 0 w 1294"/>
                <a:gd name="T7" fmla="*/ 327 h 433"/>
                <a:gd name="T8" fmla="*/ 0 w 1294"/>
                <a:gd name="T9" fmla="*/ 433 h 433"/>
                <a:gd name="T10" fmla="*/ 647 w 1294"/>
                <a:gd name="T11" fmla="*/ 143 h 433"/>
                <a:gd name="T12" fmla="*/ 1294 w 1294"/>
                <a:gd name="T13" fmla="*/ 433 h 433"/>
                <a:gd name="T14" fmla="*/ 1294 w 1294"/>
                <a:gd name="T15" fmla="*/ 40 h 433"/>
                <a:gd name="T16" fmla="*/ 1255 w 1294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4" h="432">
                  <a:moveTo>
                    <a:pt x="1255" y="0"/>
                  </a:moveTo>
                  <a:lnTo>
                    <a:pt x="1255" y="343"/>
                  </a:lnTo>
                  <a:lnTo>
                    <a:pt x="608" y="53"/>
                  </a:lnTo>
                  <a:lnTo>
                    <a:pt x="0" y="327"/>
                  </a:lnTo>
                  <a:lnTo>
                    <a:pt x="0" y="433"/>
                  </a:lnTo>
                  <a:lnTo>
                    <a:pt x="647" y="143"/>
                  </a:lnTo>
                  <a:lnTo>
                    <a:pt x="1294" y="433"/>
                  </a:lnTo>
                  <a:lnTo>
                    <a:pt x="1294" y="40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5160963" y="4800601"/>
              <a:ext cx="2054225" cy="687388"/>
            </a:xfrm>
            <a:custGeom>
              <a:avLst/>
              <a:gdLst>
                <a:gd name="T0" fmla="*/ 1255 w 1294"/>
                <a:gd name="T1" fmla="*/ 0 h 433"/>
                <a:gd name="T2" fmla="*/ 1255 w 1294"/>
                <a:gd name="T3" fmla="*/ 343 h 433"/>
                <a:gd name="T4" fmla="*/ 608 w 1294"/>
                <a:gd name="T5" fmla="*/ 53 h 433"/>
                <a:gd name="T6" fmla="*/ 0 w 1294"/>
                <a:gd name="T7" fmla="*/ 327 h 433"/>
                <a:gd name="T8" fmla="*/ 0 w 1294"/>
                <a:gd name="T9" fmla="*/ 433 h 433"/>
                <a:gd name="T10" fmla="*/ 647 w 1294"/>
                <a:gd name="T11" fmla="*/ 143 h 433"/>
                <a:gd name="T12" fmla="*/ 1294 w 1294"/>
                <a:gd name="T13" fmla="*/ 433 h 433"/>
                <a:gd name="T14" fmla="*/ 1294 w 1294"/>
                <a:gd name="T15" fmla="*/ 40 h 433"/>
                <a:gd name="T16" fmla="*/ 1255 w 1294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4" h="432">
                  <a:moveTo>
                    <a:pt x="1255" y="0"/>
                  </a:moveTo>
                  <a:lnTo>
                    <a:pt x="1255" y="343"/>
                  </a:lnTo>
                  <a:lnTo>
                    <a:pt x="608" y="53"/>
                  </a:lnTo>
                  <a:lnTo>
                    <a:pt x="0" y="327"/>
                  </a:lnTo>
                  <a:lnTo>
                    <a:pt x="0" y="433"/>
                  </a:lnTo>
                  <a:lnTo>
                    <a:pt x="647" y="143"/>
                  </a:lnTo>
                  <a:lnTo>
                    <a:pt x="1294" y="433"/>
                  </a:lnTo>
                  <a:lnTo>
                    <a:pt x="1294" y="40"/>
                  </a:lnTo>
                  <a:lnTo>
                    <a:pt x="1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 bwMode="auto">
            <a:xfrm>
              <a:off x="4440238" y="3575051"/>
              <a:ext cx="1485900" cy="987425"/>
            </a:xfrm>
            <a:custGeom>
              <a:avLst/>
              <a:gdLst>
                <a:gd name="T0" fmla="*/ 936 w 936"/>
                <a:gd name="T1" fmla="*/ 0 h 622"/>
                <a:gd name="T2" fmla="*/ 315 w 936"/>
                <a:gd name="T3" fmla="*/ 622 h 622"/>
                <a:gd name="T4" fmla="*/ 0 w 936"/>
                <a:gd name="T5" fmla="*/ 622 h 622"/>
                <a:gd name="T6" fmla="*/ 315 w 936"/>
                <a:gd name="T7" fmla="*/ 622 h 622"/>
                <a:gd name="T8" fmla="*/ 936 w 936"/>
                <a:gd name="T9" fmla="*/ 0 h 622"/>
                <a:gd name="T10" fmla="*/ 936 w 936"/>
                <a:gd name="T1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6" h="622">
                  <a:moveTo>
                    <a:pt x="936" y="0"/>
                  </a:moveTo>
                  <a:lnTo>
                    <a:pt x="315" y="622"/>
                  </a:lnTo>
                  <a:lnTo>
                    <a:pt x="0" y="622"/>
                  </a:lnTo>
                  <a:lnTo>
                    <a:pt x="315" y="622"/>
                  </a:lnTo>
                  <a:lnTo>
                    <a:pt x="936" y="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A95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 bwMode="auto">
            <a:xfrm>
              <a:off x="4440238" y="3575051"/>
              <a:ext cx="1485900" cy="987425"/>
            </a:xfrm>
            <a:custGeom>
              <a:avLst/>
              <a:gdLst>
                <a:gd name="T0" fmla="*/ 936 w 936"/>
                <a:gd name="T1" fmla="*/ 0 h 622"/>
                <a:gd name="T2" fmla="*/ 315 w 936"/>
                <a:gd name="T3" fmla="*/ 622 h 622"/>
                <a:gd name="T4" fmla="*/ 0 w 936"/>
                <a:gd name="T5" fmla="*/ 622 h 622"/>
                <a:gd name="T6" fmla="*/ 315 w 936"/>
                <a:gd name="T7" fmla="*/ 622 h 622"/>
                <a:gd name="T8" fmla="*/ 936 w 936"/>
                <a:gd name="T9" fmla="*/ 0 h 622"/>
                <a:gd name="T10" fmla="*/ 936 w 936"/>
                <a:gd name="T1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6" h="622">
                  <a:moveTo>
                    <a:pt x="936" y="0"/>
                  </a:moveTo>
                  <a:lnTo>
                    <a:pt x="315" y="622"/>
                  </a:lnTo>
                  <a:lnTo>
                    <a:pt x="0" y="622"/>
                  </a:lnTo>
                  <a:lnTo>
                    <a:pt x="315" y="622"/>
                  </a:lnTo>
                  <a:lnTo>
                    <a:pt x="936" y="0"/>
                  </a:lnTo>
                  <a:lnTo>
                    <a:pt x="9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3" name="Group 62出自【趣你的PPT】(微信:qunideppt)：最优质的PPT资源库"/>
            <p:cNvGrpSpPr/>
            <p:nvPr/>
          </p:nvGrpSpPr>
          <p:grpSpPr>
            <a:xfrm>
              <a:off x="1051549" y="2099874"/>
              <a:ext cx="2583542" cy="867980"/>
              <a:chOff x="1146629" y="1849438"/>
              <a:chExt cx="2583542" cy="867980"/>
            </a:xfrm>
          </p:grpSpPr>
          <p:sp>
            <p:nvSpPr>
              <p:cNvPr id="64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</a:p>
            </p:txBody>
          </p:sp>
          <p:sp>
            <p:nvSpPr>
              <p:cNvPr id="65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666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6" name="Group 65出自【趣你的PPT】(微信:qunideppt)：最优质的PPT资源库"/>
            <p:cNvGrpSpPr/>
            <p:nvPr/>
          </p:nvGrpSpPr>
          <p:grpSpPr>
            <a:xfrm>
              <a:off x="8720921" y="2092617"/>
              <a:ext cx="2583542" cy="882494"/>
              <a:chOff x="1146629" y="1834924"/>
              <a:chExt cx="2583542" cy="882494"/>
            </a:xfrm>
          </p:grpSpPr>
          <p:sp>
            <p:nvSpPr>
              <p:cNvPr id="67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</a:p>
            </p:txBody>
          </p:sp>
          <p:sp>
            <p:nvSpPr>
              <p:cNvPr id="68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666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9" name="Group 68出自【趣你的PPT】(微信:qunideppt)：最优质的PPT资源库"/>
            <p:cNvGrpSpPr/>
            <p:nvPr/>
          </p:nvGrpSpPr>
          <p:grpSpPr>
            <a:xfrm>
              <a:off x="1051549" y="4243468"/>
              <a:ext cx="2583542" cy="867980"/>
              <a:chOff x="1146629" y="1849438"/>
              <a:chExt cx="2583542" cy="867980"/>
            </a:xfrm>
          </p:grpSpPr>
          <p:sp>
            <p:nvSpPr>
              <p:cNvPr id="70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</a:p>
            </p:txBody>
          </p:sp>
          <p:sp>
            <p:nvSpPr>
              <p:cNvPr id="71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666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2" name="Group 71出自【趣你的PPT】(微信:qunideppt)：最优质的PPT资源库"/>
            <p:cNvGrpSpPr/>
            <p:nvPr/>
          </p:nvGrpSpPr>
          <p:grpSpPr>
            <a:xfrm>
              <a:off x="8720921" y="4236211"/>
              <a:ext cx="2583542" cy="882494"/>
              <a:chOff x="1146629" y="1834924"/>
              <a:chExt cx="2583542" cy="882494"/>
            </a:xfrm>
          </p:grpSpPr>
          <p:sp>
            <p:nvSpPr>
              <p:cNvPr id="73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</a:p>
            </p:txBody>
          </p:sp>
          <p:sp>
            <p:nvSpPr>
              <p:cNvPr id="74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666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3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出自【趣你的PPT】(微信:qunideppt)：最优质的PPT资源库"/>
          <p:cNvGrpSpPr/>
          <p:nvPr/>
        </p:nvGrpSpPr>
        <p:grpSpPr>
          <a:xfrm>
            <a:off x="5775142" y="3871990"/>
            <a:ext cx="762818" cy="2986010"/>
            <a:chOff x="5775142" y="3871990"/>
            <a:chExt cx="762818" cy="2986010"/>
          </a:xfrm>
          <a:solidFill>
            <a:schemeClr val="accent1"/>
          </a:solidFill>
        </p:grpSpPr>
        <p:sp>
          <p:nvSpPr>
            <p:cNvPr id="22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927415" y="3871990"/>
              <a:ext cx="458271" cy="20042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156551" y="3871990"/>
              <a:ext cx="229135" cy="20042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5775142" y="5876198"/>
              <a:ext cx="762818" cy="981802"/>
            </a:xfrm>
            <a:custGeom>
              <a:avLst/>
              <a:gdLst>
                <a:gd name="T0" fmla="*/ 105 w 526"/>
                <a:gd name="T1" fmla="*/ 0 h 677"/>
                <a:gd name="T2" fmla="*/ 421 w 526"/>
                <a:gd name="T3" fmla="*/ 0 h 677"/>
                <a:gd name="T4" fmla="*/ 526 w 526"/>
                <a:gd name="T5" fmla="*/ 677 h 677"/>
                <a:gd name="T6" fmla="*/ 0 w 526"/>
                <a:gd name="T7" fmla="*/ 677 h 677"/>
                <a:gd name="T8" fmla="*/ 105 w 526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677">
                  <a:moveTo>
                    <a:pt x="105" y="0"/>
                  </a:moveTo>
                  <a:lnTo>
                    <a:pt x="421" y="0"/>
                  </a:lnTo>
                  <a:lnTo>
                    <a:pt x="526" y="677"/>
                  </a:lnTo>
                  <a:lnTo>
                    <a:pt x="0" y="677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6156551" y="5876198"/>
              <a:ext cx="381409" cy="981802"/>
            </a:xfrm>
            <a:custGeom>
              <a:avLst/>
              <a:gdLst>
                <a:gd name="T0" fmla="*/ 158 w 263"/>
                <a:gd name="T1" fmla="*/ 0 h 677"/>
                <a:gd name="T2" fmla="*/ 0 w 263"/>
                <a:gd name="T3" fmla="*/ 0 h 677"/>
                <a:gd name="T4" fmla="*/ 0 w 263"/>
                <a:gd name="T5" fmla="*/ 677 h 677"/>
                <a:gd name="T6" fmla="*/ 263 w 263"/>
                <a:gd name="T7" fmla="*/ 677 h 677"/>
                <a:gd name="T8" fmla="*/ 158 w 263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677">
                  <a:moveTo>
                    <a:pt x="158" y="0"/>
                  </a:moveTo>
                  <a:lnTo>
                    <a:pt x="0" y="0"/>
                  </a:lnTo>
                  <a:lnTo>
                    <a:pt x="0" y="677"/>
                  </a:lnTo>
                  <a:lnTo>
                    <a:pt x="263" y="677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2出自【趣你的PPT】(微信:qunideppt)：最优质的PPT资源库"/>
          <p:cNvGrpSpPr/>
          <p:nvPr/>
        </p:nvGrpSpPr>
        <p:grpSpPr>
          <a:xfrm>
            <a:off x="3154588" y="3871990"/>
            <a:ext cx="1905595" cy="2986010"/>
            <a:chOff x="3154588" y="3871990"/>
            <a:chExt cx="1905595" cy="2986010"/>
          </a:xfrm>
          <a:solidFill>
            <a:schemeClr val="accent1"/>
          </a:solidFill>
        </p:grpSpPr>
        <p:sp>
          <p:nvSpPr>
            <p:cNvPr id="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4603362" y="3871990"/>
              <a:ext cx="456821" cy="20042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4832497" y="3871990"/>
              <a:ext cx="227686" cy="20042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3154588" y="5876198"/>
              <a:ext cx="1905594" cy="981802"/>
            </a:xfrm>
            <a:custGeom>
              <a:avLst/>
              <a:gdLst>
                <a:gd name="T0" fmla="*/ 1314 w 1314"/>
                <a:gd name="T1" fmla="*/ 0 h 677"/>
                <a:gd name="T2" fmla="*/ 999 w 1314"/>
                <a:gd name="T3" fmla="*/ 0 h 677"/>
                <a:gd name="T4" fmla="*/ 0 w 1314"/>
                <a:gd name="T5" fmla="*/ 677 h 677"/>
                <a:gd name="T6" fmla="*/ 597 w 1314"/>
                <a:gd name="T7" fmla="*/ 677 h 677"/>
                <a:gd name="T8" fmla="*/ 1314 w 1314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4" h="677">
                  <a:moveTo>
                    <a:pt x="1314" y="0"/>
                  </a:moveTo>
                  <a:lnTo>
                    <a:pt x="999" y="0"/>
                  </a:lnTo>
                  <a:lnTo>
                    <a:pt x="0" y="677"/>
                  </a:lnTo>
                  <a:lnTo>
                    <a:pt x="597" y="677"/>
                  </a:lnTo>
                  <a:lnTo>
                    <a:pt x="13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出自【趣你的PPT】(微信:qunideppt)：最优质的PPT资源库"/>
            <p:cNvSpPr/>
            <p:nvPr/>
          </p:nvSpPr>
          <p:spPr bwMode="auto">
            <a:xfrm>
              <a:off x="3572252" y="5876198"/>
              <a:ext cx="1487929" cy="981802"/>
            </a:xfrm>
            <a:custGeom>
              <a:avLst/>
              <a:gdLst>
                <a:gd name="T0" fmla="*/ 1026 w 1026"/>
                <a:gd name="T1" fmla="*/ 0 h 677"/>
                <a:gd name="T2" fmla="*/ 869 w 1026"/>
                <a:gd name="T3" fmla="*/ 0 h 677"/>
                <a:gd name="T4" fmla="*/ 0 w 1026"/>
                <a:gd name="T5" fmla="*/ 677 h 677"/>
                <a:gd name="T6" fmla="*/ 310 w 1026"/>
                <a:gd name="T7" fmla="*/ 677 h 677"/>
                <a:gd name="T8" fmla="*/ 1026 w 1026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6" h="677">
                  <a:moveTo>
                    <a:pt x="1026" y="0"/>
                  </a:moveTo>
                  <a:lnTo>
                    <a:pt x="869" y="0"/>
                  </a:lnTo>
                  <a:lnTo>
                    <a:pt x="0" y="677"/>
                  </a:lnTo>
                  <a:lnTo>
                    <a:pt x="310" y="677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Group 6出自【趣你的PPT】(微信:qunideppt)：最优质的PPT资源库"/>
          <p:cNvGrpSpPr/>
          <p:nvPr/>
        </p:nvGrpSpPr>
        <p:grpSpPr>
          <a:xfrm>
            <a:off x="4480092" y="2868435"/>
            <a:ext cx="3352918" cy="3989565"/>
            <a:chOff x="4480092" y="2868435"/>
            <a:chExt cx="3352918" cy="3989565"/>
          </a:xfrm>
          <a:solidFill>
            <a:schemeClr val="accent2"/>
          </a:solidFill>
        </p:grpSpPr>
        <p:sp>
          <p:nvSpPr>
            <p:cNvPr id="1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264664" y="3370212"/>
              <a:ext cx="458271" cy="25059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493799" y="3370212"/>
              <a:ext cx="229135" cy="25059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 bwMode="auto">
            <a:xfrm>
              <a:off x="4480092" y="5876198"/>
              <a:ext cx="1242842" cy="981802"/>
            </a:xfrm>
            <a:custGeom>
              <a:avLst/>
              <a:gdLst>
                <a:gd name="T0" fmla="*/ 857 w 857"/>
                <a:gd name="T1" fmla="*/ 0 h 677"/>
                <a:gd name="T2" fmla="*/ 541 w 857"/>
                <a:gd name="T3" fmla="*/ 0 h 677"/>
                <a:gd name="T4" fmla="*/ 0 w 857"/>
                <a:gd name="T5" fmla="*/ 677 h 677"/>
                <a:gd name="T6" fmla="*/ 563 w 857"/>
                <a:gd name="T7" fmla="*/ 677 h 677"/>
                <a:gd name="T8" fmla="*/ 857 w 857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7" h="677">
                  <a:moveTo>
                    <a:pt x="857" y="0"/>
                  </a:moveTo>
                  <a:lnTo>
                    <a:pt x="541" y="0"/>
                  </a:lnTo>
                  <a:lnTo>
                    <a:pt x="0" y="677"/>
                  </a:lnTo>
                  <a:lnTo>
                    <a:pt x="563" y="677"/>
                  </a:lnTo>
                  <a:lnTo>
                    <a:pt x="8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4881805" y="5876198"/>
              <a:ext cx="841130" cy="981802"/>
            </a:xfrm>
            <a:custGeom>
              <a:avLst/>
              <a:gdLst>
                <a:gd name="T0" fmla="*/ 580 w 580"/>
                <a:gd name="T1" fmla="*/ 0 h 677"/>
                <a:gd name="T2" fmla="*/ 422 w 580"/>
                <a:gd name="T3" fmla="*/ 0 h 677"/>
                <a:gd name="T4" fmla="*/ 0 w 580"/>
                <a:gd name="T5" fmla="*/ 677 h 677"/>
                <a:gd name="T6" fmla="*/ 286 w 580"/>
                <a:gd name="T7" fmla="*/ 677 h 677"/>
                <a:gd name="T8" fmla="*/ 580 w 580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677">
                  <a:moveTo>
                    <a:pt x="580" y="0"/>
                  </a:moveTo>
                  <a:lnTo>
                    <a:pt x="422" y="0"/>
                  </a:lnTo>
                  <a:lnTo>
                    <a:pt x="0" y="677"/>
                  </a:lnTo>
                  <a:lnTo>
                    <a:pt x="286" y="677"/>
                  </a:lnTo>
                  <a:lnTo>
                    <a:pt x="5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590168" y="2868435"/>
              <a:ext cx="458271" cy="3007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819303" y="2868435"/>
              <a:ext cx="229135" cy="3007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出自【趣你的PPT】(微信:qunideppt)：最优质的PPT资源库"/>
            <p:cNvSpPr/>
            <p:nvPr/>
          </p:nvSpPr>
          <p:spPr bwMode="auto">
            <a:xfrm>
              <a:off x="6590168" y="5876198"/>
              <a:ext cx="1242842" cy="981802"/>
            </a:xfrm>
            <a:custGeom>
              <a:avLst/>
              <a:gdLst>
                <a:gd name="T0" fmla="*/ 0 w 857"/>
                <a:gd name="T1" fmla="*/ 0 h 677"/>
                <a:gd name="T2" fmla="*/ 316 w 857"/>
                <a:gd name="T3" fmla="*/ 0 h 677"/>
                <a:gd name="T4" fmla="*/ 857 w 857"/>
                <a:gd name="T5" fmla="*/ 677 h 677"/>
                <a:gd name="T6" fmla="*/ 294 w 857"/>
                <a:gd name="T7" fmla="*/ 677 h 677"/>
                <a:gd name="T8" fmla="*/ 0 w 857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7" h="677">
                  <a:moveTo>
                    <a:pt x="0" y="0"/>
                  </a:moveTo>
                  <a:lnTo>
                    <a:pt x="316" y="0"/>
                  </a:lnTo>
                  <a:lnTo>
                    <a:pt x="857" y="677"/>
                  </a:lnTo>
                  <a:lnTo>
                    <a:pt x="294" y="6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出自【趣你的PPT】(微信:qunideppt)：最优质的PPT资源库"/>
            <p:cNvSpPr/>
            <p:nvPr/>
          </p:nvSpPr>
          <p:spPr bwMode="auto">
            <a:xfrm>
              <a:off x="6819303" y="5876198"/>
              <a:ext cx="1013707" cy="981802"/>
            </a:xfrm>
            <a:custGeom>
              <a:avLst/>
              <a:gdLst>
                <a:gd name="T0" fmla="*/ 158 w 699"/>
                <a:gd name="T1" fmla="*/ 0 h 677"/>
                <a:gd name="T2" fmla="*/ 0 w 699"/>
                <a:gd name="T3" fmla="*/ 0 h 677"/>
                <a:gd name="T4" fmla="*/ 415 w 699"/>
                <a:gd name="T5" fmla="*/ 677 h 677"/>
                <a:gd name="T6" fmla="*/ 699 w 699"/>
                <a:gd name="T7" fmla="*/ 677 h 677"/>
                <a:gd name="T8" fmla="*/ 158 w 699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677">
                  <a:moveTo>
                    <a:pt x="158" y="0"/>
                  </a:moveTo>
                  <a:lnTo>
                    <a:pt x="0" y="0"/>
                  </a:lnTo>
                  <a:lnTo>
                    <a:pt x="415" y="677"/>
                  </a:lnTo>
                  <a:lnTo>
                    <a:pt x="699" y="677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Group 4出自【趣你的PPT】(微信:qunideppt)：最优质的PPT资源库"/>
          <p:cNvGrpSpPr/>
          <p:nvPr/>
        </p:nvGrpSpPr>
        <p:grpSpPr>
          <a:xfrm>
            <a:off x="7252919" y="2371008"/>
            <a:ext cx="1905594" cy="4486992"/>
            <a:chOff x="7252919" y="2371008"/>
            <a:chExt cx="1905594" cy="4486992"/>
          </a:xfrm>
          <a:solidFill>
            <a:schemeClr val="accent1"/>
          </a:solidFill>
        </p:grpSpPr>
        <p:sp>
          <p:nvSpPr>
            <p:cNvPr id="2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252919" y="2371008"/>
              <a:ext cx="456821" cy="35051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482055" y="2371008"/>
              <a:ext cx="227686" cy="35051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出自【趣你的PPT】(微信:qunideppt)：最优质的PPT资源库"/>
            <p:cNvSpPr/>
            <p:nvPr/>
          </p:nvSpPr>
          <p:spPr bwMode="auto">
            <a:xfrm>
              <a:off x="7252919" y="5876198"/>
              <a:ext cx="1905594" cy="981802"/>
            </a:xfrm>
            <a:custGeom>
              <a:avLst/>
              <a:gdLst>
                <a:gd name="T0" fmla="*/ 0 w 1314"/>
                <a:gd name="T1" fmla="*/ 0 h 677"/>
                <a:gd name="T2" fmla="*/ 315 w 1314"/>
                <a:gd name="T3" fmla="*/ 0 h 677"/>
                <a:gd name="T4" fmla="*/ 1314 w 1314"/>
                <a:gd name="T5" fmla="*/ 677 h 677"/>
                <a:gd name="T6" fmla="*/ 717 w 1314"/>
                <a:gd name="T7" fmla="*/ 677 h 677"/>
                <a:gd name="T8" fmla="*/ 0 w 1314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4" h="677">
                  <a:moveTo>
                    <a:pt x="0" y="0"/>
                  </a:moveTo>
                  <a:lnTo>
                    <a:pt x="315" y="0"/>
                  </a:lnTo>
                  <a:lnTo>
                    <a:pt x="1314" y="677"/>
                  </a:lnTo>
                  <a:lnTo>
                    <a:pt x="717" y="6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出自【趣你的PPT】(微信:qunideppt)：最优质的PPT资源库"/>
            <p:cNvSpPr/>
            <p:nvPr/>
          </p:nvSpPr>
          <p:spPr bwMode="auto">
            <a:xfrm>
              <a:off x="7482055" y="5876198"/>
              <a:ext cx="1676458" cy="981802"/>
            </a:xfrm>
            <a:custGeom>
              <a:avLst/>
              <a:gdLst>
                <a:gd name="T0" fmla="*/ 157 w 1156"/>
                <a:gd name="T1" fmla="*/ 0 h 677"/>
                <a:gd name="T2" fmla="*/ 0 w 1156"/>
                <a:gd name="T3" fmla="*/ 0 h 677"/>
                <a:gd name="T4" fmla="*/ 870 w 1156"/>
                <a:gd name="T5" fmla="*/ 677 h 677"/>
                <a:gd name="T6" fmla="*/ 1156 w 1156"/>
                <a:gd name="T7" fmla="*/ 677 h 677"/>
                <a:gd name="T8" fmla="*/ 157 w 1156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677">
                  <a:moveTo>
                    <a:pt x="157" y="0"/>
                  </a:moveTo>
                  <a:lnTo>
                    <a:pt x="0" y="0"/>
                  </a:lnTo>
                  <a:lnTo>
                    <a:pt x="870" y="677"/>
                  </a:lnTo>
                  <a:lnTo>
                    <a:pt x="1156" y="677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52854" y="1386307"/>
            <a:ext cx="656952" cy="65550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090494" y="1322497"/>
            <a:ext cx="783121" cy="931043"/>
          </a:xfrm>
          <a:custGeom>
            <a:avLst/>
            <a:gdLst>
              <a:gd name="T0" fmla="*/ 418 w 1200"/>
              <a:gd name="T1" fmla="*/ 1172 h 1426"/>
              <a:gd name="T2" fmla="*/ 0 w 1200"/>
              <a:gd name="T3" fmla="*/ 600 h 1426"/>
              <a:gd name="T4" fmla="*/ 600 w 1200"/>
              <a:gd name="T5" fmla="*/ 0 h 1426"/>
              <a:gd name="T6" fmla="*/ 1200 w 1200"/>
              <a:gd name="T7" fmla="*/ 600 h 1426"/>
              <a:gd name="T8" fmla="*/ 782 w 1200"/>
              <a:gd name="T9" fmla="*/ 1172 h 1426"/>
              <a:gd name="T10" fmla="*/ 600 w 1200"/>
              <a:gd name="T11" fmla="*/ 1426 h 1426"/>
              <a:gd name="T12" fmla="*/ 418 w 1200"/>
              <a:gd name="T13" fmla="*/ 1172 h 1426"/>
              <a:gd name="T14" fmla="*/ 1050 w 1200"/>
              <a:gd name="T15" fmla="*/ 600 h 1426"/>
              <a:gd name="T16" fmla="*/ 600 w 1200"/>
              <a:gd name="T17" fmla="*/ 150 h 1426"/>
              <a:gd name="T18" fmla="*/ 150 w 1200"/>
              <a:gd name="T19" fmla="*/ 600 h 1426"/>
              <a:gd name="T20" fmla="*/ 600 w 1200"/>
              <a:gd name="T21" fmla="*/ 1050 h 1426"/>
              <a:gd name="T22" fmla="*/ 1050 w 1200"/>
              <a:gd name="T23" fmla="*/ 60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0" h="1426">
                <a:moveTo>
                  <a:pt x="418" y="1172"/>
                </a:moveTo>
                <a:cubicBezTo>
                  <a:pt x="176" y="1095"/>
                  <a:pt x="0" y="868"/>
                  <a:pt x="0" y="600"/>
                </a:cubicBezTo>
                <a:cubicBezTo>
                  <a:pt x="0" y="269"/>
                  <a:pt x="269" y="0"/>
                  <a:pt x="600" y="0"/>
                </a:cubicBezTo>
                <a:cubicBezTo>
                  <a:pt x="932" y="0"/>
                  <a:pt x="1200" y="269"/>
                  <a:pt x="1200" y="600"/>
                </a:cubicBezTo>
                <a:cubicBezTo>
                  <a:pt x="1200" y="868"/>
                  <a:pt x="1025" y="1095"/>
                  <a:pt x="782" y="1172"/>
                </a:cubicBezTo>
                <a:cubicBezTo>
                  <a:pt x="600" y="1426"/>
                  <a:pt x="600" y="1426"/>
                  <a:pt x="600" y="1426"/>
                </a:cubicBezTo>
                <a:lnTo>
                  <a:pt x="418" y="1172"/>
                </a:lnTo>
                <a:close/>
                <a:moveTo>
                  <a:pt x="1050" y="600"/>
                </a:moveTo>
                <a:cubicBezTo>
                  <a:pt x="1050" y="351"/>
                  <a:pt x="849" y="150"/>
                  <a:pt x="600" y="150"/>
                </a:cubicBezTo>
                <a:cubicBezTo>
                  <a:pt x="352" y="150"/>
                  <a:pt x="150" y="351"/>
                  <a:pt x="150" y="600"/>
                </a:cubicBezTo>
                <a:cubicBezTo>
                  <a:pt x="150" y="849"/>
                  <a:pt x="352" y="1050"/>
                  <a:pt x="600" y="1050"/>
                </a:cubicBezTo>
                <a:cubicBezTo>
                  <a:pt x="849" y="1050"/>
                  <a:pt x="1050" y="849"/>
                  <a:pt x="1050" y="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出自【趣你的PPT】(微信:qunideppt)：最优质的PPT资源库"/>
          <p:cNvSpPr/>
          <p:nvPr/>
        </p:nvSpPr>
        <p:spPr bwMode="auto">
          <a:xfrm>
            <a:off x="7482055" y="1322497"/>
            <a:ext cx="391560" cy="931043"/>
          </a:xfrm>
          <a:custGeom>
            <a:avLst/>
            <a:gdLst>
              <a:gd name="T0" fmla="*/ 0 w 600"/>
              <a:gd name="T1" fmla="*/ 150 h 1426"/>
              <a:gd name="T2" fmla="*/ 450 w 600"/>
              <a:gd name="T3" fmla="*/ 600 h 1426"/>
              <a:gd name="T4" fmla="*/ 0 w 600"/>
              <a:gd name="T5" fmla="*/ 1050 h 1426"/>
              <a:gd name="T6" fmla="*/ 0 w 600"/>
              <a:gd name="T7" fmla="*/ 1050 h 1426"/>
              <a:gd name="T8" fmla="*/ 0 w 600"/>
              <a:gd name="T9" fmla="*/ 1426 h 1426"/>
              <a:gd name="T10" fmla="*/ 182 w 600"/>
              <a:gd name="T11" fmla="*/ 1172 h 1426"/>
              <a:gd name="T12" fmla="*/ 600 w 600"/>
              <a:gd name="T13" fmla="*/ 600 h 1426"/>
              <a:gd name="T14" fmla="*/ 0 w 600"/>
              <a:gd name="T15" fmla="*/ 0 h 1426"/>
              <a:gd name="T16" fmla="*/ 0 w 600"/>
              <a:gd name="T17" fmla="*/ 0 h 1426"/>
              <a:gd name="T18" fmla="*/ 0 w 600"/>
              <a:gd name="T19" fmla="*/ 150 h 1426"/>
              <a:gd name="T20" fmla="*/ 0 w 600"/>
              <a:gd name="T21" fmla="*/ 15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0" h="1426">
                <a:moveTo>
                  <a:pt x="0" y="150"/>
                </a:moveTo>
                <a:cubicBezTo>
                  <a:pt x="249" y="150"/>
                  <a:pt x="450" y="351"/>
                  <a:pt x="450" y="600"/>
                </a:cubicBezTo>
                <a:cubicBezTo>
                  <a:pt x="450" y="849"/>
                  <a:pt x="249" y="1050"/>
                  <a:pt x="0" y="1050"/>
                </a:cubicBezTo>
                <a:cubicBezTo>
                  <a:pt x="0" y="1050"/>
                  <a:pt x="0" y="1050"/>
                  <a:pt x="0" y="1050"/>
                </a:cubicBezTo>
                <a:cubicBezTo>
                  <a:pt x="0" y="1426"/>
                  <a:pt x="0" y="1426"/>
                  <a:pt x="0" y="1426"/>
                </a:cubicBezTo>
                <a:cubicBezTo>
                  <a:pt x="182" y="1172"/>
                  <a:pt x="182" y="1172"/>
                  <a:pt x="182" y="1172"/>
                </a:cubicBezTo>
                <a:cubicBezTo>
                  <a:pt x="425" y="1095"/>
                  <a:pt x="600" y="868"/>
                  <a:pt x="600" y="600"/>
                </a:cubicBezTo>
                <a:cubicBezTo>
                  <a:pt x="600" y="269"/>
                  <a:pt x="332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0"/>
                  <a:pt x="0" y="150"/>
                  <a:pt x="0" y="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239868" y="1515376"/>
            <a:ext cx="482925" cy="390111"/>
          </a:xfrm>
          <a:custGeom>
            <a:avLst/>
            <a:gdLst>
              <a:gd name="T0" fmla="*/ 718 w 742"/>
              <a:gd name="T1" fmla="*/ 247 h 598"/>
              <a:gd name="T2" fmla="*/ 672 w 742"/>
              <a:gd name="T3" fmla="*/ 247 h 598"/>
              <a:gd name="T4" fmla="*/ 606 w 742"/>
              <a:gd name="T5" fmla="*/ 135 h 598"/>
              <a:gd name="T6" fmla="*/ 628 w 742"/>
              <a:gd name="T7" fmla="*/ 14 h 598"/>
              <a:gd name="T8" fmla="*/ 488 w 742"/>
              <a:gd name="T9" fmla="*/ 73 h 598"/>
              <a:gd name="T10" fmla="*/ 392 w 742"/>
              <a:gd name="T11" fmla="*/ 61 h 598"/>
              <a:gd name="T12" fmla="*/ 129 w 742"/>
              <a:gd name="T13" fmla="*/ 198 h 598"/>
              <a:gd name="T14" fmla="*/ 79 w 742"/>
              <a:gd name="T15" fmla="*/ 198 h 598"/>
              <a:gd name="T16" fmla="*/ 48 w 742"/>
              <a:gd name="T17" fmla="*/ 185 h 598"/>
              <a:gd name="T18" fmla="*/ 35 w 742"/>
              <a:gd name="T19" fmla="*/ 154 h 598"/>
              <a:gd name="T20" fmla="*/ 79 w 742"/>
              <a:gd name="T21" fmla="*/ 110 h 598"/>
              <a:gd name="T22" fmla="*/ 110 w 742"/>
              <a:gd name="T23" fmla="*/ 123 h 598"/>
              <a:gd name="T24" fmla="*/ 135 w 742"/>
              <a:gd name="T25" fmla="*/ 123 h 598"/>
              <a:gd name="T26" fmla="*/ 135 w 742"/>
              <a:gd name="T27" fmla="*/ 98 h 598"/>
              <a:gd name="T28" fmla="*/ 79 w 742"/>
              <a:gd name="T29" fmla="*/ 75 h 598"/>
              <a:gd name="T30" fmla="*/ 0 w 742"/>
              <a:gd name="T31" fmla="*/ 154 h 598"/>
              <a:gd name="T32" fmla="*/ 23 w 742"/>
              <a:gd name="T33" fmla="*/ 210 h 598"/>
              <a:gd name="T34" fmla="*/ 79 w 742"/>
              <a:gd name="T35" fmla="*/ 233 h 598"/>
              <a:gd name="T36" fmla="*/ 115 w 742"/>
              <a:gd name="T37" fmla="*/ 233 h 598"/>
              <a:gd name="T38" fmla="*/ 106 w 742"/>
              <a:gd name="T39" fmla="*/ 297 h 598"/>
              <a:gd name="T40" fmla="*/ 164 w 742"/>
              <a:gd name="T41" fmla="*/ 446 h 598"/>
              <a:gd name="T42" fmla="*/ 139 w 742"/>
              <a:gd name="T43" fmla="*/ 581 h 598"/>
              <a:gd name="T44" fmla="*/ 153 w 742"/>
              <a:gd name="T45" fmla="*/ 598 h 598"/>
              <a:gd name="T46" fmla="*/ 254 w 742"/>
              <a:gd name="T47" fmla="*/ 598 h 598"/>
              <a:gd name="T48" fmla="*/ 273 w 742"/>
              <a:gd name="T49" fmla="*/ 581 h 598"/>
              <a:gd name="T50" fmla="*/ 278 w 742"/>
              <a:gd name="T51" fmla="*/ 515 h 598"/>
              <a:gd name="T52" fmla="*/ 392 w 742"/>
              <a:gd name="T53" fmla="*/ 532 h 598"/>
              <a:gd name="T54" fmla="*/ 479 w 742"/>
              <a:gd name="T55" fmla="*/ 523 h 598"/>
              <a:gd name="T56" fmla="*/ 483 w 742"/>
              <a:gd name="T57" fmla="*/ 581 h 598"/>
              <a:gd name="T58" fmla="*/ 502 w 742"/>
              <a:gd name="T59" fmla="*/ 598 h 598"/>
              <a:gd name="T60" fmla="*/ 603 w 742"/>
              <a:gd name="T61" fmla="*/ 598 h 598"/>
              <a:gd name="T62" fmla="*/ 617 w 742"/>
              <a:gd name="T63" fmla="*/ 581 h 598"/>
              <a:gd name="T64" fmla="*/ 596 w 742"/>
              <a:gd name="T65" fmla="*/ 468 h 598"/>
              <a:gd name="T66" fmla="*/ 654 w 742"/>
              <a:gd name="T67" fmla="*/ 396 h 598"/>
              <a:gd name="T68" fmla="*/ 718 w 742"/>
              <a:gd name="T69" fmla="*/ 396 h 598"/>
              <a:gd name="T70" fmla="*/ 742 w 742"/>
              <a:gd name="T71" fmla="*/ 371 h 598"/>
              <a:gd name="T72" fmla="*/ 742 w 742"/>
              <a:gd name="T73" fmla="*/ 272 h 598"/>
              <a:gd name="T74" fmla="*/ 718 w 742"/>
              <a:gd name="T75" fmla="*/ 247 h 598"/>
              <a:gd name="T76" fmla="*/ 493 w 742"/>
              <a:gd name="T77" fmla="*/ 140 h 598"/>
              <a:gd name="T78" fmla="*/ 471 w 742"/>
              <a:gd name="T79" fmla="*/ 152 h 598"/>
              <a:gd name="T80" fmla="*/ 392 w 742"/>
              <a:gd name="T81" fmla="*/ 141 h 598"/>
              <a:gd name="T82" fmla="*/ 298 w 742"/>
              <a:gd name="T83" fmla="*/ 156 h 598"/>
              <a:gd name="T84" fmla="*/ 292 w 742"/>
              <a:gd name="T85" fmla="*/ 157 h 598"/>
              <a:gd name="T86" fmla="*/ 276 w 742"/>
              <a:gd name="T87" fmla="*/ 146 h 598"/>
              <a:gd name="T88" fmla="*/ 286 w 742"/>
              <a:gd name="T89" fmla="*/ 124 h 598"/>
              <a:gd name="T90" fmla="*/ 392 w 742"/>
              <a:gd name="T91" fmla="*/ 107 h 598"/>
              <a:gd name="T92" fmla="*/ 481 w 742"/>
              <a:gd name="T93" fmla="*/ 118 h 598"/>
              <a:gd name="T94" fmla="*/ 493 w 742"/>
              <a:gd name="T95" fmla="*/ 140 h 598"/>
              <a:gd name="T96" fmla="*/ 574 w 742"/>
              <a:gd name="T97" fmla="*/ 271 h 598"/>
              <a:gd name="T98" fmla="*/ 538 w 742"/>
              <a:gd name="T99" fmla="*/ 235 h 598"/>
              <a:gd name="T100" fmla="*/ 574 w 742"/>
              <a:gd name="T101" fmla="*/ 198 h 598"/>
              <a:gd name="T102" fmla="*/ 611 w 742"/>
              <a:gd name="T103" fmla="*/ 235 h 598"/>
              <a:gd name="T104" fmla="*/ 574 w 742"/>
              <a:gd name="T105" fmla="*/ 271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2" h="598">
                <a:moveTo>
                  <a:pt x="718" y="247"/>
                </a:moveTo>
                <a:cubicBezTo>
                  <a:pt x="672" y="247"/>
                  <a:pt x="672" y="247"/>
                  <a:pt x="672" y="247"/>
                </a:cubicBezTo>
                <a:cubicBezTo>
                  <a:pt x="662" y="204"/>
                  <a:pt x="640" y="166"/>
                  <a:pt x="606" y="135"/>
                </a:cubicBezTo>
                <a:cubicBezTo>
                  <a:pt x="623" y="91"/>
                  <a:pt x="646" y="20"/>
                  <a:pt x="628" y="14"/>
                </a:cubicBezTo>
                <a:cubicBezTo>
                  <a:pt x="577" y="0"/>
                  <a:pt x="518" y="46"/>
                  <a:pt x="488" y="73"/>
                </a:cubicBezTo>
                <a:cubicBezTo>
                  <a:pt x="459" y="66"/>
                  <a:pt x="427" y="61"/>
                  <a:pt x="392" y="61"/>
                </a:cubicBezTo>
                <a:cubicBezTo>
                  <a:pt x="263" y="61"/>
                  <a:pt x="170" y="117"/>
                  <a:pt x="129" y="198"/>
                </a:cubicBezTo>
                <a:cubicBezTo>
                  <a:pt x="79" y="198"/>
                  <a:pt x="79" y="198"/>
                  <a:pt x="79" y="198"/>
                </a:cubicBezTo>
                <a:cubicBezTo>
                  <a:pt x="67" y="198"/>
                  <a:pt x="56" y="193"/>
                  <a:pt x="48" y="185"/>
                </a:cubicBezTo>
                <a:cubicBezTo>
                  <a:pt x="39" y="177"/>
                  <a:pt x="35" y="166"/>
                  <a:pt x="35" y="154"/>
                </a:cubicBezTo>
                <a:cubicBezTo>
                  <a:pt x="35" y="130"/>
                  <a:pt x="55" y="110"/>
                  <a:pt x="79" y="110"/>
                </a:cubicBezTo>
                <a:cubicBezTo>
                  <a:pt x="91" y="110"/>
                  <a:pt x="102" y="114"/>
                  <a:pt x="110" y="123"/>
                </a:cubicBezTo>
                <a:cubicBezTo>
                  <a:pt x="117" y="130"/>
                  <a:pt x="128" y="130"/>
                  <a:pt x="135" y="123"/>
                </a:cubicBezTo>
                <a:cubicBezTo>
                  <a:pt x="142" y="116"/>
                  <a:pt x="142" y="105"/>
                  <a:pt x="135" y="98"/>
                </a:cubicBezTo>
                <a:cubicBezTo>
                  <a:pt x="120" y="83"/>
                  <a:pt x="100" y="75"/>
                  <a:pt x="79" y="75"/>
                </a:cubicBezTo>
                <a:cubicBezTo>
                  <a:pt x="35" y="75"/>
                  <a:pt x="0" y="110"/>
                  <a:pt x="0" y="154"/>
                </a:cubicBezTo>
                <a:cubicBezTo>
                  <a:pt x="0" y="175"/>
                  <a:pt x="8" y="195"/>
                  <a:pt x="23" y="210"/>
                </a:cubicBezTo>
                <a:cubicBezTo>
                  <a:pt x="38" y="225"/>
                  <a:pt x="58" y="233"/>
                  <a:pt x="79" y="233"/>
                </a:cubicBezTo>
                <a:cubicBezTo>
                  <a:pt x="115" y="233"/>
                  <a:pt x="115" y="233"/>
                  <a:pt x="115" y="233"/>
                </a:cubicBezTo>
                <a:cubicBezTo>
                  <a:pt x="109" y="253"/>
                  <a:pt x="106" y="275"/>
                  <a:pt x="106" y="297"/>
                </a:cubicBezTo>
                <a:cubicBezTo>
                  <a:pt x="106" y="353"/>
                  <a:pt x="126" y="405"/>
                  <a:pt x="164" y="446"/>
                </a:cubicBezTo>
                <a:cubicBezTo>
                  <a:pt x="139" y="581"/>
                  <a:pt x="139" y="581"/>
                  <a:pt x="139" y="581"/>
                </a:cubicBezTo>
                <a:cubicBezTo>
                  <a:pt x="137" y="591"/>
                  <a:pt x="143" y="598"/>
                  <a:pt x="153" y="598"/>
                </a:cubicBezTo>
                <a:cubicBezTo>
                  <a:pt x="254" y="598"/>
                  <a:pt x="254" y="598"/>
                  <a:pt x="254" y="598"/>
                </a:cubicBezTo>
                <a:cubicBezTo>
                  <a:pt x="264" y="598"/>
                  <a:pt x="272" y="591"/>
                  <a:pt x="273" y="581"/>
                </a:cubicBezTo>
                <a:cubicBezTo>
                  <a:pt x="278" y="515"/>
                  <a:pt x="278" y="515"/>
                  <a:pt x="278" y="515"/>
                </a:cubicBezTo>
                <a:cubicBezTo>
                  <a:pt x="312" y="526"/>
                  <a:pt x="350" y="532"/>
                  <a:pt x="392" y="532"/>
                </a:cubicBezTo>
                <a:cubicBezTo>
                  <a:pt x="423" y="532"/>
                  <a:pt x="452" y="529"/>
                  <a:pt x="479" y="523"/>
                </a:cubicBezTo>
                <a:cubicBezTo>
                  <a:pt x="483" y="581"/>
                  <a:pt x="483" y="581"/>
                  <a:pt x="483" y="581"/>
                </a:cubicBezTo>
                <a:cubicBezTo>
                  <a:pt x="484" y="591"/>
                  <a:pt x="493" y="598"/>
                  <a:pt x="502" y="598"/>
                </a:cubicBezTo>
                <a:cubicBezTo>
                  <a:pt x="603" y="598"/>
                  <a:pt x="603" y="598"/>
                  <a:pt x="603" y="598"/>
                </a:cubicBezTo>
                <a:cubicBezTo>
                  <a:pt x="613" y="598"/>
                  <a:pt x="619" y="591"/>
                  <a:pt x="617" y="581"/>
                </a:cubicBezTo>
                <a:cubicBezTo>
                  <a:pt x="596" y="468"/>
                  <a:pt x="596" y="468"/>
                  <a:pt x="596" y="468"/>
                </a:cubicBezTo>
                <a:cubicBezTo>
                  <a:pt x="621" y="447"/>
                  <a:pt x="640" y="423"/>
                  <a:pt x="654" y="396"/>
                </a:cubicBezTo>
                <a:cubicBezTo>
                  <a:pt x="718" y="396"/>
                  <a:pt x="718" y="396"/>
                  <a:pt x="718" y="396"/>
                </a:cubicBezTo>
                <a:cubicBezTo>
                  <a:pt x="731" y="396"/>
                  <a:pt x="742" y="385"/>
                  <a:pt x="742" y="371"/>
                </a:cubicBezTo>
                <a:cubicBezTo>
                  <a:pt x="742" y="272"/>
                  <a:pt x="742" y="272"/>
                  <a:pt x="742" y="272"/>
                </a:cubicBezTo>
                <a:cubicBezTo>
                  <a:pt x="742" y="258"/>
                  <a:pt x="731" y="247"/>
                  <a:pt x="718" y="247"/>
                </a:cubicBezTo>
                <a:close/>
                <a:moveTo>
                  <a:pt x="493" y="140"/>
                </a:moveTo>
                <a:cubicBezTo>
                  <a:pt x="490" y="149"/>
                  <a:pt x="480" y="155"/>
                  <a:pt x="471" y="152"/>
                </a:cubicBezTo>
                <a:cubicBezTo>
                  <a:pt x="447" y="145"/>
                  <a:pt x="420" y="141"/>
                  <a:pt x="392" y="141"/>
                </a:cubicBezTo>
                <a:cubicBezTo>
                  <a:pt x="358" y="141"/>
                  <a:pt x="326" y="146"/>
                  <a:pt x="298" y="156"/>
                </a:cubicBezTo>
                <a:cubicBezTo>
                  <a:pt x="296" y="157"/>
                  <a:pt x="294" y="157"/>
                  <a:pt x="292" y="157"/>
                </a:cubicBezTo>
                <a:cubicBezTo>
                  <a:pt x="285" y="157"/>
                  <a:pt x="278" y="153"/>
                  <a:pt x="276" y="146"/>
                </a:cubicBezTo>
                <a:cubicBezTo>
                  <a:pt x="273" y="137"/>
                  <a:pt x="277" y="127"/>
                  <a:pt x="286" y="124"/>
                </a:cubicBezTo>
                <a:cubicBezTo>
                  <a:pt x="318" y="112"/>
                  <a:pt x="354" y="107"/>
                  <a:pt x="392" y="107"/>
                </a:cubicBezTo>
                <a:cubicBezTo>
                  <a:pt x="423" y="107"/>
                  <a:pt x="453" y="111"/>
                  <a:pt x="481" y="118"/>
                </a:cubicBezTo>
                <a:cubicBezTo>
                  <a:pt x="490" y="121"/>
                  <a:pt x="495" y="131"/>
                  <a:pt x="493" y="140"/>
                </a:cubicBezTo>
                <a:close/>
                <a:moveTo>
                  <a:pt x="574" y="271"/>
                </a:moveTo>
                <a:cubicBezTo>
                  <a:pt x="554" y="271"/>
                  <a:pt x="538" y="255"/>
                  <a:pt x="538" y="235"/>
                </a:cubicBezTo>
                <a:cubicBezTo>
                  <a:pt x="538" y="214"/>
                  <a:pt x="554" y="198"/>
                  <a:pt x="574" y="198"/>
                </a:cubicBezTo>
                <a:cubicBezTo>
                  <a:pt x="594" y="198"/>
                  <a:pt x="611" y="214"/>
                  <a:pt x="611" y="235"/>
                </a:cubicBezTo>
                <a:cubicBezTo>
                  <a:pt x="611" y="255"/>
                  <a:pt x="594" y="271"/>
                  <a:pt x="574" y="2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828800" y="2874236"/>
            <a:ext cx="655501" cy="65695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64990" y="2810426"/>
            <a:ext cx="783121" cy="931043"/>
          </a:xfrm>
          <a:custGeom>
            <a:avLst/>
            <a:gdLst>
              <a:gd name="T0" fmla="*/ 418 w 1200"/>
              <a:gd name="T1" fmla="*/ 1172 h 1426"/>
              <a:gd name="T2" fmla="*/ 0 w 1200"/>
              <a:gd name="T3" fmla="*/ 600 h 1426"/>
              <a:gd name="T4" fmla="*/ 600 w 1200"/>
              <a:gd name="T5" fmla="*/ 0 h 1426"/>
              <a:gd name="T6" fmla="*/ 1200 w 1200"/>
              <a:gd name="T7" fmla="*/ 600 h 1426"/>
              <a:gd name="T8" fmla="*/ 782 w 1200"/>
              <a:gd name="T9" fmla="*/ 1172 h 1426"/>
              <a:gd name="T10" fmla="*/ 600 w 1200"/>
              <a:gd name="T11" fmla="*/ 1426 h 1426"/>
              <a:gd name="T12" fmla="*/ 418 w 1200"/>
              <a:gd name="T13" fmla="*/ 1172 h 1426"/>
              <a:gd name="T14" fmla="*/ 1050 w 1200"/>
              <a:gd name="T15" fmla="*/ 600 h 1426"/>
              <a:gd name="T16" fmla="*/ 600 w 1200"/>
              <a:gd name="T17" fmla="*/ 150 h 1426"/>
              <a:gd name="T18" fmla="*/ 150 w 1200"/>
              <a:gd name="T19" fmla="*/ 600 h 1426"/>
              <a:gd name="T20" fmla="*/ 600 w 1200"/>
              <a:gd name="T21" fmla="*/ 1050 h 1426"/>
              <a:gd name="T22" fmla="*/ 1050 w 1200"/>
              <a:gd name="T23" fmla="*/ 60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0" h="1426">
                <a:moveTo>
                  <a:pt x="418" y="1172"/>
                </a:moveTo>
                <a:cubicBezTo>
                  <a:pt x="176" y="1095"/>
                  <a:pt x="0" y="868"/>
                  <a:pt x="0" y="600"/>
                </a:cubicBezTo>
                <a:cubicBezTo>
                  <a:pt x="0" y="269"/>
                  <a:pt x="269" y="0"/>
                  <a:pt x="600" y="0"/>
                </a:cubicBezTo>
                <a:cubicBezTo>
                  <a:pt x="931" y="0"/>
                  <a:pt x="1200" y="269"/>
                  <a:pt x="1200" y="600"/>
                </a:cubicBezTo>
                <a:cubicBezTo>
                  <a:pt x="1200" y="868"/>
                  <a:pt x="1024" y="1095"/>
                  <a:pt x="782" y="1172"/>
                </a:cubicBezTo>
                <a:cubicBezTo>
                  <a:pt x="600" y="1426"/>
                  <a:pt x="600" y="1426"/>
                  <a:pt x="600" y="1426"/>
                </a:cubicBezTo>
                <a:lnTo>
                  <a:pt x="418" y="1172"/>
                </a:lnTo>
                <a:close/>
                <a:moveTo>
                  <a:pt x="1050" y="600"/>
                </a:moveTo>
                <a:cubicBezTo>
                  <a:pt x="1050" y="352"/>
                  <a:pt x="849" y="150"/>
                  <a:pt x="600" y="150"/>
                </a:cubicBezTo>
                <a:cubicBezTo>
                  <a:pt x="351" y="150"/>
                  <a:pt x="150" y="352"/>
                  <a:pt x="150" y="600"/>
                </a:cubicBezTo>
                <a:cubicBezTo>
                  <a:pt x="150" y="849"/>
                  <a:pt x="351" y="1050"/>
                  <a:pt x="600" y="1050"/>
                </a:cubicBezTo>
                <a:cubicBezTo>
                  <a:pt x="849" y="1050"/>
                  <a:pt x="1050" y="849"/>
                  <a:pt x="1050" y="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出自【趣你的PPT】(微信:qunideppt)：最优质的PPT资源库"/>
          <p:cNvSpPr/>
          <p:nvPr/>
        </p:nvSpPr>
        <p:spPr bwMode="auto">
          <a:xfrm>
            <a:off x="6156551" y="2810426"/>
            <a:ext cx="391560" cy="931043"/>
          </a:xfrm>
          <a:custGeom>
            <a:avLst/>
            <a:gdLst>
              <a:gd name="T0" fmla="*/ 0 w 600"/>
              <a:gd name="T1" fmla="*/ 150 h 1426"/>
              <a:gd name="T2" fmla="*/ 450 w 600"/>
              <a:gd name="T3" fmla="*/ 600 h 1426"/>
              <a:gd name="T4" fmla="*/ 0 w 600"/>
              <a:gd name="T5" fmla="*/ 1050 h 1426"/>
              <a:gd name="T6" fmla="*/ 0 w 600"/>
              <a:gd name="T7" fmla="*/ 1050 h 1426"/>
              <a:gd name="T8" fmla="*/ 0 w 600"/>
              <a:gd name="T9" fmla="*/ 1426 h 1426"/>
              <a:gd name="T10" fmla="*/ 182 w 600"/>
              <a:gd name="T11" fmla="*/ 1172 h 1426"/>
              <a:gd name="T12" fmla="*/ 600 w 600"/>
              <a:gd name="T13" fmla="*/ 600 h 1426"/>
              <a:gd name="T14" fmla="*/ 0 w 600"/>
              <a:gd name="T15" fmla="*/ 0 h 1426"/>
              <a:gd name="T16" fmla="*/ 0 w 600"/>
              <a:gd name="T17" fmla="*/ 0 h 1426"/>
              <a:gd name="T18" fmla="*/ 0 w 600"/>
              <a:gd name="T19" fmla="*/ 150 h 1426"/>
              <a:gd name="T20" fmla="*/ 0 w 600"/>
              <a:gd name="T21" fmla="*/ 15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0" h="1426">
                <a:moveTo>
                  <a:pt x="0" y="150"/>
                </a:moveTo>
                <a:cubicBezTo>
                  <a:pt x="249" y="150"/>
                  <a:pt x="450" y="352"/>
                  <a:pt x="450" y="600"/>
                </a:cubicBezTo>
                <a:cubicBezTo>
                  <a:pt x="450" y="849"/>
                  <a:pt x="249" y="1050"/>
                  <a:pt x="0" y="1050"/>
                </a:cubicBezTo>
                <a:cubicBezTo>
                  <a:pt x="0" y="1050"/>
                  <a:pt x="0" y="1050"/>
                  <a:pt x="0" y="1050"/>
                </a:cubicBezTo>
                <a:cubicBezTo>
                  <a:pt x="0" y="1426"/>
                  <a:pt x="0" y="1426"/>
                  <a:pt x="0" y="1426"/>
                </a:cubicBezTo>
                <a:cubicBezTo>
                  <a:pt x="182" y="1172"/>
                  <a:pt x="182" y="1172"/>
                  <a:pt x="182" y="1172"/>
                </a:cubicBezTo>
                <a:cubicBezTo>
                  <a:pt x="424" y="1095"/>
                  <a:pt x="600" y="868"/>
                  <a:pt x="600" y="600"/>
                </a:cubicBezTo>
                <a:cubicBezTo>
                  <a:pt x="600" y="269"/>
                  <a:pt x="33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0"/>
                  <a:pt x="0" y="150"/>
                  <a:pt x="0" y="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970922" y="2978652"/>
            <a:ext cx="371257" cy="394461"/>
          </a:xfrm>
          <a:custGeom>
            <a:avLst/>
            <a:gdLst>
              <a:gd name="T0" fmla="*/ 511 w 568"/>
              <a:gd name="T1" fmla="*/ 149 h 605"/>
              <a:gd name="T2" fmla="*/ 492 w 568"/>
              <a:gd name="T3" fmla="*/ 79 h 605"/>
              <a:gd name="T4" fmla="*/ 229 w 568"/>
              <a:gd name="T5" fmla="*/ 149 h 605"/>
              <a:gd name="T6" fmla="*/ 511 w 568"/>
              <a:gd name="T7" fmla="*/ 149 h 605"/>
              <a:gd name="T8" fmla="*/ 43 w 568"/>
              <a:gd name="T9" fmla="*/ 146 h 605"/>
              <a:gd name="T10" fmla="*/ 479 w 568"/>
              <a:gd name="T11" fmla="*/ 29 h 605"/>
              <a:gd name="T12" fmla="*/ 476 w 568"/>
              <a:gd name="T13" fmla="*/ 18 h 605"/>
              <a:gd name="T14" fmla="*/ 451 w 568"/>
              <a:gd name="T15" fmla="*/ 3 h 605"/>
              <a:gd name="T16" fmla="*/ 55 w 568"/>
              <a:gd name="T17" fmla="*/ 110 h 605"/>
              <a:gd name="T18" fmla="*/ 40 w 568"/>
              <a:gd name="T19" fmla="*/ 134 h 605"/>
              <a:gd name="T20" fmla="*/ 43 w 568"/>
              <a:gd name="T21" fmla="*/ 146 h 605"/>
              <a:gd name="T22" fmla="*/ 271 w 568"/>
              <a:gd name="T23" fmla="*/ 387 h 605"/>
              <a:gd name="T24" fmla="*/ 337 w 568"/>
              <a:gd name="T25" fmla="*/ 453 h 605"/>
              <a:gd name="T26" fmla="*/ 568 w 568"/>
              <a:gd name="T27" fmla="*/ 453 h 605"/>
              <a:gd name="T28" fmla="*/ 568 w 568"/>
              <a:gd name="T29" fmla="*/ 322 h 605"/>
              <a:gd name="T30" fmla="*/ 337 w 568"/>
              <a:gd name="T31" fmla="*/ 322 h 605"/>
              <a:gd name="T32" fmla="*/ 271 w 568"/>
              <a:gd name="T33" fmla="*/ 387 h 605"/>
              <a:gd name="T34" fmla="*/ 370 w 568"/>
              <a:gd name="T35" fmla="*/ 387 h 605"/>
              <a:gd name="T36" fmla="*/ 335 w 568"/>
              <a:gd name="T37" fmla="*/ 422 h 605"/>
              <a:gd name="T38" fmla="*/ 301 w 568"/>
              <a:gd name="T39" fmla="*/ 387 h 605"/>
              <a:gd name="T40" fmla="*/ 335 w 568"/>
              <a:gd name="T41" fmla="*/ 353 h 605"/>
              <a:gd name="T42" fmla="*/ 370 w 568"/>
              <a:gd name="T43" fmla="*/ 387 h 605"/>
              <a:gd name="T44" fmla="*/ 540 w 568"/>
              <a:gd name="T45" fmla="*/ 170 h 605"/>
              <a:gd name="T46" fmla="*/ 28 w 568"/>
              <a:gd name="T47" fmla="*/ 170 h 605"/>
              <a:gd name="T48" fmla="*/ 0 w 568"/>
              <a:gd name="T49" fmla="*/ 198 h 605"/>
              <a:gd name="T50" fmla="*/ 0 w 568"/>
              <a:gd name="T51" fmla="*/ 577 h 605"/>
              <a:gd name="T52" fmla="*/ 28 w 568"/>
              <a:gd name="T53" fmla="*/ 605 h 605"/>
              <a:gd name="T54" fmla="*/ 540 w 568"/>
              <a:gd name="T55" fmla="*/ 605 h 605"/>
              <a:gd name="T56" fmla="*/ 568 w 568"/>
              <a:gd name="T57" fmla="*/ 577 h 605"/>
              <a:gd name="T58" fmla="*/ 568 w 568"/>
              <a:gd name="T59" fmla="*/ 474 h 605"/>
              <a:gd name="T60" fmla="*/ 337 w 568"/>
              <a:gd name="T61" fmla="*/ 474 h 605"/>
              <a:gd name="T62" fmla="*/ 250 w 568"/>
              <a:gd name="T63" fmla="*/ 387 h 605"/>
              <a:gd name="T64" fmla="*/ 337 w 568"/>
              <a:gd name="T65" fmla="*/ 301 h 605"/>
              <a:gd name="T66" fmla="*/ 568 w 568"/>
              <a:gd name="T67" fmla="*/ 301 h 605"/>
              <a:gd name="T68" fmla="*/ 568 w 568"/>
              <a:gd name="T69" fmla="*/ 198 h 605"/>
              <a:gd name="T70" fmla="*/ 540 w 568"/>
              <a:gd name="T71" fmla="*/ 17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8" h="605">
                <a:moveTo>
                  <a:pt x="511" y="149"/>
                </a:moveTo>
                <a:cubicBezTo>
                  <a:pt x="492" y="79"/>
                  <a:pt x="492" y="79"/>
                  <a:pt x="492" y="79"/>
                </a:cubicBezTo>
                <a:cubicBezTo>
                  <a:pt x="229" y="149"/>
                  <a:pt x="229" y="149"/>
                  <a:pt x="229" y="149"/>
                </a:cubicBezTo>
                <a:lnTo>
                  <a:pt x="511" y="149"/>
                </a:lnTo>
                <a:close/>
                <a:moveTo>
                  <a:pt x="43" y="146"/>
                </a:moveTo>
                <a:cubicBezTo>
                  <a:pt x="479" y="29"/>
                  <a:pt x="479" y="29"/>
                  <a:pt x="479" y="29"/>
                </a:cubicBezTo>
                <a:cubicBezTo>
                  <a:pt x="476" y="18"/>
                  <a:pt x="476" y="18"/>
                  <a:pt x="476" y="18"/>
                </a:cubicBezTo>
                <a:cubicBezTo>
                  <a:pt x="473" y="7"/>
                  <a:pt x="462" y="0"/>
                  <a:pt x="451" y="3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44" y="112"/>
                  <a:pt x="37" y="124"/>
                  <a:pt x="40" y="134"/>
                </a:cubicBezTo>
                <a:lnTo>
                  <a:pt x="43" y="146"/>
                </a:lnTo>
                <a:close/>
                <a:moveTo>
                  <a:pt x="271" y="387"/>
                </a:moveTo>
                <a:cubicBezTo>
                  <a:pt x="271" y="423"/>
                  <a:pt x="301" y="453"/>
                  <a:pt x="337" y="453"/>
                </a:cubicBezTo>
                <a:cubicBezTo>
                  <a:pt x="568" y="453"/>
                  <a:pt x="568" y="453"/>
                  <a:pt x="568" y="453"/>
                </a:cubicBezTo>
                <a:cubicBezTo>
                  <a:pt x="568" y="322"/>
                  <a:pt x="568" y="322"/>
                  <a:pt x="568" y="322"/>
                </a:cubicBezTo>
                <a:cubicBezTo>
                  <a:pt x="337" y="322"/>
                  <a:pt x="337" y="322"/>
                  <a:pt x="337" y="322"/>
                </a:cubicBezTo>
                <a:cubicBezTo>
                  <a:pt x="301" y="322"/>
                  <a:pt x="271" y="351"/>
                  <a:pt x="271" y="387"/>
                </a:cubicBezTo>
                <a:close/>
                <a:moveTo>
                  <a:pt x="370" y="387"/>
                </a:moveTo>
                <a:cubicBezTo>
                  <a:pt x="370" y="406"/>
                  <a:pt x="355" y="422"/>
                  <a:pt x="335" y="422"/>
                </a:cubicBezTo>
                <a:cubicBezTo>
                  <a:pt x="316" y="422"/>
                  <a:pt x="301" y="406"/>
                  <a:pt x="301" y="387"/>
                </a:cubicBezTo>
                <a:cubicBezTo>
                  <a:pt x="301" y="368"/>
                  <a:pt x="316" y="353"/>
                  <a:pt x="335" y="353"/>
                </a:cubicBezTo>
                <a:cubicBezTo>
                  <a:pt x="355" y="353"/>
                  <a:pt x="370" y="368"/>
                  <a:pt x="370" y="387"/>
                </a:cubicBezTo>
                <a:close/>
                <a:moveTo>
                  <a:pt x="540" y="170"/>
                </a:moveTo>
                <a:cubicBezTo>
                  <a:pt x="28" y="170"/>
                  <a:pt x="28" y="170"/>
                  <a:pt x="28" y="170"/>
                </a:cubicBezTo>
                <a:cubicBezTo>
                  <a:pt x="13" y="170"/>
                  <a:pt x="0" y="183"/>
                  <a:pt x="0" y="198"/>
                </a:cubicBezTo>
                <a:cubicBezTo>
                  <a:pt x="0" y="577"/>
                  <a:pt x="0" y="577"/>
                  <a:pt x="0" y="577"/>
                </a:cubicBezTo>
                <a:cubicBezTo>
                  <a:pt x="0" y="592"/>
                  <a:pt x="13" y="605"/>
                  <a:pt x="28" y="605"/>
                </a:cubicBezTo>
                <a:cubicBezTo>
                  <a:pt x="540" y="605"/>
                  <a:pt x="540" y="605"/>
                  <a:pt x="540" y="605"/>
                </a:cubicBezTo>
                <a:cubicBezTo>
                  <a:pt x="555" y="605"/>
                  <a:pt x="568" y="592"/>
                  <a:pt x="568" y="577"/>
                </a:cubicBezTo>
                <a:cubicBezTo>
                  <a:pt x="568" y="474"/>
                  <a:pt x="568" y="474"/>
                  <a:pt x="568" y="474"/>
                </a:cubicBezTo>
                <a:cubicBezTo>
                  <a:pt x="337" y="474"/>
                  <a:pt x="337" y="474"/>
                  <a:pt x="337" y="474"/>
                </a:cubicBezTo>
                <a:cubicBezTo>
                  <a:pt x="289" y="474"/>
                  <a:pt x="250" y="435"/>
                  <a:pt x="250" y="387"/>
                </a:cubicBezTo>
                <a:cubicBezTo>
                  <a:pt x="250" y="340"/>
                  <a:pt x="289" y="301"/>
                  <a:pt x="337" y="301"/>
                </a:cubicBezTo>
                <a:cubicBezTo>
                  <a:pt x="568" y="301"/>
                  <a:pt x="568" y="301"/>
                  <a:pt x="568" y="301"/>
                </a:cubicBezTo>
                <a:cubicBezTo>
                  <a:pt x="568" y="198"/>
                  <a:pt x="568" y="198"/>
                  <a:pt x="568" y="198"/>
                </a:cubicBezTo>
                <a:cubicBezTo>
                  <a:pt x="568" y="183"/>
                  <a:pt x="555" y="170"/>
                  <a:pt x="540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166048" y="2372459"/>
            <a:ext cx="656952" cy="65695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02239" y="2310099"/>
            <a:ext cx="783121" cy="929594"/>
          </a:xfrm>
          <a:custGeom>
            <a:avLst/>
            <a:gdLst>
              <a:gd name="T0" fmla="*/ 418 w 1200"/>
              <a:gd name="T1" fmla="*/ 1171 h 1425"/>
              <a:gd name="T2" fmla="*/ 0 w 1200"/>
              <a:gd name="T3" fmla="*/ 600 h 1425"/>
              <a:gd name="T4" fmla="*/ 600 w 1200"/>
              <a:gd name="T5" fmla="*/ 0 h 1425"/>
              <a:gd name="T6" fmla="*/ 1200 w 1200"/>
              <a:gd name="T7" fmla="*/ 600 h 1425"/>
              <a:gd name="T8" fmla="*/ 782 w 1200"/>
              <a:gd name="T9" fmla="*/ 1171 h 1425"/>
              <a:gd name="T10" fmla="*/ 600 w 1200"/>
              <a:gd name="T11" fmla="*/ 1425 h 1425"/>
              <a:gd name="T12" fmla="*/ 418 w 1200"/>
              <a:gd name="T13" fmla="*/ 1171 h 1425"/>
              <a:gd name="T14" fmla="*/ 1050 w 1200"/>
              <a:gd name="T15" fmla="*/ 600 h 1425"/>
              <a:gd name="T16" fmla="*/ 600 w 1200"/>
              <a:gd name="T17" fmla="*/ 150 h 1425"/>
              <a:gd name="T18" fmla="*/ 150 w 1200"/>
              <a:gd name="T19" fmla="*/ 600 h 1425"/>
              <a:gd name="T20" fmla="*/ 600 w 1200"/>
              <a:gd name="T21" fmla="*/ 1050 h 1425"/>
              <a:gd name="T22" fmla="*/ 1050 w 1200"/>
              <a:gd name="T23" fmla="*/ 600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0" h="1425">
                <a:moveTo>
                  <a:pt x="418" y="1171"/>
                </a:moveTo>
                <a:cubicBezTo>
                  <a:pt x="175" y="1094"/>
                  <a:pt x="0" y="868"/>
                  <a:pt x="0" y="600"/>
                </a:cubicBezTo>
                <a:cubicBezTo>
                  <a:pt x="0" y="268"/>
                  <a:pt x="269" y="0"/>
                  <a:pt x="600" y="0"/>
                </a:cubicBezTo>
                <a:cubicBezTo>
                  <a:pt x="931" y="0"/>
                  <a:pt x="1200" y="268"/>
                  <a:pt x="1200" y="600"/>
                </a:cubicBezTo>
                <a:cubicBezTo>
                  <a:pt x="1200" y="868"/>
                  <a:pt x="1024" y="1094"/>
                  <a:pt x="782" y="1171"/>
                </a:cubicBezTo>
                <a:cubicBezTo>
                  <a:pt x="600" y="1425"/>
                  <a:pt x="600" y="1425"/>
                  <a:pt x="600" y="1425"/>
                </a:cubicBezTo>
                <a:lnTo>
                  <a:pt x="418" y="1171"/>
                </a:lnTo>
                <a:close/>
                <a:moveTo>
                  <a:pt x="1050" y="600"/>
                </a:moveTo>
                <a:cubicBezTo>
                  <a:pt x="1050" y="351"/>
                  <a:pt x="848" y="150"/>
                  <a:pt x="600" y="150"/>
                </a:cubicBezTo>
                <a:cubicBezTo>
                  <a:pt x="351" y="150"/>
                  <a:pt x="150" y="351"/>
                  <a:pt x="150" y="600"/>
                </a:cubicBezTo>
                <a:cubicBezTo>
                  <a:pt x="150" y="848"/>
                  <a:pt x="351" y="1050"/>
                  <a:pt x="600" y="1050"/>
                </a:cubicBezTo>
                <a:cubicBezTo>
                  <a:pt x="848" y="1050"/>
                  <a:pt x="1050" y="848"/>
                  <a:pt x="1050" y="6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出自【趣你的PPT】(微信:qunideppt)：最优质的PPT资源库"/>
          <p:cNvSpPr/>
          <p:nvPr/>
        </p:nvSpPr>
        <p:spPr bwMode="auto">
          <a:xfrm>
            <a:off x="5493799" y="2310099"/>
            <a:ext cx="391560" cy="929594"/>
          </a:xfrm>
          <a:custGeom>
            <a:avLst/>
            <a:gdLst>
              <a:gd name="T0" fmla="*/ 0 w 600"/>
              <a:gd name="T1" fmla="*/ 150 h 1425"/>
              <a:gd name="T2" fmla="*/ 450 w 600"/>
              <a:gd name="T3" fmla="*/ 600 h 1425"/>
              <a:gd name="T4" fmla="*/ 0 w 600"/>
              <a:gd name="T5" fmla="*/ 1050 h 1425"/>
              <a:gd name="T6" fmla="*/ 0 w 600"/>
              <a:gd name="T7" fmla="*/ 1050 h 1425"/>
              <a:gd name="T8" fmla="*/ 0 w 600"/>
              <a:gd name="T9" fmla="*/ 1425 h 1425"/>
              <a:gd name="T10" fmla="*/ 182 w 600"/>
              <a:gd name="T11" fmla="*/ 1171 h 1425"/>
              <a:gd name="T12" fmla="*/ 600 w 600"/>
              <a:gd name="T13" fmla="*/ 600 h 1425"/>
              <a:gd name="T14" fmla="*/ 0 w 600"/>
              <a:gd name="T15" fmla="*/ 0 h 1425"/>
              <a:gd name="T16" fmla="*/ 0 w 600"/>
              <a:gd name="T17" fmla="*/ 0 h 1425"/>
              <a:gd name="T18" fmla="*/ 0 w 600"/>
              <a:gd name="T19" fmla="*/ 150 h 1425"/>
              <a:gd name="T20" fmla="*/ 0 w 600"/>
              <a:gd name="T21" fmla="*/ 150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0" h="1425">
                <a:moveTo>
                  <a:pt x="0" y="150"/>
                </a:moveTo>
                <a:cubicBezTo>
                  <a:pt x="248" y="150"/>
                  <a:pt x="450" y="351"/>
                  <a:pt x="450" y="600"/>
                </a:cubicBezTo>
                <a:cubicBezTo>
                  <a:pt x="450" y="848"/>
                  <a:pt x="248" y="1050"/>
                  <a:pt x="0" y="1050"/>
                </a:cubicBezTo>
                <a:cubicBezTo>
                  <a:pt x="0" y="1050"/>
                  <a:pt x="0" y="1050"/>
                  <a:pt x="0" y="1050"/>
                </a:cubicBezTo>
                <a:cubicBezTo>
                  <a:pt x="0" y="1425"/>
                  <a:pt x="0" y="1425"/>
                  <a:pt x="0" y="1425"/>
                </a:cubicBezTo>
                <a:cubicBezTo>
                  <a:pt x="182" y="1171"/>
                  <a:pt x="182" y="1171"/>
                  <a:pt x="182" y="1171"/>
                </a:cubicBezTo>
                <a:cubicBezTo>
                  <a:pt x="424" y="1094"/>
                  <a:pt x="600" y="868"/>
                  <a:pt x="600" y="600"/>
                </a:cubicBezTo>
                <a:cubicBezTo>
                  <a:pt x="600" y="268"/>
                  <a:pt x="33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0"/>
                  <a:pt x="0" y="150"/>
                  <a:pt x="0" y="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282066" y="2511680"/>
            <a:ext cx="429266" cy="378509"/>
          </a:xfrm>
          <a:custGeom>
            <a:avLst/>
            <a:gdLst>
              <a:gd name="T0" fmla="*/ 632 w 658"/>
              <a:gd name="T1" fmla="*/ 0 h 581"/>
              <a:gd name="T2" fmla="*/ 114 w 658"/>
              <a:gd name="T3" fmla="*/ 0 h 581"/>
              <a:gd name="T4" fmla="*/ 88 w 658"/>
              <a:gd name="T5" fmla="*/ 26 h 581"/>
              <a:gd name="T6" fmla="*/ 88 w 658"/>
              <a:gd name="T7" fmla="*/ 41 h 581"/>
              <a:gd name="T8" fmla="*/ 658 w 658"/>
              <a:gd name="T9" fmla="*/ 41 h 581"/>
              <a:gd name="T10" fmla="*/ 658 w 658"/>
              <a:gd name="T11" fmla="*/ 26 h 581"/>
              <a:gd name="T12" fmla="*/ 632 w 658"/>
              <a:gd name="T13" fmla="*/ 0 h 581"/>
              <a:gd name="T14" fmla="*/ 88 w 658"/>
              <a:gd name="T15" fmla="*/ 183 h 581"/>
              <a:gd name="T16" fmla="*/ 544 w 658"/>
              <a:gd name="T17" fmla="*/ 183 h 581"/>
              <a:gd name="T18" fmla="*/ 593 w 658"/>
              <a:gd name="T19" fmla="*/ 232 h 581"/>
              <a:gd name="T20" fmla="*/ 593 w 658"/>
              <a:gd name="T21" fmla="*/ 375 h 581"/>
              <a:gd name="T22" fmla="*/ 632 w 658"/>
              <a:gd name="T23" fmla="*/ 375 h 581"/>
              <a:gd name="T24" fmla="*/ 658 w 658"/>
              <a:gd name="T25" fmla="*/ 349 h 581"/>
              <a:gd name="T26" fmla="*/ 658 w 658"/>
              <a:gd name="T27" fmla="*/ 105 h 581"/>
              <a:gd name="T28" fmla="*/ 88 w 658"/>
              <a:gd name="T29" fmla="*/ 105 h 581"/>
              <a:gd name="T30" fmla="*/ 88 w 658"/>
              <a:gd name="T31" fmla="*/ 183 h 581"/>
              <a:gd name="T32" fmla="*/ 544 w 658"/>
              <a:gd name="T33" fmla="*/ 207 h 581"/>
              <a:gd name="T34" fmla="*/ 25 w 658"/>
              <a:gd name="T35" fmla="*/ 207 h 581"/>
              <a:gd name="T36" fmla="*/ 0 w 658"/>
              <a:gd name="T37" fmla="*/ 232 h 581"/>
              <a:gd name="T38" fmla="*/ 0 w 658"/>
              <a:gd name="T39" fmla="*/ 555 h 581"/>
              <a:gd name="T40" fmla="*/ 25 w 658"/>
              <a:gd name="T41" fmla="*/ 581 h 581"/>
              <a:gd name="T42" fmla="*/ 544 w 658"/>
              <a:gd name="T43" fmla="*/ 581 h 581"/>
              <a:gd name="T44" fmla="*/ 569 w 658"/>
              <a:gd name="T45" fmla="*/ 555 h 581"/>
              <a:gd name="T46" fmla="*/ 569 w 658"/>
              <a:gd name="T47" fmla="*/ 232 h 581"/>
              <a:gd name="T48" fmla="*/ 544 w 658"/>
              <a:gd name="T49" fmla="*/ 207 h 581"/>
              <a:gd name="T50" fmla="*/ 365 w 658"/>
              <a:gd name="T51" fmla="*/ 262 h 581"/>
              <a:gd name="T52" fmla="*/ 517 w 658"/>
              <a:gd name="T53" fmla="*/ 262 h 581"/>
              <a:gd name="T54" fmla="*/ 517 w 658"/>
              <a:gd name="T55" fmla="*/ 361 h 581"/>
              <a:gd name="T56" fmla="*/ 365 w 658"/>
              <a:gd name="T57" fmla="*/ 361 h 581"/>
              <a:gd name="T58" fmla="*/ 365 w 658"/>
              <a:gd name="T59" fmla="*/ 262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58" h="581">
                <a:moveTo>
                  <a:pt x="632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00" y="0"/>
                  <a:pt x="88" y="12"/>
                  <a:pt x="88" y="26"/>
                </a:cubicBezTo>
                <a:cubicBezTo>
                  <a:pt x="88" y="41"/>
                  <a:pt x="88" y="41"/>
                  <a:pt x="88" y="41"/>
                </a:cubicBezTo>
                <a:cubicBezTo>
                  <a:pt x="658" y="41"/>
                  <a:pt x="658" y="41"/>
                  <a:pt x="658" y="41"/>
                </a:cubicBezTo>
                <a:cubicBezTo>
                  <a:pt x="658" y="26"/>
                  <a:pt x="658" y="26"/>
                  <a:pt x="658" y="26"/>
                </a:cubicBezTo>
                <a:cubicBezTo>
                  <a:pt x="658" y="12"/>
                  <a:pt x="646" y="0"/>
                  <a:pt x="632" y="0"/>
                </a:cubicBezTo>
                <a:close/>
                <a:moveTo>
                  <a:pt x="88" y="183"/>
                </a:moveTo>
                <a:cubicBezTo>
                  <a:pt x="544" y="183"/>
                  <a:pt x="544" y="183"/>
                  <a:pt x="544" y="183"/>
                </a:cubicBezTo>
                <a:cubicBezTo>
                  <a:pt x="571" y="183"/>
                  <a:pt x="593" y="205"/>
                  <a:pt x="593" y="232"/>
                </a:cubicBezTo>
                <a:cubicBezTo>
                  <a:pt x="593" y="375"/>
                  <a:pt x="593" y="375"/>
                  <a:pt x="593" y="375"/>
                </a:cubicBezTo>
                <a:cubicBezTo>
                  <a:pt x="632" y="375"/>
                  <a:pt x="632" y="375"/>
                  <a:pt x="632" y="375"/>
                </a:cubicBezTo>
                <a:cubicBezTo>
                  <a:pt x="646" y="375"/>
                  <a:pt x="658" y="363"/>
                  <a:pt x="658" y="349"/>
                </a:cubicBezTo>
                <a:cubicBezTo>
                  <a:pt x="658" y="105"/>
                  <a:pt x="658" y="105"/>
                  <a:pt x="658" y="105"/>
                </a:cubicBezTo>
                <a:cubicBezTo>
                  <a:pt x="88" y="105"/>
                  <a:pt x="88" y="105"/>
                  <a:pt x="88" y="105"/>
                </a:cubicBezTo>
                <a:lnTo>
                  <a:pt x="88" y="183"/>
                </a:lnTo>
                <a:close/>
                <a:moveTo>
                  <a:pt x="544" y="207"/>
                </a:moveTo>
                <a:cubicBezTo>
                  <a:pt x="25" y="207"/>
                  <a:pt x="25" y="207"/>
                  <a:pt x="25" y="207"/>
                </a:cubicBezTo>
                <a:cubicBezTo>
                  <a:pt x="11" y="207"/>
                  <a:pt x="0" y="218"/>
                  <a:pt x="0" y="232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69"/>
                  <a:pt x="11" y="581"/>
                  <a:pt x="25" y="581"/>
                </a:cubicBezTo>
                <a:cubicBezTo>
                  <a:pt x="544" y="581"/>
                  <a:pt x="544" y="581"/>
                  <a:pt x="544" y="581"/>
                </a:cubicBezTo>
                <a:cubicBezTo>
                  <a:pt x="558" y="581"/>
                  <a:pt x="569" y="569"/>
                  <a:pt x="569" y="555"/>
                </a:cubicBezTo>
                <a:cubicBezTo>
                  <a:pt x="569" y="232"/>
                  <a:pt x="569" y="232"/>
                  <a:pt x="569" y="232"/>
                </a:cubicBezTo>
                <a:cubicBezTo>
                  <a:pt x="569" y="218"/>
                  <a:pt x="558" y="207"/>
                  <a:pt x="544" y="207"/>
                </a:cubicBezTo>
                <a:close/>
                <a:moveTo>
                  <a:pt x="365" y="262"/>
                </a:moveTo>
                <a:cubicBezTo>
                  <a:pt x="517" y="262"/>
                  <a:pt x="517" y="262"/>
                  <a:pt x="517" y="262"/>
                </a:cubicBezTo>
                <a:cubicBezTo>
                  <a:pt x="517" y="361"/>
                  <a:pt x="517" y="361"/>
                  <a:pt x="517" y="361"/>
                </a:cubicBezTo>
                <a:cubicBezTo>
                  <a:pt x="365" y="361"/>
                  <a:pt x="365" y="361"/>
                  <a:pt x="365" y="361"/>
                </a:cubicBezTo>
                <a:lnTo>
                  <a:pt x="365" y="2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4504746" y="2874236"/>
            <a:ext cx="656952" cy="65695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440937" y="2810426"/>
            <a:ext cx="783121" cy="931043"/>
          </a:xfrm>
          <a:custGeom>
            <a:avLst/>
            <a:gdLst>
              <a:gd name="T0" fmla="*/ 418 w 1200"/>
              <a:gd name="T1" fmla="*/ 1172 h 1426"/>
              <a:gd name="T2" fmla="*/ 0 w 1200"/>
              <a:gd name="T3" fmla="*/ 600 h 1426"/>
              <a:gd name="T4" fmla="*/ 600 w 1200"/>
              <a:gd name="T5" fmla="*/ 0 h 1426"/>
              <a:gd name="T6" fmla="*/ 1200 w 1200"/>
              <a:gd name="T7" fmla="*/ 600 h 1426"/>
              <a:gd name="T8" fmla="*/ 782 w 1200"/>
              <a:gd name="T9" fmla="*/ 1172 h 1426"/>
              <a:gd name="T10" fmla="*/ 600 w 1200"/>
              <a:gd name="T11" fmla="*/ 1426 h 1426"/>
              <a:gd name="T12" fmla="*/ 418 w 1200"/>
              <a:gd name="T13" fmla="*/ 1172 h 1426"/>
              <a:gd name="T14" fmla="*/ 1050 w 1200"/>
              <a:gd name="T15" fmla="*/ 600 h 1426"/>
              <a:gd name="T16" fmla="*/ 600 w 1200"/>
              <a:gd name="T17" fmla="*/ 150 h 1426"/>
              <a:gd name="T18" fmla="*/ 150 w 1200"/>
              <a:gd name="T19" fmla="*/ 600 h 1426"/>
              <a:gd name="T20" fmla="*/ 600 w 1200"/>
              <a:gd name="T21" fmla="*/ 1050 h 1426"/>
              <a:gd name="T22" fmla="*/ 1050 w 1200"/>
              <a:gd name="T23" fmla="*/ 60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0" h="1426">
                <a:moveTo>
                  <a:pt x="418" y="1172"/>
                </a:moveTo>
                <a:cubicBezTo>
                  <a:pt x="176" y="1095"/>
                  <a:pt x="0" y="868"/>
                  <a:pt x="0" y="600"/>
                </a:cubicBezTo>
                <a:cubicBezTo>
                  <a:pt x="0" y="269"/>
                  <a:pt x="269" y="0"/>
                  <a:pt x="600" y="0"/>
                </a:cubicBezTo>
                <a:cubicBezTo>
                  <a:pt x="932" y="0"/>
                  <a:pt x="1200" y="269"/>
                  <a:pt x="1200" y="600"/>
                </a:cubicBezTo>
                <a:cubicBezTo>
                  <a:pt x="1200" y="868"/>
                  <a:pt x="1025" y="1095"/>
                  <a:pt x="782" y="1172"/>
                </a:cubicBezTo>
                <a:cubicBezTo>
                  <a:pt x="600" y="1426"/>
                  <a:pt x="600" y="1426"/>
                  <a:pt x="600" y="1426"/>
                </a:cubicBezTo>
                <a:lnTo>
                  <a:pt x="418" y="1172"/>
                </a:lnTo>
                <a:close/>
                <a:moveTo>
                  <a:pt x="1050" y="600"/>
                </a:moveTo>
                <a:cubicBezTo>
                  <a:pt x="1050" y="352"/>
                  <a:pt x="849" y="150"/>
                  <a:pt x="600" y="150"/>
                </a:cubicBezTo>
                <a:cubicBezTo>
                  <a:pt x="352" y="150"/>
                  <a:pt x="150" y="352"/>
                  <a:pt x="150" y="600"/>
                </a:cubicBezTo>
                <a:cubicBezTo>
                  <a:pt x="150" y="849"/>
                  <a:pt x="352" y="1050"/>
                  <a:pt x="600" y="1050"/>
                </a:cubicBezTo>
                <a:cubicBezTo>
                  <a:pt x="849" y="1050"/>
                  <a:pt x="1050" y="849"/>
                  <a:pt x="1050" y="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出自【趣你的PPT】(微信:qunideppt)：最优质的PPT资源库"/>
          <p:cNvSpPr/>
          <p:nvPr/>
        </p:nvSpPr>
        <p:spPr bwMode="auto">
          <a:xfrm>
            <a:off x="4832497" y="2810426"/>
            <a:ext cx="391560" cy="931043"/>
          </a:xfrm>
          <a:custGeom>
            <a:avLst/>
            <a:gdLst>
              <a:gd name="T0" fmla="*/ 0 w 600"/>
              <a:gd name="T1" fmla="*/ 150 h 1426"/>
              <a:gd name="T2" fmla="*/ 450 w 600"/>
              <a:gd name="T3" fmla="*/ 600 h 1426"/>
              <a:gd name="T4" fmla="*/ 0 w 600"/>
              <a:gd name="T5" fmla="*/ 1050 h 1426"/>
              <a:gd name="T6" fmla="*/ 0 w 600"/>
              <a:gd name="T7" fmla="*/ 1050 h 1426"/>
              <a:gd name="T8" fmla="*/ 0 w 600"/>
              <a:gd name="T9" fmla="*/ 1426 h 1426"/>
              <a:gd name="T10" fmla="*/ 182 w 600"/>
              <a:gd name="T11" fmla="*/ 1172 h 1426"/>
              <a:gd name="T12" fmla="*/ 600 w 600"/>
              <a:gd name="T13" fmla="*/ 600 h 1426"/>
              <a:gd name="T14" fmla="*/ 0 w 600"/>
              <a:gd name="T15" fmla="*/ 0 h 1426"/>
              <a:gd name="T16" fmla="*/ 0 w 600"/>
              <a:gd name="T17" fmla="*/ 0 h 1426"/>
              <a:gd name="T18" fmla="*/ 0 w 600"/>
              <a:gd name="T19" fmla="*/ 150 h 1426"/>
              <a:gd name="T20" fmla="*/ 0 w 600"/>
              <a:gd name="T21" fmla="*/ 15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0" h="1426">
                <a:moveTo>
                  <a:pt x="0" y="150"/>
                </a:moveTo>
                <a:cubicBezTo>
                  <a:pt x="249" y="150"/>
                  <a:pt x="450" y="352"/>
                  <a:pt x="450" y="600"/>
                </a:cubicBezTo>
                <a:cubicBezTo>
                  <a:pt x="450" y="849"/>
                  <a:pt x="249" y="1050"/>
                  <a:pt x="0" y="1050"/>
                </a:cubicBezTo>
                <a:cubicBezTo>
                  <a:pt x="0" y="1050"/>
                  <a:pt x="0" y="1050"/>
                  <a:pt x="0" y="1050"/>
                </a:cubicBezTo>
                <a:cubicBezTo>
                  <a:pt x="0" y="1426"/>
                  <a:pt x="0" y="1426"/>
                  <a:pt x="0" y="1426"/>
                </a:cubicBezTo>
                <a:cubicBezTo>
                  <a:pt x="182" y="1172"/>
                  <a:pt x="182" y="1172"/>
                  <a:pt x="182" y="1172"/>
                </a:cubicBezTo>
                <a:cubicBezTo>
                  <a:pt x="425" y="1095"/>
                  <a:pt x="600" y="868"/>
                  <a:pt x="600" y="600"/>
                </a:cubicBezTo>
                <a:cubicBezTo>
                  <a:pt x="600" y="269"/>
                  <a:pt x="332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0"/>
                  <a:pt x="0" y="150"/>
                  <a:pt x="0" y="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596110" y="2968500"/>
            <a:ext cx="471323" cy="348054"/>
          </a:xfrm>
          <a:custGeom>
            <a:avLst/>
            <a:gdLst>
              <a:gd name="T0" fmla="*/ 370 w 721"/>
              <a:gd name="T1" fmla="*/ 323 h 533"/>
              <a:gd name="T2" fmla="*/ 574 w 721"/>
              <a:gd name="T3" fmla="*/ 350 h 533"/>
              <a:gd name="T4" fmla="*/ 573 w 721"/>
              <a:gd name="T5" fmla="*/ 211 h 533"/>
              <a:gd name="T6" fmla="*/ 427 w 721"/>
              <a:gd name="T7" fmla="*/ 183 h 533"/>
              <a:gd name="T8" fmla="*/ 549 w 721"/>
              <a:gd name="T9" fmla="*/ 215 h 533"/>
              <a:gd name="T10" fmla="*/ 410 w 721"/>
              <a:gd name="T11" fmla="*/ 249 h 533"/>
              <a:gd name="T12" fmla="*/ 427 w 721"/>
              <a:gd name="T13" fmla="*/ 207 h 533"/>
              <a:gd name="T14" fmla="*/ 549 w 721"/>
              <a:gd name="T15" fmla="*/ 215 h 533"/>
              <a:gd name="T16" fmla="*/ 173 w 721"/>
              <a:gd name="T17" fmla="*/ 367 h 533"/>
              <a:gd name="T18" fmla="*/ 27 w 721"/>
              <a:gd name="T19" fmla="*/ 394 h 533"/>
              <a:gd name="T20" fmla="*/ 25 w 721"/>
              <a:gd name="T21" fmla="*/ 533 h 533"/>
              <a:gd name="T22" fmla="*/ 229 w 721"/>
              <a:gd name="T23" fmla="*/ 506 h 533"/>
              <a:gd name="T24" fmla="*/ 43 w 721"/>
              <a:gd name="T25" fmla="*/ 433 h 533"/>
              <a:gd name="T26" fmla="*/ 60 w 721"/>
              <a:gd name="T27" fmla="*/ 391 h 533"/>
              <a:gd name="T28" fmla="*/ 183 w 721"/>
              <a:gd name="T29" fmla="*/ 399 h 533"/>
              <a:gd name="T30" fmla="*/ 43 w 721"/>
              <a:gd name="T31" fmla="*/ 433 h 533"/>
              <a:gd name="T32" fmla="*/ 695 w 721"/>
              <a:gd name="T33" fmla="*/ 394 h 533"/>
              <a:gd name="T34" fmla="*/ 549 w 721"/>
              <a:gd name="T35" fmla="*/ 367 h 533"/>
              <a:gd name="T36" fmla="*/ 492 w 721"/>
              <a:gd name="T37" fmla="*/ 506 h 533"/>
              <a:gd name="T38" fmla="*/ 696 w 721"/>
              <a:gd name="T39" fmla="*/ 533 h 533"/>
              <a:gd name="T40" fmla="*/ 532 w 721"/>
              <a:gd name="T41" fmla="*/ 433 h 533"/>
              <a:gd name="T42" fmla="*/ 549 w 721"/>
              <a:gd name="T43" fmla="*/ 391 h 533"/>
              <a:gd name="T44" fmla="*/ 671 w 721"/>
              <a:gd name="T45" fmla="*/ 399 h 533"/>
              <a:gd name="T46" fmla="*/ 532 w 721"/>
              <a:gd name="T47" fmla="*/ 433 h 533"/>
              <a:gd name="T48" fmla="*/ 452 w 721"/>
              <a:gd name="T49" fmla="*/ 167 h 533"/>
              <a:gd name="T50" fmla="*/ 450 w 721"/>
              <a:gd name="T51" fmla="*/ 27 h 533"/>
              <a:gd name="T52" fmla="*/ 304 w 721"/>
              <a:gd name="T53" fmla="*/ 0 h 533"/>
              <a:gd name="T54" fmla="*/ 248 w 721"/>
              <a:gd name="T55" fmla="*/ 140 h 533"/>
              <a:gd name="T56" fmla="*/ 295 w 721"/>
              <a:gd name="T57" fmla="*/ 32 h 533"/>
              <a:gd name="T58" fmla="*/ 417 w 721"/>
              <a:gd name="T59" fmla="*/ 24 h 533"/>
              <a:gd name="T60" fmla="*/ 434 w 721"/>
              <a:gd name="T61" fmla="*/ 66 h 533"/>
              <a:gd name="T62" fmla="*/ 295 w 721"/>
              <a:gd name="T63" fmla="*/ 32 h 533"/>
              <a:gd name="T64" fmla="*/ 417 w 721"/>
              <a:gd name="T65" fmla="*/ 367 h 533"/>
              <a:gd name="T66" fmla="*/ 271 w 721"/>
              <a:gd name="T67" fmla="*/ 394 h 533"/>
              <a:gd name="T68" fmla="*/ 270 w 721"/>
              <a:gd name="T69" fmla="*/ 533 h 533"/>
              <a:gd name="T70" fmla="*/ 474 w 721"/>
              <a:gd name="T71" fmla="*/ 506 h 533"/>
              <a:gd name="T72" fmla="*/ 287 w 721"/>
              <a:gd name="T73" fmla="*/ 433 h 533"/>
              <a:gd name="T74" fmla="*/ 304 w 721"/>
              <a:gd name="T75" fmla="*/ 391 h 533"/>
              <a:gd name="T76" fmla="*/ 427 w 721"/>
              <a:gd name="T77" fmla="*/ 399 h 533"/>
              <a:gd name="T78" fmla="*/ 287 w 721"/>
              <a:gd name="T79" fmla="*/ 433 h 533"/>
              <a:gd name="T80" fmla="*/ 330 w 721"/>
              <a:gd name="T81" fmla="*/ 350 h 533"/>
              <a:gd name="T82" fmla="*/ 328 w 721"/>
              <a:gd name="T83" fmla="*/ 211 h 533"/>
              <a:gd name="T84" fmla="*/ 182 w 721"/>
              <a:gd name="T85" fmla="*/ 183 h 533"/>
              <a:gd name="T86" fmla="*/ 125 w 721"/>
              <a:gd name="T87" fmla="*/ 323 h 533"/>
              <a:gd name="T88" fmla="*/ 172 w 721"/>
              <a:gd name="T89" fmla="*/ 215 h 533"/>
              <a:gd name="T90" fmla="*/ 295 w 721"/>
              <a:gd name="T91" fmla="*/ 207 h 533"/>
              <a:gd name="T92" fmla="*/ 312 w 721"/>
              <a:gd name="T93" fmla="*/ 249 h 533"/>
              <a:gd name="T94" fmla="*/ 172 w 721"/>
              <a:gd name="T95" fmla="*/ 215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1" h="533">
                <a:moveTo>
                  <a:pt x="393" y="211"/>
                </a:moveTo>
                <a:cubicBezTo>
                  <a:pt x="370" y="323"/>
                  <a:pt x="370" y="323"/>
                  <a:pt x="370" y="323"/>
                </a:cubicBezTo>
                <a:cubicBezTo>
                  <a:pt x="367" y="338"/>
                  <a:pt x="377" y="350"/>
                  <a:pt x="392" y="350"/>
                </a:cubicBezTo>
                <a:cubicBezTo>
                  <a:pt x="574" y="350"/>
                  <a:pt x="574" y="350"/>
                  <a:pt x="574" y="350"/>
                </a:cubicBezTo>
                <a:cubicBezTo>
                  <a:pt x="589" y="350"/>
                  <a:pt x="599" y="338"/>
                  <a:pt x="596" y="323"/>
                </a:cubicBezTo>
                <a:cubicBezTo>
                  <a:pt x="573" y="211"/>
                  <a:pt x="573" y="211"/>
                  <a:pt x="573" y="211"/>
                </a:cubicBezTo>
                <a:cubicBezTo>
                  <a:pt x="570" y="196"/>
                  <a:pt x="555" y="183"/>
                  <a:pt x="539" y="183"/>
                </a:cubicBezTo>
                <a:cubicBezTo>
                  <a:pt x="427" y="183"/>
                  <a:pt x="427" y="183"/>
                  <a:pt x="427" y="183"/>
                </a:cubicBezTo>
                <a:cubicBezTo>
                  <a:pt x="411" y="183"/>
                  <a:pt x="396" y="196"/>
                  <a:pt x="393" y="211"/>
                </a:cubicBezTo>
                <a:close/>
                <a:moveTo>
                  <a:pt x="549" y="215"/>
                </a:moveTo>
                <a:cubicBezTo>
                  <a:pt x="556" y="249"/>
                  <a:pt x="556" y="249"/>
                  <a:pt x="556" y="249"/>
                </a:cubicBezTo>
                <a:cubicBezTo>
                  <a:pt x="410" y="249"/>
                  <a:pt x="410" y="249"/>
                  <a:pt x="410" y="249"/>
                </a:cubicBezTo>
                <a:cubicBezTo>
                  <a:pt x="417" y="215"/>
                  <a:pt x="417" y="215"/>
                  <a:pt x="417" y="215"/>
                </a:cubicBezTo>
                <a:cubicBezTo>
                  <a:pt x="418" y="212"/>
                  <a:pt x="423" y="207"/>
                  <a:pt x="427" y="207"/>
                </a:cubicBezTo>
                <a:cubicBezTo>
                  <a:pt x="539" y="207"/>
                  <a:pt x="539" y="207"/>
                  <a:pt x="539" y="207"/>
                </a:cubicBezTo>
                <a:cubicBezTo>
                  <a:pt x="543" y="207"/>
                  <a:pt x="548" y="212"/>
                  <a:pt x="549" y="215"/>
                </a:cubicBezTo>
                <a:close/>
                <a:moveTo>
                  <a:pt x="206" y="394"/>
                </a:moveTo>
                <a:cubicBezTo>
                  <a:pt x="203" y="379"/>
                  <a:pt x="188" y="367"/>
                  <a:pt x="173" y="367"/>
                </a:cubicBezTo>
                <a:cubicBezTo>
                  <a:pt x="60" y="367"/>
                  <a:pt x="60" y="367"/>
                  <a:pt x="60" y="367"/>
                </a:cubicBezTo>
                <a:cubicBezTo>
                  <a:pt x="45" y="367"/>
                  <a:pt x="30" y="379"/>
                  <a:pt x="27" y="394"/>
                </a:cubicBezTo>
                <a:cubicBezTo>
                  <a:pt x="3" y="506"/>
                  <a:pt x="3" y="506"/>
                  <a:pt x="3" y="506"/>
                </a:cubicBezTo>
                <a:cubicBezTo>
                  <a:pt x="0" y="521"/>
                  <a:pt x="10" y="533"/>
                  <a:pt x="25" y="533"/>
                </a:cubicBezTo>
                <a:cubicBezTo>
                  <a:pt x="207" y="533"/>
                  <a:pt x="207" y="533"/>
                  <a:pt x="207" y="533"/>
                </a:cubicBezTo>
                <a:cubicBezTo>
                  <a:pt x="223" y="533"/>
                  <a:pt x="233" y="521"/>
                  <a:pt x="229" y="506"/>
                </a:cubicBezTo>
                <a:lnTo>
                  <a:pt x="206" y="394"/>
                </a:lnTo>
                <a:close/>
                <a:moveTo>
                  <a:pt x="43" y="433"/>
                </a:moveTo>
                <a:cubicBezTo>
                  <a:pt x="50" y="399"/>
                  <a:pt x="50" y="399"/>
                  <a:pt x="50" y="399"/>
                </a:cubicBezTo>
                <a:cubicBezTo>
                  <a:pt x="51" y="395"/>
                  <a:pt x="56" y="391"/>
                  <a:pt x="60" y="391"/>
                </a:cubicBezTo>
                <a:cubicBezTo>
                  <a:pt x="173" y="391"/>
                  <a:pt x="173" y="391"/>
                  <a:pt x="173" y="391"/>
                </a:cubicBezTo>
                <a:cubicBezTo>
                  <a:pt x="177" y="391"/>
                  <a:pt x="182" y="395"/>
                  <a:pt x="183" y="399"/>
                </a:cubicBezTo>
                <a:cubicBezTo>
                  <a:pt x="190" y="433"/>
                  <a:pt x="190" y="433"/>
                  <a:pt x="190" y="433"/>
                </a:cubicBezTo>
                <a:lnTo>
                  <a:pt x="43" y="433"/>
                </a:lnTo>
                <a:close/>
                <a:moveTo>
                  <a:pt x="718" y="506"/>
                </a:moveTo>
                <a:cubicBezTo>
                  <a:pt x="695" y="394"/>
                  <a:pt x="695" y="394"/>
                  <a:pt x="695" y="394"/>
                </a:cubicBezTo>
                <a:cubicBezTo>
                  <a:pt x="692" y="379"/>
                  <a:pt x="677" y="367"/>
                  <a:pt x="661" y="367"/>
                </a:cubicBezTo>
                <a:cubicBezTo>
                  <a:pt x="549" y="367"/>
                  <a:pt x="549" y="367"/>
                  <a:pt x="549" y="367"/>
                </a:cubicBezTo>
                <a:cubicBezTo>
                  <a:pt x="534" y="367"/>
                  <a:pt x="519" y="379"/>
                  <a:pt x="515" y="394"/>
                </a:cubicBezTo>
                <a:cubicBezTo>
                  <a:pt x="492" y="506"/>
                  <a:pt x="492" y="506"/>
                  <a:pt x="492" y="506"/>
                </a:cubicBezTo>
                <a:cubicBezTo>
                  <a:pt x="489" y="521"/>
                  <a:pt x="499" y="533"/>
                  <a:pt x="514" y="533"/>
                </a:cubicBezTo>
                <a:cubicBezTo>
                  <a:pt x="696" y="533"/>
                  <a:pt x="696" y="533"/>
                  <a:pt x="696" y="533"/>
                </a:cubicBezTo>
                <a:cubicBezTo>
                  <a:pt x="711" y="533"/>
                  <a:pt x="721" y="521"/>
                  <a:pt x="718" y="506"/>
                </a:cubicBezTo>
                <a:close/>
                <a:moveTo>
                  <a:pt x="532" y="433"/>
                </a:moveTo>
                <a:cubicBezTo>
                  <a:pt x="539" y="399"/>
                  <a:pt x="539" y="399"/>
                  <a:pt x="539" y="399"/>
                </a:cubicBezTo>
                <a:cubicBezTo>
                  <a:pt x="540" y="395"/>
                  <a:pt x="545" y="391"/>
                  <a:pt x="549" y="391"/>
                </a:cubicBezTo>
                <a:cubicBezTo>
                  <a:pt x="661" y="391"/>
                  <a:pt x="661" y="391"/>
                  <a:pt x="661" y="391"/>
                </a:cubicBezTo>
                <a:cubicBezTo>
                  <a:pt x="665" y="391"/>
                  <a:pt x="671" y="395"/>
                  <a:pt x="671" y="399"/>
                </a:cubicBezTo>
                <a:cubicBezTo>
                  <a:pt x="678" y="433"/>
                  <a:pt x="678" y="433"/>
                  <a:pt x="678" y="433"/>
                </a:cubicBezTo>
                <a:lnTo>
                  <a:pt x="532" y="433"/>
                </a:lnTo>
                <a:close/>
                <a:moveTo>
                  <a:pt x="270" y="167"/>
                </a:moveTo>
                <a:cubicBezTo>
                  <a:pt x="452" y="167"/>
                  <a:pt x="452" y="167"/>
                  <a:pt x="452" y="167"/>
                </a:cubicBezTo>
                <a:cubicBezTo>
                  <a:pt x="467" y="167"/>
                  <a:pt x="477" y="155"/>
                  <a:pt x="474" y="140"/>
                </a:cubicBezTo>
                <a:cubicBezTo>
                  <a:pt x="450" y="27"/>
                  <a:pt x="450" y="27"/>
                  <a:pt x="450" y="27"/>
                </a:cubicBezTo>
                <a:cubicBezTo>
                  <a:pt x="447" y="12"/>
                  <a:pt x="432" y="0"/>
                  <a:pt x="417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289" y="0"/>
                  <a:pt x="274" y="12"/>
                  <a:pt x="271" y="27"/>
                </a:cubicBezTo>
                <a:cubicBezTo>
                  <a:pt x="248" y="140"/>
                  <a:pt x="248" y="140"/>
                  <a:pt x="248" y="140"/>
                </a:cubicBezTo>
                <a:cubicBezTo>
                  <a:pt x="245" y="155"/>
                  <a:pt x="254" y="167"/>
                  <a:pt x="270" y="167"/>
                </a:cubicBezTo>
                <a:close/>
                <a:moveTo>
                  <a:pt x="295" y="32"/>
                </a:moveTo>
                <a:cubicBezTo>
                  <a:pt x="295" y="28"/>
                  <a:pt x="300" y="24"/>
                  <a:pt x="304" y="24"/>
                </a:cubicBezTo>
                <a:cubicBezTo>
                  <a:pt x="417" y="24"/>
                  <a:pt x="417" y="24"/>
                  <a:pt x="417" y="24"/>
                </a:cubicBezTo>
                <a:cubicBezTo>
                  <a:pt x="421" y="24"/>
                  <a:pt x="426" y="28"/>
                  <a:pt x="427" y="32"/>
                </a:cubicBezTo>
                <a:cubicBezTo>
                  <a:pt x="434" y="66"/>
                  <a:pt x="434" y="66"/>
                  <a:pt x="434" y="66"/>
                </a:cubicBezTo>
                <a:cubicBezTo>
                  <a:pt x="287" y="66"/>
                  <a:pt x="287" y="66"/>
                  <a:pt x="287" y="66"/>
                </a:cubicBezTo>
                <a:lnTo>
                  <a:pt x="295" y="32"/>
                </a:lnTo>
                <a:close/>
                <a:moveTo>
                  <a:pt x="450" y="394"/>
                </a:moveTo>
                <a:cubicBezTo>
                  <a:pt x="447" y="379"/>
                  <a:pt x="432" y="367"/>
                  <a:pt x="417" y="367"/>
                </a:cubicBezTo>
                <a:cubicBezTo>
                  <a:pt x="304" y="367"/>
                  <a:pt x="304" y="367"/>
                  <a:pt x="304" y="367"/>
                </a:cubicBezTo>
                <a:cubicBezTo>
                  <a:pt x="289" y="367"/>
                  <a:pt x="274" y="379"/>
                  <a:pt x="271" y="394"/>
                </a:cubicBezTo>
                <a:cubicBezTo>
                  <a:pt x="248" y="506"/>
                  <a:pt x="248" y="506"/>
                  <a:pt x="248" y="506"/>
                </a:cubicBezTo>
                <a:cubicBezTo>
                  <a:pt x="245" y="521"/>
                  <a:pt x="254" y="533"/>
                  <a:pt x="270" y="533"/>
                </a:cubicBezTo>
                <a:cubicBezTo>
                  <a:pt x="452" y="533"/>
                  <a:pt x="452" y="533"/>
                  <a:pt x="452" y="533"/>
                </a:cubicBezTo>
                <a:cubicBezTo>
                  <a:pt x="467" y="533"/>
                  <a:pt x="477" y="521"/>
                  <a:pt x="474" y="506"/>
                </a:cubicBezTo>
                <a:lnTo>
                  <a:pt x="450" y="394"/>
                </a:lnTo>
                <a:close/>
                <a:moveTo>
                  <a:pt x="287" y="433"/>
                </a:moveTo>
                <a:cubicBezTo>
                  <a:pt x="295" y="399"/>
                  <a:pt x="295" y="399"/>
                  <a:pt x="295" y="399"/>
                </a:cubicBezTo>
                <a:cubicBezTo>
                  <a:pt x="295" y="395"/>
                  <a:pt x="300" y="391"/>
                  <a:pt x="304" y="391"/>
                </a:cubicBezTo>
                <a:cubicBezTo>
                  <a:pt x="417" y="391"/>
                  <a:pt x="417" y="391"/>
                  <a:pt x="417" y="391"/>
                </a:cubicBezTo>
                <a:cubicBezTo>
                  <a:pt x="421" y="391"/>
                  <a:pt x="426" y="395"/>
                  <a:pt x="427" y="399"/>
                </a:cubicBezTo>
                <a:cubicBezTo>
                  <a:pt x="434" y="433"/>
                  <a:pt x="434" y="433"/>
                  <a:pt x="434" y="433"/>
                </a:cubicBezTo>
                <a:lnTo>
                  <a:pt x="287" y="433"/>
                </a:lnTo>
                <a:close/>
                <a:moveTo>
                  <a:pt x="148" y="350"/>
                </a:moveTo>
                <a:cubicBezTo>
                  <a:pt x="330" y="350"/>
                  <a:pt x="330" y="350"/>
                  <a:pt x="330" y="350"/>
                </a:cubicBezTo>
                <a:cubicBezTo>
                  <a:pt x="345" y="350"/>
                  <a:pt x="355" y="338"/>
                  <a:pt x="352" y="323"/>
                </a:cubicBezTo>
                <a:cubicBezTo>
                  <a:pt x="328" y="211"/>
                  <a:pt x="328" y="211"/>
                  <a:pt x="328" y="211"/>
                </a:cubicBezTo>
                <a:cubicBezTo>
                  <a:pt x="325" y="196"/>
                  <a:pt x="310" y="183"/>
                  <a:pt x="295" y="183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67" y="183"/>
                  <a:pt x="152" y="196"/>
                  <a:pt x="149" y="211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122" y="338"/>
                  <a:pt x="132" y="350"/>
                  <a:pt x="148" y="350"/>
                </a:cubicBezTo>
                <a:close/>
                <a:moveTo>
                  <a:pt x="172" y="215"/>
                </a:moveTo>
                <a:cubicBezTo>
                  <a:pt x="173" y="212"/>
                  <a:pt x="178" y="207"/>
                  <a:pt x="182" y="207"/>
                </a:cubicBezTo>
                <a:cubicBezTo>
                  <a:pt x="295" y="207"/>
                  <a:pt x="295" y="207"/>
                  <a:pt x="295" y="207"/>
                </a:cubicBezTo>
                <a:cubicBezTo>
                  <a:pt x="299" y="207"/>
                  <a:pt x="304" y="212"/>
                  <a:pt x="305" y="215"/>
                </a:cubicBezTo>
                <a:cubicBezTo>
                  <a:pt x="312" y="249"/>
                  <a:pt x="312" y="249"/>
                  <a:pt x="312" y="249"/>
                </a:cubicBezTo>
                <a:cubicBezTo>
                  <a:pt x="165" y="249"/>
                  <a:pt x="165" y="249"/>
                  <a:pt x="165" y="249"/>
                </a:cubicBezTo>
                <a:lnTo>
                  <a:pt x="172" y="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490102" y="1867781"/>
            <a:ext cx="656952" cy="65695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427743" y="1803971"/>
            <a:ext cx="783121" cy="931043"/>
          </a:xfrm>
          <a:custGeom>
            <a:avLst/>
            <a:gdLst>
              <a:gd name="T0" fmla="*/ 418 w 1200"/>
              <a:gd name="T1" fmla="*/ 1172 h 1426"/>
              <a:gd name="T2" fmla="*/ 0 w 1200"/>
              <a:gd name="T3" fmla="*/ 600 h 1426"/>
              <a:gd name="T4" fmla="*/ 600 w 1200"/>
              <a:gd name="T5" fmla="*/ 0 h 1426"/>
              <a:gd name="T6" fmla="*/ 1200 w 1200"/>
              <a:gd name="T7" fmla="*/ 600 h 1426"/>
              <a:gd name="T8" fmla="*/ 782 w 1200"/>
              <a:gd name="T9" fmla="*/ 1172 h 1426"/>
              <a:gd name="T10" fmla="*/ 600 w 1200"/>
              <a:gd name="T11" fmla="*/ 1426 h 1426"/>
              <a:gd name="T12" fmla="*/ 418 w 1200"/>
              <a:gd name="T13" fmla="*/ 1172 h 1426"/>
              <a:gd name="T14" fmla="*/ 1050 w 1200"/>
              <a:gd name="T15" fmla="*/ 600 h 1426"/>
              <a:gd name="T16" fmla="*/ 600 w 1200"/>
              <a:gd name="T17" fmla="*/ 150 h 1426"/>
              <a:gd name="T18" fmla="*/ 150 w 1200"/>
              <a:gd name="T19" fmla="*/ 600 h 1426"/>
              <a:gd name="T20" fmla="*/ 600 w 1200"/>
              <a:gd name="T21" fmla="*/ 1050 h 1426"/>
              <a:gd name="T22" fmla="*/ 1050 w 1200"/>
              <a:gd name="T23" fmla="*/ 60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0" h="1426">
                <a:moveTo>
                  <a:pt x="418" y="1172"/>
                </a:moveTo>
                <a:cubicBezTo>
                  <a:pt x="176" y="1095"/>
                  <a:pt x="0" y="868"/>
                  <a:pt x="0" y="600"/>
                </a:cubicBezTo>
                <a:cubicBezTo>
                  <a:pt x="0" y="269"/>
                  <a:pt x="269" y="0"/>
                  <a:pt x="600" y="0"/>
                </a:cubicBezTo>
                <a:cubicBezTo>
                  <a:pt x="931" y="0"/>
                  <a:pt x="1200" y="269"/>
                  <a:pt x="1200" y="600"/>
                </a:cubicBezTo>
                <a:cubicBezTo>
                  <a:pt x="1200" y="868"/>
                  <a:pt x="1025" y="1095"/>
                  <a:pt x="782" y="1172"/>
                </a:cubicBezTo>
                <a:cubicBezTo>
                  <a:pt x="600" y="1426"/>
                  <a:pt x="600" y="1426"/>
                  <a:pt x="600" y="1426"/>
                </a:cubicBezTo>
                <a:lnTo>
                  <a:pt x="418" y="1172"/>
                </a:lnTo>
                <a:close/>
                <a:moveTo>
                  <a:pt x="1050" y="600"/>
                </a:moveTo>
                <a:cubicBezTo>
                  <a:pt x="1050" y="352"/>
                  <a:pt x="849" y="150"/>
                  <a:pt x="600" y="150"/>
                </a:cubicBezTo>
                <a:cubicBezTo>
                  <a:pt x="352" y="150"/>
                  <a:pt x="150" y="352"/>
                  <a:pt x="150" y="600"/>
                </a:cubicBezTo>
                <a:cubicBezTo>
                  <a:pt x="150" y="849"/>
                  <a:pt x="352" y="1050"/>
                  <a:pt x="600" y="1050"/>
                </a:cubicBezTo>
                <a:cubicBezTo>
                  <a:pt x="849" y="1050"/>
                  <a:pt x="1050" y="849"/>
                  <a:pt x="1050" y="6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出自【趣你的PPT】(微信:qunideppt)：最优质的PPT资源库"/>
          <p:cNvSpPr/>
          <p:nvPr/>
        </p:nvSpPr>
        <p:spPr bwMode="auto">
          <a:xfrm>
            <a:off x="6819303" y="1803971"/>
            <a:ext cx="391560" cy="931043"/>
          </a:xfrm>
          <a:custGeom>
            <a:avLst/>
            <a:gdLst>
              <a:gd name="T0" fmla="*/ 0 w 600"/>
              <a:gd name="T1" fmla="*/ 150 h 1426"/>
              <a:gd name="T2" fmla="*/ 450 w 600"/>
              <a:gd name="T3" fmla="*/ 600 h 1426"/>
              <a:gd name="T4" fmla="*/ 0 w 600"/>
              <a:gd name="T5" fmla="*/ 1050 h 1426"/>
              <a:gd name="T6" fmla="*/ 0 w 600"/>
              <a:gd name="T7" fmla="*/ 1050 h 1426"/>
              <a:gd name="T8" fmla="*/ 0 w 600"/>
              <a:gd name="T9" fmla="*/ 1426 h 1426"/>
              <a:gd name="T10" fmla="*/ 182 w 600"/>
              <a:gd name="T11" fmla="*/ 1172 h 1426"/>
              <a:gd name="T12" fmla="*/ 600 w 600"/>
              <a:gd name="T13" fmla="*/ 600 h 1426"/>
              <a:gd name="T14" fmla="*/ 0 w 600"/>
              <a:gd name="T15" fmla="*/ 0 h 1426"/>
              <a:gd name="T16" fmla="*/ 0 w 600"/>
              <a:gd name="T17" fmla="*/ 0 h 1426"/>
              <a:gd name="T18" fmla="*/ 0 w 600"/>
              <a:gd name="T19" fmla="*/ 150 h 1426"/>
              <a:gd name="T20" fmla="*/ 0 w 600"/>
              <a:gd name="T21" fmla="*/ 15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0" h="1426">
                <a:moveTo>
                  <a:pt x="0" y="150"/>
                </a:moveTo>
                <a:cubicBezTo>
                  <a:pt x="249" y="150"/>
                  <a:pt x="450" y="352"/>
                  <a:pt x="450" y="600"/>
                </a:cubicBezTo>
                <a:cubicBezTo>
                  <a:pt x="450" y="849"/>
                  <a:pt x="249" y="1050"/>
                  <a:pt x="0" y="1050"/>
                </a:cubicBezTo>
                <a:cubicBezTo>
                  <a:pt x="0" y="1050"/>
                  <a:pt x="0" y="1050"/>
                  <a:pt x="0" y="1050"/>
                </a:cubicBezTo>
                <a:cubicBezTo>
                  <a:pt x="0" y="1426"/>
                  <a:pt x="0" y="1426"/>
                  <a:pt x="0" y="1426"/>
                </a:cubicBezTo>
                <a:cubicBezTo>
                  <a:pt x="182" y="1172"/>
                  <a:pt x="182" y="1172"/>
                  <a:pt x="182" y="1172"/>
                </a:cubicBezTo>
                <a:cubicBezTo>
                  <a:pt x="425" y="1095"/>
                  <a:pt x="600" y="868"/>
                  <a:pt x="600" y="600"/>
                </a:cubicBezTo>
                <a:cubicBezTo>
                  <a:pt x="600" y="269"/>
                  <a:pt x="33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0"/>
                  <a:pt x="0" y="150"/>
                  <a:pt x="0" y="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22073" y="1998301"/>
            <a:ext cx="394461" cy="395911"/>
          </a:xfrm>
          <a:custGeom>
            <a:avLst/>
            <a:gdLst>
              <a:gd name="T0" fmla="*/ 181 w 605"/>
              <a:gd name="T1" fmla="*/ 302 h 605"/>
              <a:gd name="T2" fmla="*/ 293 w 605"/>
              <a:gd name="T3" fmla="*/ 302 h 605"/>
              <a:gd name="T4" fmla="*/ 237 w 605"/>
              <a:gd name="T5" fmla="*/ 155 h 605"/>
              <a:gd name="T6" fmla="*/ 237 w 605"/>
              <a:gd name="T7" fmla="*/ 450 h 605"/>
              <a:gd name="T8" fmla="*/ 237 w 605"/>
              <a:gd name="T9" fmla="*/ 155 h 605"/>
              <a:gd name="T10" fmla="*/ 352 w 605"/>
              <a:gd name="T11" fmla="*/ 315 h 605"/>
              <a:gd name="T12" fmla="*/ 299 w 605"/>
              <a:gd name="T13" fmla="*/ 347 h 605"/>
              <a:gd name="T14" fmla="*/ 315 w 605"/>
              <a:gd name="T15" fmla="*/ 381 h 605"/>
              <a:gd name="T16" fmla="*/ 297 w 605"/>
              <a:gd name="T17" fmla="*/ 381 h 605"/>
              <a:gd name="T18" fmla="*/ 250 w 605"/>
              <a:gd name="T19" fmla="*/ 378 h 605"/>
              <a:gd name="T20" fmla="*/ 237 w 605"/>
              <a:gd name="T21" fmla="*/ 431 h 605"/>
              <a:gd name="T22" fmla="*/ 224 w 605"/>
              <a:gd name="T23" fmla="*/ 378 h 605"/>
              <a:gd name="T24" fmla="*/ 177 w 605"/>
              <a:gd name="T25" fmla="*/ 380 h 605"/>
              <a:gd name="T26" fmla="*/ 159 w 605"/>
              <a:gd name="T27" fmla="*/ 380 h 605"/>
              <a:gd name="T28" fmla="*/ 174 w 605"/>
              <a:gd name="T29" fmla="*/ 346 h 605"/>
              <a:gd name="T30" fmla="*/ 122 w 605"/>
              <a:gd name="T31" fmla="*/ 315 h 605"/>
              <a:gd name="T32" fmla="*/ 122 w 605"/>
              <a:gd name="T33" fmla="*/ 289 h 605"/>
              <a:gd name="T34" fmla="*/ 175 w 605"/>
              <a:gd name="T35" fmla="*/ 258 h 605"/>
              <a:gd name="T36" fmla="*/ 159 w 605"/>
              <a:gd name="T37" fmla="*/ 224 h 605"/>
              <a:gd name="T38" fmla="*/ 193 w 605"/>
              <a:gd name="T39" fmla="*/ 240 h 605"/>
              <a:gd name="T40" fmla="*/ 224 w 605"/>
              <a:gd name="T41" fmla="*/ 187 h 605"/>
              <a:gd name="T42" fmla="*/ 250 w 605"/>
              <a:gd name="T43" fmla="*/ 187 h 605"/>
              <a:gd name="T44" fmla="*/ 281 w 605"/>
              <a:gd name="T45" fmla="*/ 240 h 605"/>
              <a:gd name="T46" fmla="*/ 315 w 605"/>
              <a:gd name="T47" fmla="*/ 224 h 605"/>
              <a:gd name="T48" fmla="*/ 300 w 605"/>
              <a:gd name="T49" fmla="*/ 258 h 605"/>
              <a:gd name="T50" fmla="*/ 352 w 605"/>
              <a:gd name="T51" fmla="*/ 289 h 605"/>
              <a:gd name="T52" fmla="*/ 605 w 605"/>
              <a:gd name="T53" fmla="*/ 76 h 605"/>
              <a:gd name="T54" fmla="*/ 75 w 605"/>
              <a:gd name="T55" fmla="*/ 0 h 605"/>
              <a:gd name="T56" fmla="*/ 0 w 605"/>
              <a:gd name="T57" fmla="*/ 529 h 605"/>
              <a:gd name="T58" fmla="*/ 529 w 605"/>
              <a:gd name="T59" fmla="*/ 605 h 605"/>
              <a:gd name="T60" fmla="*/ 605 w 605"/>
              <a:gd name="T61" fmla="*/ 76 h 605"/>
              <a:gd name="T62" fmla="*/ 54 w 605"/>
              <a:gd name="T63" fmla="*/ 302 h 605"/>
              <a:gd name="T64" fmla="*/ 421 w 605"/>
              <a:gd name="T65" fmla="*/ 302 h 605"/>
              <a:gd name="T66" fmla="*/ 529 w 605"/>
              <a:gd name="T67" fmla="*/ 272 h 605"/>
              <a:gd name="T68" fmla="*/ 510 w 605"/>
              <a:gd name="T69" fmla="*/ 399 h 605"/>
              <a:gd name="T70" fmla="*/ 491 w 605"/>
              <a:gd name="T71" fmla="*/ 272 h 605"/>
              <a:gd name="T72" fmla="*/ 510 w 605"/>
              <a:gd name="T73" fmla="*/ 204 h 605"/>
              <a:gd name="T74" fmla="*/ 529 w 605"/>
              <a:gd name="T75" fmla="*/ 27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5" h="605">
                <a:moveTo>
                  <a:pt x="237" y="246"/>
                </a:moveTo>
                <a:cubicBezTo>
                  <a:pt x="206" y="246"/>
                  <a:pt x="181" y="271"/>
                  <a:pt x="181" y="302"/>
                </a:cubicBezTo>
                <a:cubicBezTo>
                  <a:pt x="181" y="333"/>
                  <a:pt x="206" y="359"/>
                  <a:pt x="237" y="359"/>
                </a:cubicBezTo>
                <a:cubicBezTo>
                  <a:pt x="268" y="359"/>
                  <a:pt x="293" y="333"/>
                  <a:pt x="293" y="302"/>
                </a:cubicBezTo>
                <a:cubicBezTo>
                  <a:pt x="293" y="271"/>
                  <a:pt x="268" y="246"/>
                  <a:pt x="237" y="246"/>
                </a:cubicBezTo>
                <a:close/>
                <a:moveTo>
                  <a:pt x="237" y="155"/>
                </a:moveTo>
                <a:cubicBezTo>
                  <a:pt x="155" y="155"/>
                  <a:pt x="89" y="221"/>
                  <a:pt x="89" y="302"/>
                </a:cubicBezTo>
                <a:cubicBezTo>
                  <a:pt x="89" y="384"/>
                  <a:pt x="155" y="450"/>
                  <a:pt x="237" y="450"/>
                </a:cubicBezTo>
                <a:cubicBezTo>
                  <a:pt x="319" y="450"/>
                  <a:pt x="385" y="384"/>
                  <a:pt x="385" y="302"/>
                </a:cubicBezTo>
                <a:cubicBezTo>
                  <a:pt x="385" y="221"/>
                  <a:pt x="319" y="155"/>
                  <a:pt x="237" y="155"/>
                </a:cubicBezTo>
                <a:close/>
                <a:moveTo>
                  <a:pt x="365" y="302"/>
                </a:moveTo>
                <a:cubicBezTo>
                  <a:pt x="365" y="310"/>
                  <a:pt x="360" y="315"/>
                  <a:pt x="352" y="315"/>
                </a:cubicBezTo>
                <a:cubicBezTo>
                  <a:pt x="313" y="315"/>
                  <a:pt x="313" y="315"/>
                  <a:pt x="313" y="315"/>
                </a:cubicBezTo>
                <a:cubicBezTo>
                  <a:pt x="311" y="327"/>
                  <a:pt x="306" y="338"/>
                  <a:pt x="299" y="347"/>
                </a:cubicBezTo>
                <a:cubicBezTo>
                  <a:pt x="315" y="363"/>
                  <a:pt x="315" y="363"/>
                  <a:pt x="315" y="363"/>
                </a:cubicBezTo>
                <a:cubicBezTo>
                  <a:pt x="320" y="368"/>
                  <a:pt x="320" y="376"/>
                  <a:pt x="315" y="381"/>
                </a:cubicBezTo>
                <a:cubicBezTo>
                  <a:pt x="313" y="383"/>
                  <a:pt x="310" y="385"/>
                  <a:pt x="306" y="385"/>
                </a:cubicBezTo>
                <a:cubicBezTo>
                  <a:pt x="303" y="385"/>
                  <a:pt x="300" y="383"/>
                  <a:pt x="297" y="381"/>
                </a:cubicBezTo>
                <a:cubicBezTo>
                  <a:pt x="281" y="365"/>
                  <a:pt x="281" y="365"/>
                  <a:pt x="281" y="365"/>
                </a:cubicBezTo>
                <a:cubicBezTo>
                  <a:pt x="272" y="371"/>
                  <a:pt x="262" y="376"/>
                  <a:pt x="250" y="378"/>
                </a:cubicBezTo>
                <a:cubicBezTo>
                  <a:pt x="250" y="418"/>
                  <a:pt x="250" y="418"/>
                  <a:pt x="250" y="418"/>
                </a:cubicBezTo>
                <a:cubicBezTo>
                  <a:pt x="250" y="425"/>
                  <a:pt x="244" y="431"/>
                  <a:pt x="237" y="431"/>
                </a:cubicBezTo>
                <a:cubicBezTo>
                  <a:pt x="230" y="431"/>
                  <a:pt x="224" y="425"/>
                  <a:pt x="224" y="418"/>
                </a:cubicBezTo>
                <a:cubicBezTo>
                  <a:pt x="224" y="378"/>
                  <a:pt x="224" y="378"/>
                  <a:pt x="224" y="378"/>
                </a:cubicBezTo>
                <a:cubicBezTo>
                  <a:pt x="213" y="376"/>
                  <a:pt x="202" y="371"/>
                  <a:pt x="193" y="365"/>
                </a:cubicBezTo>
                <a:cubicBezTo>
                  <a:pt x="177" y="380"/>
                  <a:pt x="177" y="380"/>
                  <a:pt x="177" y="380"/>
                </a:cubicBezTo>
                <a:cubicBezTo>
                  <a:pt x="174" y="383"/>
                  <a:pt x="171" y="384"/>
                  <a:pt x="168" y="384"/>
                </a:cubicBezTo>
                <a:cubicBezTo>
                  <a:pt x="164" y="384"/>
                  <a:pt x="161" y="383"/>
                  <a:pt x="159" y="380"/>
                </a:cubicBezTo>
                <a:cubicBezTo>
                  <a:pt x="153" y="375"/>
                  <a:pt x="153" y="367"/>
                  <a:pt x="159" y="362"/>
                </a:cubicBezTo>
                <a:cubicBezTo>
                  <a:pt x="174" y="346"/>
                  <a:pt x="174" y="346"/>
                  <a:pt x="174" y="346"/>
                </a:cubicBezTo>
                <a:cubicBezTo>
                  <a:pt x="168" y="337"/>
                  <a:pt x="164" y="327"/>
                  <a:pt x="162" y="315"/>
                </a:cubicBezTo>
                <a:cubicBezTo>
                  <a:pt x="122" y="315"/>
                  <a:pt x="122" y="315"/>
                  <a:pt x="122" y="315"/>
                </a:cubicBezTo>
                <a:cubicBezTo>
                  <a:pt x="115" y="315"/>
                  <a:pt x="109" y="310"/>
                  <a:pt x="109" y="302"/>
                </a:cubicBezTo>
                <a:cubicBezTo>
                  <a:pt x="109" y="295"/>
                  <a:pt x="115" y="289"/>
                  <a:pt x="122" y="289"/>
                </a:cubicBezTo>
                <a:cubicBezTo>
                  <a:pt x="162" y="289"/>
                  <a:pt x="162" y="289"/>
                  <a:pt x="162" y="289"/>
                </a:cubicBezTo>
                <a:cubicBezTo>
                  <a:pt x="164" y="278"/>
                  <a:pt x="168" y="267"/>
                  <a:pt x="175" y="258"/>
                </a:cubicBezTo>
                <a:cubicBezTo>
                  <a:pt x="159" y="242"/>
                  <a:pt x="159" y="242"/>
                  <a:pt x="159" y="242"/>
                </a:cubicBezTo>
                <a:cubicBezTo>
                  <a:pt x="153" y="237"/>
                  <a:pt x="153" y="229"/>
                  <a:pt x="159" y="224"/>
                </a:cubicBezTo>
                <a:cubicBezTo>
                  <a:pt x="164" y="218"/>
                  <a:pt x="172" y="218"/>
                  <a:pt x="177" y="224"/>
                </a:cubicBezTo>
                <a:cubicBezTo>
                  <a:pt x="193" y="240"/>
                  <a:pt x="193" y="240"/>
                  <a:pt x="193" y="240"/>
                </a:cubicBezTo>
                <a:cubicBezTo>
                  <a:pt x="202" y="233"/>
                  <a:pt x="213" y="229"/>
                  <a:pt x="224" y="227"/>
                </a:cubicBezTo>
                <a:cubicBezTo>
                  <a:pt x="224" y="187"/>
                  <a:pt x="224" y="187"/>
                  <a:pt x="224" y="187"/>
                </a:cubicBezTo>
                <a:cubicBezTo>
                  <a:pt x="224" y="180"/>
                  <a:pt x="230" y="174"/>
                  <a:pt x="237" y="174"/>
                </a:cubicBezTo>
                <a:cubicBezTo>
                  <a:pt x="244" y="174"/>
                  <a:pt x="250" y="180"/>
                  <a:pt x="250" y="187"/>
                </a:cubicBezTo>
                <a:cubicBezTo>
                  <a:pt x="250" y="227"/>
                  <a:pt x="250" y="227"/>
                  <a:pt x="250" y="227"/>
                </a:cubicBezTo>
                <a:cubicBezTo>
                  <a:pt x="262" y="229"/>
                  <a:pt x="272" y="234"/>
                  <a:pt x="281" y="240"/>
                </a:cubicBezTo>
                <a:cubicBezTo>
                  <a:pt x="297" y="224"/>
                  <a:pt x="297" y="224"/>
                  <a:pt x="297" y="224"/>
                </a:cubicBezTo>
                <a:cubicBezTo>
                  <a:pt x="302" y="219"/>
                  <a:pt x="310" y="219"/>
                  <a:pt x="315" y="224"/>
                </a:cubicBezTo>
                <a:cubicBezTo>
                  <a:pt x="320" y="229"/>
                  <a:pt x="320" y="237"/>
                  <a:pt x="315" y="242"/>
                </a:cubicBezTo>
                <a:cubicBezTo>
                  <a:pt x="300" y="258"/>
                  <a:pt x="300" y="258"/>
                  <a:pt x="300" y="258"/>
                </a:cubicBezTo>
                <a:cubicBezTo>
                  <a:pt x="306" y="267"/>
                  <a:pt x="311" y="278"/>
                  <a:pt x="313" y="289"/>
                </a:cubicBezTo>
                <a:cubicBezTo>
                  <a:pt x="352" y="289"/>
                  <a:pt x="352" y="289"/>
                  <a:pt x="352" y="289"/>
                </a:cubicBezTo>
                <a:cubicBezTo>
                  <a:pt x="360" y="289"/>
                  <a:pt x="365" y="295"/>
                  <a:pt x="365" y="302"/>
                </a:cubicBezTo>
                <a:close/>
                <a:moveTo>
                  <a:pt x="605" y="76"/>
                </a:moveTo>
                <a:cubicBezTo>
                  <a:pt x="605" y="34"/>
                  <a:pt x="570" y="0"/>
                  <a:pt x="529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529"/>
                  <a:pt x="0" y="529"/>
                  <a:pt x="0" y="529"/>
                </a:cubicBezTo>
                <a:cubicBezTo>
                  <a:pt x="0" y="571"/>
                  <a:pt x="34" y="605"/>
                  <a:pt x="75" y="605"/>
                </a:cubicBezTo>
                <a:cubicBezTo>
                  <a:pt x="529" y="605"/>
                  <a:pt x="529" y="605"/>
                  <a:pt x="529" y="605"/>
                </a:cubicBezTo>
                <a:cubicBezTo>
                  <a:pt x="571" y="605"/>
                  <a:pt x="605" y="571"/>
                  <a:pt x="605" y="529"/>
                </a:cubicBezTo>
                <a:lnTo>
                  <a:pt x="605" y="76"/>
                </a:lnTo>
                <a:close/>
                <a:moveTo>
                  <a:pt x="237" y="486"/>
                </a:moveTo>
                <a:cubicBezTo>
                  <a:pt x="136" y="486"/>
                  <a:pt x="54" y="404"/>
                  <a:pt x="54" y="302"/>
                </a:cubicBezTo>
                <a:cubicBezTo>
                  <a:pt x="54" y="201"/>
                  <a:pt x="136" y="119"/>
                  <a:pt x="237" y="119"/>
                </a:cubicBezTo>
                <a:cubicBezTo>
                  <a:pt x="339" y="119"/>
                  <a:pt x="421" y="201"/>
                  <a:pt x="421" y="302"/>
                </a:cubicBezTo>
                <a:cubicBezTo>
                  <a:pt x="421" y="404"/>
                  <a:pt x="339" y="486"/>
                  <a:pt x="237" y="486"/>
                </a:cubicBezTo>
                <a:close/>
                <a:moveTo>
                  <a:pt x="529" y="272"/>
                </a:moveTo>
                <a:cubicBezTo>
                  <a:pt x="529" y="380"/>
                  <a:pt x="529" y="380"/>
                  <a:pt x="529" y="380"/>
                </a:cubicBezTo>
                <a:cubicBezTo>
                  <a:pt x="529" y="390"/>
                  <a:pt x="521" y="399"/>
                  <a:pt x="510" y="399"/>
                </a:cubicBezTo>
                <a:cubicBezTo>
                  <a:pt x="499" y="399"/>
                  <a:pt x="491" y="390"/>
                  <a:pt x="491" y="380"/>
                </a:cubicBezTo>
                <a:cubicBezTo>
                  <a:pt x="491" y="272"/>
                  <a:pt x="491" y="272"/>
                  <a:pt x="491" y="272"/>
                </a:cubicBezTo>
                <a:cubicBezTo>
                  <a:pt x="480" y="266"/>
                  <a:pt x="473" y="254"/>
                  <a:pt x="473" y="241"/>
                </a:cubicBezTo>
                <a:cubicBezTo>
                  <a:pt x="473" y="221"/>
                  <a:pt x="490" y="204"/>
                  <a:pt x="510" y="204"/>
                </a:cubicBezTo>
                <a:cubicBezTo>
                  <a:pt x="530" y="204"/>
                  <a:pt x="547" y="221"/>
                  <a:pt x="547" y="241"/>
                </a:cubicBezTo>
                <a:cubicBezTo>
                  <a:pt x="547" y="254"/>
                  <a:pt x="540" y="266"/>
                  <a:pt x="529" y="2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906173" y="3890925"/>
            <a:ext cx="3135184" cy="1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8410059" y="3890925"/>
            <a:ext cx="3135184" cy="1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8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出自【趣你的PPT】(微信:qunideppt)：最优质的PPT资源库"/>
          <p:cNvGrpSpPr/>
          <p:nvPr/>
        </p:nvGrpSpPr>
        <p:grpSpPr>
          <a:xfrm>
            <a:off x="4539439" y="3843400"/>
            <a:ext cx="2168915" cy="2067077"/>
            <a:chOff x="3800885" y="4628846"/>
            <a:chExt cx="2168915" cy="2067077"/>
          </a:xfrm>
        </p:grpSpPr>
        <p:grpSp>
          <p:nvGrpSpPr>
            <p:cNvPr id="33" name="Group 61"/>
            <p:cNvGrpSpPr/>
            <p:nvPr/>
          </p:nvGrpSpPr>
          <p:grpSpPr>
            <a:xfrm>
              <a:off x="3800885" y="4628846"/>
              <a:ext cx="2168915" cy="2067077"/>
              <a:chOff x="0" y="0"/>
              <a:chExt cx="2002354" cy="1908348"/>
            </a:xfrm>
            <a:solidFill>
              <a:schemeClr val="accent2"/>
            </a:solidFill>
          </p:grpSpPr>
          <p:sp>
            <p:nvSpPr>
              <p:cNvPr id="35" name="出自【趣你的PPT】(微信:qunideppt)：最优质的PPT资源库"/>
              <p:cNvSpPr/>
              <p:nvPr/>
            </p:nvSpPr>
            <p:spPr bwMode="auto">
              <a:xfrm>
                <a:off x="320" y="1"/>
                <a:ext cx="200160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3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出自【趣你的PPT】(微信:qunideppt)：最优质的PPT资源库"/>
              <p:cNvSpPr/>
              <p:nvPr/>
            </p:nvSpPr>
            <p:spPr bwMode="auto">
              <a:xfrm>
                <a:off x="79686" y="1"/>
                <a:ext cx="638101" cy="928771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3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4351250" y="5812477"/>
              <a:ext cx="448030" cy="448027"/>
            </a:xfrm>
            <a:custGeom>
              <a:avLst/>
              <a:gdLst>
                <a:gd name="T0" fmla="*/ 266 w 360"/>
                <a:gd name="T1" fmla="*/ 360 h 360"/>
                <a:gd name="T2" fmla="*/ 294 w 360"/>
                <a:gd name="T3" fmla="*/ 331 h 360"/>
                <a:gd name="T4" fmla="*/ 245 w 360"/>
                <a:gd name="T5" fmla="*/ 155 h 360"/>
                <a:gd name="T6" fmla="*/ 318 w 360"/>
                <a:gd name="T7" fmla="*/ 82 h 360"/>
                <a:gd name="T8" fmla="*/ 340 w 360"/>
                <a:gd name="T9" fmla="*/ 19 h 360"/>
                <a:gd name="T10" fmla="*/ 278 w 360"/>
                <a:gd name="T11" fmla="*/ 42 h 360"/>
                <a:gd name="T12" fmla="*/ 205 w 360"/>
                <a:gd name="T13" fmla="*/ 115 h 360"/>
                <a:gd name="T14" fmla="*/ 28 w 360"/>
                <a:gd name="T15" fmla="*/ 65 h 360"/>
                <a:gd name="T16" fmla="*/ 0 w 360"/>
                <a:gd name="T17" fmla="*/ 94 h 360"/>
                <a:gd name="T18" fmla="*/ 148 w 360"/>
                <a:gd name="T19" fmla="*/ 172 h 360"/>
                <a:gd name="T20" fmla="*/ 98 w 360"/>
                <a:gd name="T21" fmla="*/ 222 h 360"/>
                <a:gd name="T22" fmla="*/ 38 w 360"/>
                <a:gd name="T23" fmla="*/ 226 h 360"/>
                <a:gd name="T24" fmla="*/ 9 w 360"/>
                <a:gd name="T25" fmla="*/ 254 h 360"/>
                <a:gd name="T26" fmla="*/ 80 w 360"/>
                <a:gd name="T27" fmla="*/ 280 h 360"/>
                <a:gd name="T28" fmla="*/ 105 w 360"/>
                <a:gd name="T29" fmla="*/ 350 h 360"/>
                <a:gd name="T30" fmla="*/ 134 w 360"/>
                <a:gd name="T31" fmla="*/ 322 h 360"/>
                <a:gd name="T32" fmla="*/ 137 w 360"/>
                <a:gd name="T33" fmla="*/ 262 h 360"/>
                <a:gd name="T34" fmla="*/ 188 w 360"/>
                <a:gd name="T35" fmla="*/ 211 h 360"/>
                <a:gd name="T36" fmla="*/ 266 w 360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出自【趣你的PPT】(微信:qunideppt)：最优质的PPT资源库"/>
          <p:cNvSpPr/>
          <p:nvPr/>
        </p:nvSpPr>
        <p:spPr bwMode="auto">
          <a:xfrm>
            <a:off x="6967283" y="2860221"/>
            <a:ext cx="692423" cy="1006626"/>
          </a:xfrm>
          <a:custGeom>
            <a:avLst/>
            <a:gdLst>
              <a:gd name="T0" fmla="*/ 476 w 476"/>
              <a:gd name="T1" fmla="*/ 0 h 692"/>
              <a:gd name="T2" fmla="*/ 0 w 476"/>
              <a:gd name="T3" fmla="*/ 559 h 692"/>
              <a:gd name="T4" fmla="*/ 78 w 476"/>
              <a:gd name="T5" fmla="*/ 692 h 692"/>
              <a:gd name="T6" fmla="*/ 476 w 476"/>
              <a:gd name="T7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 bwMode="auto">
          <a:xfrm>
            <a:off x="6612344" y="4483625"/>
            <a:ext cx="110555" cy="19638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 bwMode="auto">
          <a:xfrm>
            <a:off x="6612344" y="4483625"/>
            <a:ext cx="110555" cy="19638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6612344" y="4483625"/>
            <a:ext cx="1160827" cy="196380"/>
          </a:xfrm>
          <a:custGeom>
            <a:avLst/>
            <a:gdLst>
              <a:gd name="T0" fmla="*/ 76 w 798"/>
              <a:gd name="T1" fmla="*/ 0 h 135"/>
              <a:gd name="T2" fmla="*/ 0 w 798"/>
              <a:gd name="T3" fmla="*/ 135 h 135"/>
              <a:gd name="T4" fmla="*/ 798 w 798"/>
              <a:gd name="T5" fmla="*/ 135 h 135"/>
              <a:gd name="T6" fmla="*/ 76 w 79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5675536" y="4680003"/>
            <a:ext cx="224019" cy="0"/>
          </a:xfrm>
          <a:custGeom>
            <a:avLst/>
            <a:gdLst>
              <a:gd name="T0" fmla="*/ 154 w 154"/>
              <a:gd name="T1" fmla="*/ 0 w 154"/>
              <a:gd name="T2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5675536" y="4680003"/>
            <a:ext cx="224019" cy="0"/>
          </a:xfrm>
          <a:custGeom>
            <a:avLst/>
            <a:gdLst>
              <a:gd name="T0" fmla="*/ 154 w 154"/>
              <a:gd name="T1" fmla="*/ 0 w 154"/>
              <a:gd name="T2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5675536" y="4680003"/>
            <a:ext cx="578959" cy="1005172"/>
          </a:xfrm>
          <a:custGeom>
            <a:avLst/>
            <a:gdLst>
              <a:gd name="T0" fmla="*/ 0 w 398"/>
              <a:gd name="T1" fmla="*/ 0 h 691"/>
              <a:gd name="T2" fmla="*/ 5 w 398"/>
              <a:gd name="T3" fmla="*/ 7 h 691"/>
              <a:gd name="T4" fmla="*/ 398 w 398"/>
              <a:gd name="T5" fmla="*/ 691 h 691"/>
              <a:gd name="T6" fmla="*/ 154 w 398"/>
              <a:gd name="T7" fmla="*/ 0 h 691"/>
              <a:gd name="T8" fmla="*/ 0 w 398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4625264" y="3866847"/>
            <a:ext cx="692423" cy="1005172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00 w 476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4625264" y="3866847"/>
            <a:ext cx="692423" cy="1005172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00 w 476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4625264" y="3866847"/>
            <a:ext cx="692423" cy="1005172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76 w 476"/>
              <a:gd name="T5" fmla="*/ 132 h 691"/>
              <a:gd name="T6" fmla="*/ 400 w 476"/>
              <a:gd name="T7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5562072" y="3056600"/>
            <a:ext cx="113464" cy="193470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78 w 78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5562072" y="3056600"/>
            <a:ext cx="113464" cy="193470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78 w 78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4511799" y="3056600"/>
            <a:ext cx="1163737" cy="193470"/>
          </a:xfrm>
          <a:custGeom>
            <a:avLst/>
            <a:gdLst>
              <a:gd name="T0" fmla="*/ 800 w 800"/>
              <a:gd name="T1" fmla="*/ 0 h 133"/>
              <a:gd name="T2" fmla="*/ 0 w 800"/>
              <a:gd name="T3" fmla="*/ 0 h 133"/>
              <a:gd name="T4" fmla="*/ 722 w 800"/>
              <a:gd name="T5" fmla="*/ 133 h 133"/>
              <a:gd name="T6" fmla="*/ 800 w 800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6388324" y="3056600"/>
            <a:ext cx="224019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6388324" y="3056600"/>
            <a:ext cx="224019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>
            <a:off x="6030476" y="2051428"/>
            <a:ext cx="581868" cy="1005172"/>
          </a:xfrm>
          <a:custGeom>
            <a:avLst/>
            <a:gdLst>
              <a:gd name="T0" fmla="*/ 0 w 400"/>
              <a:gd name="T1" fmla="*/ 0 h 691"/>
              <a:gd name="T2" fmla="*/ 246 w 400"/>
              <a:gd name="T3" fmla="*/ 691 h 691"/>
              <a:gd name="T4" fmla="*/ 400 w 400"/>
              <a:gd name="T5" fmla="*/ 691 h 691"/>
              <a:gd name="T6" fmla="*/ 182 w 400"/>
              <a:gd name="T7" fmla="*/ 315 h 691"/>
              <a:gd name="T8" fmla="*/ 0 w 400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9" name="Group 44出自【趣你的PPT】(微信:qunideppt)：最优质的PPT资源库"/>
          <p:cNvGrpSpPr/>
          <p:nvPr/>
        </p:nvGrpSpPr>
        <p:grpSpPr>
          <a:xfrm>
            <a:off x="3819376" y="3056600"/>
            <a:ext cx="1856160" cy="2331824"/>
            <a:chOff x="0" y="0"/>
            <a:chExt cx="1713617" cy="2152765"/>
          </a:xfrm>
          <a:solidFill>
            <a:schemeClr val="accent1"/>
          </a:solidFill>
        </p:grpSpPr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0" y="250"/>
              <a:ext cx="1714300" cy="2152844"/>
            </a:xfrm>
            <a:custGeom>
              <a:avLst/>
              <a:gdLst>
                <a:gd name="T0" fmla="*/ 201 w 539"/>
                <a:gd name="T1" fmla="*/ 0 h 677"/>
                <a:gd name="T2" fmla="*/ 73 w 539"/>
                <a:gd name="T3" fmla="*/ 77 h 677"/>
                <a:gd name="T4" fmla="*/ 22 w 539"/>
                <a:gd name="T5" fmla="*/ 166 h 677"/>
                <a:gd name="T6" fmla="*/ 22 w 539"/>
                <a:gd name="T7" fmla="*/ 304 h 677"/>
                <a:gd name="T8" fmla="*/ 237 w 539"/>
                <a:gd name="T9" fmla="*/ 677 h 677"/>
                <a:gd name="T10" fmla="*/ 234 w 539"/>
                <a:gd name="T11" fmla="*/ 527 h 677"/>
                <a:gd name="T12" fmla="*/ 539 w 539"/>
                <a:gd name="T13" fmla="*/ 0 h 677"/>
                <a:gd name="T14" fmla="*/ 201 w 539"/>
                <a:gd name="T1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7">
                  <a:moveTo>
                    <a:pt x="201" y="0"/>
                  </a:moveTo>
                  <a:cubicBezTo>
                    <a:pt x="150" y="2"/>
                    <a:pt x="101" y="29"/>
                    <a:pt x="73" y="77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0" y="204"/>
                    <a:pt x="0" y="266"/>
                    <a:pt x="22" y="304"/>
                  </a:cubicBezTo>
                  <a:cubicBezTo>
                    <a:pt x="237" y="677"/>
                    <a:pt x="237" y="677"/>
                    <a:pt x="237" y="677"/>
                  </a:cubicBezTo>
                  <a:cubicBezTo>
                    <a:pt x="209" y="629"/>
                    <a:pt x="210" y="573"/>
                    <a:pt x="234" y="52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出自【趣你的PPT】(微信:qunideppt)：最优质的PPT资源库"/>
            <p:cNvSpPr/>
            <p:nvPr/>
          </p:nvSpPr>
          <p:spPr bwMode="auto">
            <a:xfrm>
              <a:off x="639688" y="250"/>
              <a:ext cx="1074612" cy="179404"/>
            </a:xfrm>
            <a:custGeom>
              <a:avLst/>
              <a:gdLst>
                <a:gd name="T0" fmla="*/ 800 w 800"/>
                <a:gd name="T1" fmla="*/ 0 h 133"/>
                <a:gd name="T2" fmla="*/ 0 w 800"/>
                <a:gd name="T3" fmla="*/ 0 h 133"/>
                <a:gd name="T4" fmla="*/ 722 w 800"/>
                <a:gd name="T5" fmla="*/ 133 h 133"/>
                <a:gd name="T6" fmla="*/ 800 w 800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133">
                  <a:moveTo>
                    <a:pt x="800" y="0"/>
                  </a:moveTo>
                  <a:lnTo>
                    <a:pt x="0" y="0"/>
                  </a:lnTo>
                  <a:lnTo>
                    <a:pt x="722" y="133"/>
                  </a:lnTo>
                  <a:lnTo>
                    <a:pt x="8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Group 71出自【趣你的PPT】(微信:qunideppt)：最优质的PPT资源库"/>
          <p:cNvGrpSpPr/>
          <p:nvPr/>
        </p:nvGrpSpPr>
        <p:grpSpPr>
          <a:xfrm>
            <a:off x="4071034" y="1799772"/>
            <a:ext cx="2541310" cy="1521577"/>
            <a:chOff x="0" y="0"/>
            <a:chExt cx="2346151" cy="1404736"/>
          </a:xfrm>
          <a:solidFill>
            <a:schemeClr val="accent2"/>
          </a:solidFill>
        </p:grpSpPr>
        <p:sp>
          <p:nvSpPr>
            <p:cNvPr id="41" name="出自【趣你的PPT】(微信:qunideppt)：最优质的PPT资源库"/>
            <p:cNvSpPr/>
            <p:nvPr/>
          </p:nvSpPr>
          <p:spPr bwMode="auto">
            <a:xfrm>
              <a:off x="-584" y="0"/>
              <a:ext cx="2346052" cy="1405064"/>
            </a:xfrm>
            <a:custGeom>
              <a:avLst/>
              <a:gdLst>
                <a:gd name="T0" fmla="*/ 569 w 738"/>
                <a:gd name="T1" fmla="*/ 73 h 442"/>
                <a:gd name="T2" fmla="*/ 438 w 738"/>
                <a:gd name="T3" fmla="*/ 0 h 442"/>
                <a:gd name="T4" fmla="*/ 335 w 738"/>
                <a:gd name="T5" fmla="*/ 0 h 442"/>
                <a:gd name="T6" fmla="*/ 215 w 738"/>
                <a:gd name="T7" fmla="*/ 69 h 442"/>
                <a:gd name="T8" fmla="*/ 0 w 738"/>
                <a:gd name="T9" fmla="*/ 442 h 442"/>
                <a:gd name="T10" fmla="*/ 128 w 738"/>
                <a:gd name="T11" fmla="*/ 365 h 442"/>
                <a:gd name="T12" fmla="*/ 738 w 738"/>
                <a:gd name="T13" fmla="*/ 365 h 442"/>
                <a:gd name="T14" fmla="*/ 569 w 738"/>
                <a:gd name="T15" fmla="*/ 7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569" y="73"/>
                  </a:moveTo>
                  <a:cubicBezTo>
                    <a:pt x="542" y="29"/>
                    <a:pt x="493" y="0"/>
                    <a:pt x="438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291" y="0"/>
                    <a:pt x="237" y="31"/>
                    <a:pt x="215" y="6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28" y="394"/>
                    <a:pt x="77" y="367"/>
                    <a:pt x="128" y="365"/>
                  </a:cubicBezTo>
                  <a:cubicBezTo>
                    <a:pt x="738" y="365"/>
                    <a:pt x="738" y="365"/>
                    <a:pt x="738" y="365"/>
                  </a:cubicBezTo>
                  <a:cubicBezTo>
                    <a:pt x="569" y="73"/>
                    <a:pt x="569" y="73"/>
                    <a:pt x="569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出自【趣你的PPT】(微信:qunideppt)：最优质的PPT资源库"/>
            <p:cNvSpPr/>
            <p:nvPr/>
          </p:nvSpPr>
          <p:spPr bwMode="auto">
            <a:xfrm>
              <a:off x="1808956" y="231796"/>
              <a:ext cx="536513" cy="928771"/>
            </a:xfrm>
            <a:custGeom>
              <a:avLst/>
              <a:gdLst>
                <a:gd name="T0" fmla="*/ 0 w 400"/>
                <a:gd name="T1" fmla="*/ 0 h 691"/>
                <a:gd name="T2" fmla="*/ 246 w 400"/>
                <a:gd name="T3" fmla="*/ 691 h 691"/>
                <a:gd name="T4" fmla="*/ 400 w 400"/>
                <a:gd name="T5" fmla="*/ 691 h 691"/>
                <a:gd name="T6" fmla="*/ 182 w 400"/>
                <a:gd name="T7" fmla="*/ 315 h 691"/>
                <a:gd name="T8" fmla="*/ 0 w 4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691">
                  <a:moveTo>
                    <a:pt x="0" y="0"/>
                  </a:moveTo>
                  <a:lnTo>
                    <a:pt x="246" y="691"/>
                  </a:lnTo>
                  <a:lnTo>
                    <a:pt x="400" y="691"/>
                  </a:lnTo>
                  <a:lnTo>
                    <a:pt x="182" y="3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Group 46出自【趣你的PPT】(微信:qunideppt)：最优质的PPT资源库"/>
          <p:cNvGrpSpPr/>
          <p:nvPr/>
        </p:nvGrpSpPr>
        <p:grpSpPr>
          <a:xfrm>
            <a:off x="5676275" y="4410273"/>
            <a:ext cx="2541203" cy="1523652"/>
            <a:chOff x="0" y="0"/>
            <a:chExt cx="2346052" cy="1406652"/>
          </a:xfrm>
          <a:solidFill>
            <a:schemeClr val="accent1"/>
          </a:solidFill>
        </p:grpSpPr>
        <p:grpSp>
          <p:nvGrpSpPr>
            <p:cNvPr id="37" name="Group 65"/>
            <p:cNvGrpSpPr/>
            <p:nvPr/>
          </p:nvGrpSpPr>
          <p:grpSpPr>
            <a:xfrm>
              <a:off x="0" y="0"/>
              <a:ext cx="2346052" cy="1406652"/>
              <a:chOff x="0" y="0"/>
              <a:chExt cx="2346052" cy="1406652"/>
            </a:xfrm>
            <a:grpFill/>
          </p:grpSpPr>
          <p:sp>
            <p:nvSpPr>
              <p:cNvPr id="39" name="出自【趣你的PPT】(微信:qunideppt)：最优质的PPT资源库"/>
              <p:cNvSpPr/>
              <p:nvPr/>
            </p:nvSpPr>
            <p:spPr bwMode="auto">
              <a:xfrm>
                <a:off x="0" y="0"/>
                <a:ext cx="2346052" cy="1406652"/>
              </a:xfrm>
              <a:custGeom>
                <a:avLst/>
                <a:gdLst>
                  <a:gd name="T0" fmla="*/ 168 w 738"/>
                  <a:gd name="T1" fmla="*/ 370 h 442"/>
                  <a:gd name="T2" fmla="*/ 300 w 738"/>
                  <a:gd name="T3" fmla="*/ 442 h 442"/>
                  <a:gd name="T4" fmla="*/ 402 w 738"/>
                  <a:gd name="T5" fmla="*/ 442 h 442"/>
                  <a:gd name="T6" fmla="*/ 522 w 738"/>
                  <a:gd name="T7" fmla="*/ 373 h 442"/>
                  <a:gd name="T8" fmla="*/ 738 w 738"/>
                  <a:gd name="T9" fmla="*/ 0 h 442"/>
                  <a:gd name="T10" fmla="*/ 609 w 738"/>
                  <a:gd name="T11" fmla="*/ 78 h 442"/>
                  <a:gd name="T12" fmla="*/ 0 w 738"/>
                  <a:gd name="T13" fmla="*/ 78 h 442"/>
                  <a:gd name="T14" fmla="*/ 168 w 738"/>
                  <a:gd name="T15" fmla="*/ 37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3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出自【趣你的PPT】(微信:qunideppt)：最优质的PPT资源库"/>
              <p:cNvSpPr/>
              <p:nvPr/>
            </p:nvSpPr>
            <p:spPr bwMode="auto">
              <a:xfrm>
                <a:off x="1" y="249258"/>
                <a:ext cx="534926" cy="927184"/>
              </a:xfrm>
              <a:custGeom>
                <a:avLst/>
                <a:gdLst>
                  <a:gd name="T0" fmla="*/ 0 w 398"/>
                  <a:gd name="T1" fmla="*/ 0 h 691"/>
                  <a:gd name="T2" fmla="*/ 5 w 398"/>
                  <a:gd name="T3" fmla="*/ 7 h 691"/>
                  <a:gd name="T4" fmla="*/ 398 w 398"/>
                  <a:gd name="T5" fmla="*/ 691 h 691"/>
                  <a:gd name="T6" fmla="*/ 154 w 398"/>
                  <a:gd name="T7" fmla="*/ 0 h 691"/>
                  <a:gd name="T8" fmla="*/ 0 w 398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691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3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38" name="出自【趣你的PPT】(微信:qunideppt)：最优质的PPT资源库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8031" y="636385"/>
              <a:ext cx="349134" cy="3346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55出自【趣你的PPT】(微信:qunideppt)：最优质的PPT资源库"/>
          <p:cNvGrpSpPr/>
          <p:nvPr/>
        </p:nvGrpSpPr>
        <p:grpSpPr>
          <a:xfrm>
            <a:off x="5579528" y="1799772"/>
            <a:ext cx="2166006" cy="2067076"/>
            <a:chOff x="0" y="0"/>
            <a:chExt cx="1999668" cy="1908347"/>
          </a:xfrm>
          <a:solidFill>
            <a:schemeClr val="accent1"/>
          </a:solidFill>
        </p:grpSpPr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429" y="0"/>
              <a:ext cx="2000017" cy="1908347"/>
            </a:xfrm>
            <a:custGeom>
              <a:avLst/>
              <a:gdLst>
                <a:gd name="T0" fmla="*/ 604 w 629"/>
                <a:gd name="T1" fmla="*/ 308 h 600"/>
                <a:gd name="T2" fmla="*/ 602 w 629"/>
                <a:gd name="T3" fmla="*/ 158 h 600"/>
                <a:gd name="T4" fmla="*/ 550 w 629"/>
                <a:gd name="T5" fmla="*/ 69 h 600"/>
                <a:gd name="T6" fmla="*/ 430 w 629"/>
                <a:gd name="T7" fmla="*/ 0 h 600"/>
                <a:gd name="T8" fmla="*/ 0 w 629"/>
                <a:gd name="T9" fmla="*/ 0 h 600"/>
                <a:gd name="T10" fmla="*/ 131 w 629"/>
                <a:gd name="T11" fmla="*/ 73 h 600"/>
                <a:gd name="T12" fmla="*/ 436 w 629"/>
                <a:gd name="T13" fmla="*/ 600 h 600"/>
                <a:gd name="T14" fmla="*/ 604 w 629"/>
                <a:gd name="T15" fmla="*/ 30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9" h="600">
                  <a:moveTo>
                    <a:pt x="604" y="308"/>
                  </a:moveTo>
                  <a:cubicBezTo>
                    <a:pt x="628" y="262"/>
                    <a:pt x="629" y="206"/>
                    <a:pt x="602" y="158"/>
                  </a:cubicBezTo>
                  <a:cubicBezTo>
                    <a:pt x="550" y="69"/>
                    <a:pt x="550" y="69"/>
                    <a:pt x="550" y="69"/>
                  </a:cubicBezTo>
                  <a:cubicBezTo>
                    <a:pt x="528" y="31"/>
                    <a:pt x="474" y="0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104" y="29"/>
                    <a:pt x="131" y="73"/>
                  </a:cubicBezTo>
                  <a:cubicBezTo>
                    <a:pt x="436" y="600"/>
                    <a:pt x="436" y="600"/>
                    <a:pt x="436" y="600"/>
                  </a:cubicBezTo>
                  <a:cubicBezTo>
                    <a:pt x="604" y="308"/>
                    <a:pt x="604" y="308"/>
                    <a:pt x="604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1281393" y="979575"/>
              <a:ext cx="639687" cy="928772"/>
            </a:xfrm>
            <a:custGeom>
              <a:avLst/>
              <a:gdLst>
                <a:gd name="T0" fmla="*/ 476 w 476"/>
                <a:gd name="T1" fmla="*/ 0 h 692"/>
                <a:gd name="T2" fmla="*/ 0 w 476"/>
                <a:gd name="T3" fmla="*/ 559 h 692"/>
                <a:gd name="T4" fmla="*/ 78 w 476"/>
                <a:gd name="T5" fmla="*/ 692 h 692"/>
                <a:gd name="T6" fmla="*/ 476 w 476"/>
                <a:gd name="T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2">
                  <a:moveTo>
                    <a:pt x="476" y="0"/>
                  </a:moveTo>
                  <a:lnTo>
                    <a:pt x="0" y="559"/>
                  </a:lnTo>
                  <a:lnTo>
                    <a:pt x="78" y="692"/>
                  </a:lnTo>
                  <a:lnTo>
                    <a:pt x="4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Group 51出自【趣你的PPT】(微信:qunideppt)：最优质的PPT资源库"/>
          <p:cNvGrpSpPr/>
          <p:nvPr/>
        </p:nvGrpSpPr>
        <p:grpSpPr>
          <a:xfrm>
            <a:off x="6612344" y="2343816"/>
            <a:ext cx="1856160" cy="2336189"/>
            <a:chOff x="0" y="0"/>
            <a:chExt cx="1713617" cy="2156795"/>
          </a:xfrm>
          <a:solidFill>
            <a:schemeClr val="accent2"/>
          </a:solidFill>
        </p:grpSpPr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-683" y="-572"/>
              <a:ext cx="1714300" cy="2157606"/>
            </a:xfrm>
            <a:custGeom>
              <a:avLst/>
              <a:gdLst>
                <a:gd name="T0" fmla="*/ 337 w 539"/>
                <a:gd name="T1" fmla="*/ 678 h 678"/>
                <a:gd name="T2" fmla="*/ 466 w 539"/>
                <a:gd name="T3" fmla="*/ 600 h 678"/>
                <a:gd name="T4" fmla="*/ 517 w 539"/>
                <a:gd name="T5" fmla="*/ 511 h 678"/>
                <a:gd name="T6" fmla="*/ 517 w 539"/>
                <a:gd name="T7" fmla="*/ 373 h 678"/>
                <a:gd name="T8" fmla="*/ 302 w 539"/>
                <a:gd name="T9" fmla="*/ 0 h 678"/>
                <a:gd name="T10" fmla="*/ 304 w 539"/>
                <a:gd name="T11" fmla="*/ 150 h 678"/>
                <a:gd name="T12" fmla="*/ 0 w 539"/>
                <a:gd name="T13" fmla="*/ 678 h 678"/>
                <a:gd name="T14" fmla="*/ 337 w 539"/>
                <a:gd name="T15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8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-683" y="1976043"/>
              <a:ext cx="1071438" cy="180991"/>
            </a:xfrm>
            <a:custGeom>
              <a:avLst/>
              <a:gdLst>
                <a:gd name="T0" fmla="*/ 76 w 798"/>
                <a:gd name="T1" fmla="*/ 0 h 135"/>
                <a:gd name="T2" fmla="*/ 0 w 798"/>
                <a:gd name="T3" fmla="*/ 135 h 135"/>
                <a:gd name="T4" fmla="*/ 798 w 798"/>
                <a:gd name="T5" fmla="*/ 135 h 135"/>
                <a:gd name="T6" fmla="*/ 76 w 79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8" h="135">
                  <a:moveTo>
                    <a:pt x="76" y="0"/>
                  </a:moveTo>
                  <a:lnTo>
                    <a:pt x="0" y="135"/>
                  </a:lnTo>
                  <a:lnTo>
                    <a:pt x="798" y="135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3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出自【趣你的PPT】(微信:qunideppt)：最优质的PPT资源库"/>
          <p:cNvSpPr/>
          <p:nvPr/>
        </p:nvSpPr>
        <p:spPr bwMode="auto">
          <a:xfrm>
            <a:off x="4356188" y="3586772"/>
            <a:ext cx="355793" cy="447015"/>
          </a:xfrm>
          <a:custGeom>
            <a:avLst/>
            <a:gdLst>
              <a:gd name="T0" fmla="*/ 17468 w 21015"/>
              <a:gd name="T1" fmla="*/ 6506 h 21072"/>
              <a:gd name="T2" fmla="*/ 13824 w 21015"/>
              <a:gd name="T3" fmla="*/ 5996 h 21072"/>
              <a:gd name="T4" fmla="*/ 12006 w 21015"/>
              <a:gd name="T5" fmla="*/ 3318 h 21072"/>
              <a:gd name="T6" fmla="*/ 16648 w 21015"/>
              <a:gd name="T7" fmla="*/ 2634 h 21072"/>
              <a:gd name="T8" fmla="*/ 17468 w 21015"/>
              <a:gd name="T9" fmla="*/ 6506 h 21072"/>
              <a:gd name="T10" fmla="*/ 20868 w 21015"/>
              <a:gd name="T11" fmla="*/ 4865 h 21072"/>
              <a:gd name="T12" fmla="*/ 12691 w 21015"/>
              <a:gd name="T13" fmla="*/ 90 h 21072"/>
              <a:gd name="T14" fmla="*/ 6290 w 21015"/>
              <a:gd name="T15" fmla="*/ 6320 h 21072"/>
              <a:gd name="T16" fmla="*/ 7318 w 21015"/>
              <a:gd name="T17" fmla="*/ 8862 h 21072"/>
              <a:gd name="T18" fmla="*/ 346 w 21015"/>
              <a:gd name="T19" fmla="*/ 17166 h 21072"/>
              <a:gd name="T20" fmla="*/ 20 w 21015"/>
              <a:gd name="T21" fmla="*/ 18392 h 21072"/>
              <a:gd name="T22" fmla="*/ 470 w 21015"/>
              <a:gd name="T23" fmla="*/ 20511 h 21072"/>
              <a:gd name="T24" fmla="*/ 1412 w 21015"/>
              <a:gd name="T25" fmla="*/ 21061 h 21072"/>
              <a:gd name="T26" fmla="*/ 3454 w 21015"/>
              <a:gd name="T27" fmla="*/ 20761 h 21072"/>
              <a:gd name="T28" fmla="*/ 4700 w 21015"/>
              <a:gd name="T29" fmla="*/ 20072 h 21072"/>
              <a:gd name="T30" fmla="*/ 7456 w 21015"/>
              <a:gd name="T31" fmla="*/ 16513 h 21072"/>
              <a:gd name="T32" fmla="*/ 7480 w 21015"/>
              <a:gd name="T33" fmla="*/ 16490 h 21072"/>
              <a:gd name="T34" fmla="*/ 9346 w 21015"/>
              <a:gd name="T35" fmla="*/ 16216 h 21072"/>
              <a:gd name="T36" fmla="*/ 12566 w 21015"/>
              <a:gd name="T37" fmla="*/ 12046 h 21072"/>
              <a:gd name="T38" fmla="*/ 16039 w 21015"/>
              <a:gd name="T39" fmla="*/ 12013 h 21072"/>
              <a:gd name="T40" fmla="*/ 20868 w 21015"/>
              <a:gd name="T41" fmla="*/ 4865 h 2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015" h="21072" extrusionOk="0">
                <a:moveTo>
                  <a:pt x="17468" y="6506"/>
                </a:moveTo>
                <a:cubicBezTo>
                  <a:pt x="16410" y="7763"/>
                  <a:pt x="15333" y="6878"/>
                  <a:pt x="13824" y="5996"/>
                </a:cubicBezTo>
                <a:cubicBezTo>
                  <a:pt x="12317" y="5116"/>
                  <a:pt x="10950" y="4575"/>
                  <a:pt x="12006" y="3318"/>
                </a:cubicBezTo>
                <a:cubicBezTo>
                  <a:pt x="13062" y="2059"/>
                  <a:pt x="15140" y="1754"/>
                  <a:pt x="16648" y="2634"/>
                </a:cubicBezTo>
                <a:cubicBezTo>
                  <a:pt x="18155" y="3515"/>
                  <a:pt x="18522" y="5248"/>
                  <a:pt x="17468" y="6506"/>
                </a:cubicBezTo>
                <a:close/>
                <a:moveTo>
                  <a:pt x="20868" y="4865"/>
                </a:moveTo>
                <a:cubicBezTo>
                  <a:pt x="20191" y="1663"/>
                  <a:pt x="16530" y="-474"/>
                  <a:pt x="12691" y="90"/>
                </a:cubicBezTo>
                <a:cubicBezTo>
                  <a:pt x="8853" y="655"/>
                  <a:pt x="5613" y="3118"/>
                  <a:pt x="6290" y="6320"/>
                </a:cubicBezTo>
                <a:cubicBezTo>
                  <a:pt x="6436" y="7009"/>
                  <a:pt x="6840" y="8088"/>
                  <a:pt x="7318" y="8862"/>
                </a:cubicBezTo>
                <a:lnTo>
                  <a:pt x="346" y="17166"/>
                </a:lnTo>
                <a:cubicBezTo>
                  <a:pt x="90" y="17473"/>
                  <a:pt x="-56" y="18024"/>
                  <a:pt x="20" y="18392"/>
                </a:cubicBezTo>
                <a:lnTo>
                  <a:pt x="470" y="20511"/>
                </a:lnTo>
                <a:cubicBezTo>
                  <a:pt x="547" y="20879"/>
                  <a:pt x="971" y="21126"/>
                  <a:pt x="1412" y="21061"/>
                </a:cubicBezTo>
                <a:lnTo>
                  <a:pt x="3454" y="20761"/>
                </a:lnTo>
                <a:cubicBezTo>
                  <a:pt x="3895" y="20696"/>
                  <a:pt x="4457" y="20387"/>
                  <a:pt x="4700" y="20072"/>
                </a:cubicBezTo>
                <a:lnTo>
                  <a:pt x="7456" y="16513"/>
                </a:lnTo>
                <a:lnTo>
                  <a:pt x="7480" y="16490"/>
                </a:lnTo>
                <a:lnTo>
                  <a:pt x="9346" y="16216"/>
                </a:lnTo>
                <a:lnTo>
                  <a:pt x="12566" y="12046"/>
                </a:lnTo>
                <a:cubicBezTo>
                  <a:pt x="13623" y="12195"/>
                  <a:pt x="15142" y="12146"/>
                  <a:pt x="16039" y="12013"/>
                </a:cubicBezTo>
                <a:cubicBezTo>
                  <a:pt x="19878" y="11449"/>
                  <a:pt x="21544" y="8068"/>
                  <a:pt x="20868" y="48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800" tIns="50800" rIns="50800" bIns="50800" anchor="ctr"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6" name="出自【趣你的PPT】(微信:qunideppt)：最优质的PPT资源库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1216" y="2223303"/>
            <a:ext cx="661807" cy="46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864002" y="2248290"/>
            <a:ext cx="273471" cy="415003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出自【趣你的PPT】(微信:qunideppt)：最优质的PPT资源库"/>
          <p:cNvSpPr/>
          <p:nvPr/>
        </p:nvSpPr>
        <p:spPr bwMode="auto">
          <a:xfrm>
            <a:off x="7504062" y="3658928"/>
            <a:ext cx="469030" cy="500306"/>
          </a:xfrm>
          <a:custGeom>
            <a:avLst/>
            <a:gdLst>
              <a:gd name="T0" fmla="*/ 11752 w 21153"/>
              <a:gd name="T1" fmla="*/ 11733 h 21260"/>
              <a:gd name="T2" fmla="*/ 9401 w 21153"/>
              <a:gd name="T3" fmla="*/ 11733 h 21260"/>
              <a:gd name="T4" fmla="*/ 9401 w 21153"/>
              <a:gd name="T5" fmla="*/ 5975 h 21260"/>
              <a:gd name="T6" fmla="*/ 11752 w 21153"/>
              <a:gd name="T7" fmla="*/ 5975 h 21260"/>
              <a:gd name="T8" fmla="*/ 11752 w 21153"/>
              <a:gd name="T9" fmla="*/ 11733 h 21260"/>
              <a:gd name="T10" fmla="*/ 11752 w 21153"/>
              <a:gd name="T11" fmla="*/ 15276 h 21260"/>
              <a:gd name="T12" fmla="*/ 9401 w 21153"/>
              <a:gd name="T13" fmla="*/ 15276 h 21260"/>
              <a:gd name="T14" fmla="*/ 9401 w 21153"/>
              <a:gd name="T15" fmla="*/ 12951 h 21260"/>
              <a:gd name="T16" fmla="*/ 11752 w 21153"/>
              <a:gd name="T17" fmla="*/ 12951 h 21260"/>
              <a:gd name="T18" fmla="*/ 11752 w 21153"/>
              <a:gd name="T19" fmla="*/ 15276 h 21260"/>
              <a:gd name="T20" fmla="*/ 20789 w 21153"/>
              <a:gd name="T21" fmla="*/ 13227 h 21260"/>
              <a:gd name="T22" fmla="*/ 18761 w 21153"/>
              <a:gd name="T23" fmla="*/ 11523 h 21260"/>
              <a:gd name="T24" fmla="*/ 18761 w 21153"/>
              <a:gd name="T25" fmla="*/ 9729 h 21260"/>
              <a:gd name="T26" fmla="*/ 20789 w 21153"/>
              <a:gd name="T27" fmla="*/ 8025 h 21260"/>
              <a:gd name="T28" fmla="*/ 20441 w 21153"/>
              <a:gd name="T29" fmla="*/ 7001 h 21260"/>
              <a:gd name="T30" fmla="*/ 17751 w 21153"/>
              <a:gd name="T31" fmla="*/ 6761 h 21260"/>
              <a:gd name="T32" fmla="*/ 16819 w 21153"/>
              <a:gd name="T33" fmla="*/ 5360 h 21260"/>
              <a:gd name="T34" fmla="*/ 18247 w 21153"/>
              <a:gd name="T35" fmla="*/ 1615 h 21260"/>
              <a:gd name="T36" fmla="*/ 17520 w 21153"/>
              <a:gd name="T37" fmla="*/ 1047 h 21260"/>
              <a:gd name="T38" fmla="*/ 14346 w 21153"/>
              <a:gd name="T39" fmla="*/ 2896 h 21260"/>
              <a:gd name="T40" fmla="*/ 12430 w 21153"/>
              <a:gd name="T41" fmla="*/ 2423 h 21260"/>
              <a:gd name="T42" fmla="*/ 11279 w 21153"/>
              <a:gd name="T43" fmla="*/ 489 h 21260"/>
              <a:gd name="T44" fmla="*/ 9860 w 21153"/>
              <a:gd name="T45" fmla="*/ 481 h 21260"/>
              <a:gd name="T46" fmla="*/ 8793 w 21153"/>
              <a:gd name="T47" fmla="*/ 2232 h 21260"/>
              <a:gd name="T48" fmla="*/ 6781 w 21153"/>
              <a:gd name="T49" fmla="*/ 2844 h 21260"/>
              <a:gd name="T50" fmla="*/ 4900 w 21153"/>
              <a:gd name="T51" fmla="*/ 2031 h 21260"/>
              <a:gd name="T52" fmla="*/ 3682 w 21153"/>
              <a:gd name="T53" fmla="*/ 2825 h 21260"/>
              <a:gd name="T54" fmla="*/ 3784 w 21153"/>
              <a:gd name="T55" fmla="*/ 4615 h 21260"/>
              <a:gd name="T56" fmla="*/ 2486 w 21153"/>
              <a:gd name="T57" fmla="*/ 6320 h 21260"/>
              <a:gd name="T58" fmla="*/ 670 w 21153"/>
              <a:gd name="T59" fmla="*/ 6780 h 21260"/>
              <a:gd name="T60" fmla="*/ 365 w 21153"/>
              <a:gd name="T61" fmla="*/ 8025 h 21260"/>
              <a:gd name="T62" fmla="*/ 2394 w 21153"/>
              <a:gd name="T63" fmla="*/ 9729 h 21260"/>
              <a:gd name="T64" fmla="*/ 2394 w 21153"/>
              <a:gd name="T65" fmla="*/ 11523 h 21260"/>
              <a:gd name="T66" fmla="*/ 365 w 21153"/>
              <a:gd name="T67" fmla="*/ 13225 h 21260"/>
              <a:gd name="T68" fmla="*/ 709 w 21153"/>
              <a:gd name="T69" fmla="*/ 14285 h 21260"/>
              <a:gd name="T70" fmla="*/ 3171 w 21153"/>
              <a:gd name="T71" fmla="*/ 14567 h 21260"/>
              <a:gd name="T72" fmla="*/ 4133 w 21153"/>
              <a:gd name="T73" fmla="*/ 16017 h 21260"/>
              <a:gd name="T74" fmla="*/ 2869 w 21153"/>
              <a:gd name="T75" fmla="*/ 19625 h 21260"/>
              <a:gd name="T76" fmla="*/ 3655 w 21153"/>
              <a:gd name="T77" fmla="*/ 20240 h 21260"/>
              <a:gd name="T78" fmla="*/ 6549 w 21153"/>
              <a:gd name="T79" fmla="*/ 18661 h 21260"/>
              <a:gd name="T80" fmla="*/ 8581 w 21153"/>
              <a:gd name="T81" fmla="*/ 19113 h 21260"/>
              <a:gd name="T82" fmla="*/ 9782 w 21153"/>
              <a:gd name="T83" fmla="*/ 20816 h 21260"/>
              <a:gd name="T84" fmla="*/ 11240 w 21153"/>
              <a:gd name="T85" fmla="*/ 20741 h 21260"/>
              <a:gd name="T86" fmla="*/ 12297 w 21153"/>
              <a:gd name="T87" fmla="*/ 18823 h 21260"/>
              <a:gd name="T88" fmla="*/ 14234 w 21153"/>
              <a:gd name="T89" fmla="*/ 18221 h 21260"/>
              <a:gd name="T90" fmla="*/ 16272 w 21153"/>
              <a:gd name="T91" fmla="*/ 19181 h 21260"/>
              <a:gd name="T92" fmla="*/ 17472 w 21153"/>
              <a:gd name="T93" fmla="*/ 18427 h 21260"/>
              <a:gd name="T94" fmla="*/ 17370 w 21153"/>
              <a:gd name="T95" fmla="*/ 16637 h 21260"/>
              <a:gd name="T96" fmla="*/ 18668 w 21153"/>
              <a:gd name="T97" fmla="*/ 14932 h 21260"/>
              <a:gd name="T98" fmla="*/ 20482 w 21153"/>
              <a:gd name="T99" fmla="*/ 14472 h 21260"/>
              <a:gd name="T100" fmla="*/ 20789 w 21153"/>
              <a:gd name="T101" fmla="*/ 13227 h 2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800" tIns="50800" rIns="50800" bIns="50800" anchor="ctr"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6" name="Group 65出自【趣你的PPT】(微信:qunideppt)：最优质的PPT资源库"/>
          <p:cNvGrpSpPr/>
          <p:nvPr/>
        </p:nvGrpSpPr>
        <p:grpSpPr>
          <a:xfrm>
            <a:off x="1217750" y="1694427"/>
            <a:ext cx="9862456" cy="4068375"/>
            <a:chOff x="1217750" y="1694427"/>
            <a:chExt cx="9862456" cy="4068375"/>
          </a:xfrm>
        </p:grpSpPr>
        <p:grpSp>
          <p:nvGrpSpPr>
            <p:cNvPr id="67" name="组合 66"/>
            <p:cNvGrpSpPr/>
            <p:nvPr/>
          </p:nvGrpSpPr>
          <p:grpSpPr>
            <a:xfrm>
              <a:off x="1217750" y="1694427"/>
              <a:ext cx="9862456" cy="882494"/>
              <a:chOff x="1145179" y="1912141"/>
              <a:chExt cx="9862456" cy="882494"/>
            </a:xfrm>
          </p:grpSpPr>
          <p:grpSp>
            <p:nvGrpSpPr>
              <p:cNvPr id="91" name="组合 90"/>
              <p:cNvGrpSpPr/>
              <p:nvPr/>
            </p:nvGrpSpPr>
            <p:grpSpPr>
              <a:xfrm>
                <a:off x="1145179" y="1919398"/>
                <a:ext cx="2583542" cy="867980"/>
                <a:chOff x="1146629" y="1849438"/>
                <a:chExt cx="2583542" cy="867980"/>
              </a:xfrm>
            </p:grpSpPr>
            <p:sp>
              <p:nvSpPr>
                <p:cNvPr id="95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2298347" y="1849438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</a:p>
              </p:txBody>
            </p:sp>
            <p:sp>
              <p:nvSpPr>
                <p:cNvPr id="96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1216660" rtl="0" eaLnBrk="1" fontAlgn="auto" latinLnBrk="0" hangingPunct="1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>
                <a:off x="8424093" y="1912141"/>
                <a:ext cx="2583542" cy="882494"/>
                <a:chOff x="1146629" y="1834924"/>
                <a:chExt cx="2583542" cy="882494"/>
              </a:xfrm>
            </p:grpSpPr>
            <p:sp>
              <p:nvSpPr>
                <p:cNvPr id="93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1166232" y="1834924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</a:p>
              </p:txBody>
            </p:sp>
            <p:sp>
              <p:nvSpPr>
                <p:cNvPr id="94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6660" rtl="0" eaLnBrk="1" fontAlgn="auto" latinLnBrk="0" hangingPunct="1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7" name="组合 76"/>
            <p:cNvGrpSpPr/>
            <p:nvPr/>
          </p:nvGrpSpPr>
          <p:grpSpPr>
            <a:xfrm>
              <a:off x="1217750" y="4880308"/>
              <a:ext cx="9862456" cy="882494"/>
              <a:chOff x="1145179" y="4531965"/>
              <a:chExt cx="9862456" cy="882494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8424093" y="4531965"/>
                <a:ext cx="2583542" cy="882494"/>
                <a:chOff x="1146629" y="1834924"/>
                <a:chExt cx="2583542" cy="882494"/>
              </a:xfrm>
            </p:grpSpPr>
            <p:sp>
              <p:nvSpPr>
                <p:cNvPr id="89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1166232" y="1834924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</a:p>
              </p:txBody>
            </p:sp>
            <p:sp>
              <p:nvSpPr>
                <p:cNvPr id="90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6660" rtl="0" eaLnBrk="1" fontAlgn="auto" latinLnBrk="0" hangingPunct="1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1145179" y="4539222"/>
                <a:ext cx="2583542" cy="867980"/>
                <a:chOff x="1146629" y="1849438"/>
                <a:chExt cx="2583542" cy="867980"/>
              </a:xfrm>
            </p:grpSpPr>
            <p:sp>
              <p:nvSpPr>
                <p:cNvPr id="87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2298347" y="1849438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</a:p>
              </p:txBody>
            </p:sp>
            <p:sp>
              <p:nvSpPr>
                <p:cNvPr id="88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1216660" rtl="0" eaLnBrk="1" fontAlgn="auto" latinLnBrk="0" hangingPunct="1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8" name="组合 77"/>
            <p:cNvGrpSpPr/>
            <p:nvPr/>
          </p:nvGrpSpPr>
          <p:grpSpPr>
            <a:xfrm>
              <a:off x="1217750" y="3287368"/>
              <a:ext cx="9862456" cy="882494"/>
              <a:chOff x="1145179" y="1912141"/>
              <a:chExt cx="9862456" cy="882494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1145179" y="1919398"/>
                <a:ext cx="2583542" cy="867980"/>
                <a:chOff x="1146629" y="1849438"/>
                <a:chExt cx="2583542" cy="867980"/>
              </a:xfrm>
            </p:grpSpPr>
            <p:sp>
              <p:nvSpPr>
                <p:cNvPr id="83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2298347" y="1849438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</a:p>
              </p:txBody>
            </p:sp>
            <p:sp>
              <p:nvSpPr>
                <p:cNvPr id="84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1216660" rtl="0" eaLnBrk="1" fontAlgn="auto" latinLnBrk="0" hangingPunct="1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0" name="组合 79"/>
              <p:cNvGrpSpPr/>
              <p:nvPr/>
            </p:nvGrpSpPr>
            <p:grpSpPr>
              <a:xfrm>
                <a:off x="8424093" y="1912141"/>
                <a:ext cx="2583542" cy="882494"/>
                <a:chOff x="1146629" y="1834924"/>
                <a:chExt cx="2583542" cy="882494"/>
              </a:xfrm>
            </p:grpSpPr>
            <p:sp>
              <p:nvSpPr>
                <p:cNvPr id="81" name="出自【趣你的PPT】(微信:qunideppt)：最优质的PPT资源库"/>
                <p:cNvSpPr txBox="1">
                  <a:spLocks noChangeArrowheads="1"/>
                </p:cNvSpPr>
                <p:nvPr/>
              </p:nvSpPr>
              <p:spPr bwMode="auto">
                <a:xfrm>
                  <a:off x="1166232" y="1834924"/>
                  <a:ext cx="1395766" cy="307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点击添加标题</a:t>
                  </a:r>
                </a:p>
              </p:txBody>
            </p:sp>
            <p:sp>
              <p:nvSpPr>
                <p:cNvPr id="82" name="出自【趣你的PPT】(微信:qunideppt)：最优质的PPT资源库"/>
                <p:cNvSpPr txBox="1"/>
                <p:nvPr/>
              </p:nvSpPr>
              <p:spPr>
                <a:xfrm>
                  <a:off x="1146629" y="2130334"/>
                  <a:ext cx="2583542" cy="587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6660" rtl="0" eaLnBrk="1" fontAlgn="auto" latinLnBrk="0" hangingPunct="1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68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00">
        <p14:flythrough dir="out" hasBounce="1"/>
      </p:transition>
    </mc:Choice>
    <mc:Fallback xmlns="">
      <p:transition spd="slow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 bwMode="auto">
          <a:xfrm rot="16200000" flipH="1">
            <a:off x="5028407" y="3896631"/>
            <a:ext cx="2089150" cy="15684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9575" y="2700"/>
                </a:moveTo>
                <a:lnTo>
                  <a:pt x="19575" y="18900"/>
                </a:lnTo>
                <a:lnTo>
                  <a:pt x="2025" y="18900"/>
                </a:lnTo>
                <a:lnTo>
                  <a:pt x="2025" y="2700"/>
                </a:lnTo>
                <a:cubicBezTo>
                  <a:pt x="2025" y="2700"/>
                  <a:pt x="19575" y="2700"/>
                  <a:pt x="19575" y="2700"/>
                </a:cubicBezTo>
                <a:close/>
                <a:moveTo>
                  <a:pt x="21263" y="10800"/>
                </a:moveTo>
                <a:cubicBezTo>
                  <a:pt x="21263" y="11297"/>
                  <a:pt x="20961" y="11700"/>
                  <a:pt x="20588" y="11700"/>
                </a:cubicBezTo>
                <a:cubicBezTo>
                  <a:pt x="20215" y="11700"/>
                  <a:pt x="19913" y="11297"/>
                  <a:pt x="19913" y="10800"/>
                </a:cubicBezTo>
                <a:cubicBezTo>
                  <a:pt x="19913" y="10303"/>
                  <a:pt x="20215" y="9900"/>
                  <a:pt x="20588" y="9900"/>
                </a:cubicBezTo>
                <a:cubicBezTo>
                  <a:pt x="20961" y="9900"/>
                  <a:pt x="21263" y="10303"/>
                  <a:pt x="21263" y="10800"/>
                </a:cubicBezTo>
                <a:close/>
                <a:moveTo>
                  <a:pt x="0" y="1800"/>
                </a:moveTo>
                <a:lnTo>
                  <a:pt x="0" y="19800"/>
                </a:lnTo>
                <a:cubicBezTo>
                  <a:pt x="0" y="20794"/>
                  <a:pt x="605" y="21600"/>
                  <a:pt x="1350" y="21600"/>
                </a:cubicBezTo>
                <a:lnTo>
                  <a:pt x="20250" y="21600"/>
                </a:lnTo>
                <a:cubicBezTo>
                  <a:pt x="20996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5"/>
                  <a:pt x="20996" y="0"/>
                  <a:pt x="20250" y="0"/>
                </a:cubicBezTo>
                <a:lnTo>
                  <a:pt x="1350" y="0"/>
                </a:lnTo>
                <a:cubicBezTo>
                  <a:pt x="605" y="0"/>
                  <a:pt x="0" y="805"/>
                  <a:pt x="0" y="1800"/>
                </a:cubicBezTo>
                <a:close/>
              </a:path>
            </a:pathLst>
          </a:custGeom>
          <a:solidFill>
            <a:srgbClr val="46556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3500" tIns="63500" rIns="63500" bIns="63500" anchor="ctr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 bwMode="auto">
          <a:xfrm rot="10800000">
            <a:off x="5653882" y="4231594"/>
            <a:ext cx="838200" cy="8366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903" y="0"/>
                </a:moveTo>
                <a:lnTo>
                  <a:pt x="3394" y="1001"/>
                </a:lnTo>
                <a:cubicBezTo>
                  <a:pt x="3394" y="1001"/>
                  <a:pt x="3516" y="1614"/>
                  <a:pt x="3753" y="2562"/>
                </a:cubicBezTo>
                <a:cubicBezTo>
                  <a:pt x="3271" y="2925"/>
                  <a:pt x="2843" y="3359"/>
                  <a:pt x="2488" y="3848"/>
                </a:cubicBezTo>
                <a:cubicBezTo>
                  <a:pt x="1452" y="3614"/>
                  <a:pt x="780" y="3500"/>
                  <a:pt x="780" y="3500"/>
                </a:cubicBezTo>
                <a:lnTo>
                  <a:pt x="11" y="5271"/>
                </a:lnTo>
                <a:cubicBezTo>
                  <a:pt x="11" y="5271"/>
                  <a:pt x="554" y="5685"/>
                  <a:pt x="1434" y="6272"/>
                </a:cubicBezTo>
                <a:cubicBezTo>
                  <a:pt x="1332" y="6811"/>
                  <a:pt x="1361" y="8002"/>
                  <a:pt x="1370" y="8086"/>
                </a:cubicBezTo>
                <a:cubicBezTo>
                  <a:pt x="524" y="8566"/>
                  <a:pt x="0" y="8897"/>
                  <a:pt x="0" y="8897"/>
                </a:cubicBezTo>
                <a:lnTo>
                  <a:pt x="1001" y="11406"/>
                </a:lnTo>
                <a:cubicBezTo>
                  <a:pt x="1001" y="11406"/>
                  <a:pt x="1605" y="11292"/>
                  <a:pt x="2551" y="11058"/>
                </a:cubicBezTo>
                <a:cubicBezTo>
                  <a:pt x="2915" y="11542"/>
                  <a:pt x="3347" y="11967"/>
                  <a:pt x="3837" y="12323"/>
                </a:cubicBezTo>
                <a:cubicBezTo>
                  <a:pt x="3606" y="13348"/>
                  <a:pt x="3500" y="14020"/>
                  <a:pt x="3500" y="14020"/>
                </a:cubicBezTo>
                <a:lnTo>
                  <a:pt x="5239" y="14758"/>
                </a:lnTo>
                <a:cubicBezTo>
                  <a:pt x="5239" y="14758"/>
                  <a:pt x="5639" y="14230"/>
                  <a:pt x="6220" y="13367"/>
                </a:cubicBezTo>
                <a:cubicBezTo>
                  <a:pt x="6789" y="13479"/>
                  <a:pt x="8018" y="13450"/>
                  <a:pt x="8096" y="13441"/>
                </a:cubicBezTo>
                <a:cubicBezTo>
                  <a:pt x="8573" y="14284"/>
                  <a:pt x="8897" y="14801"/>
                  <a:pt x="8897" y="14801"/>
                </a:cubicBezTo>
                <a:lnTo>
                  <a:pt x="11406" y="13810"/>
                </a:lnTo>
                <a:cubicBezTo>
                  <a:pt x="11406" y="13810"/>
                  <a:pt x="11283" y="13202"/>
                  <a:pt x="11048" y="12260"/>
                </a:cubicBezTo>
                <a:cubicBezTo>
                  <a:pt x="11549" y="11883"/>
                  <a:pt x="11991" y="11434"/>
                  <a:pt x="12355" y="10921"/>
                </a:cubicBezTo>
                <a:cubicBezTo>
                  <a:pt x="13370" y="11150"/>
                  <a:pt x="14031" y="11259"/>
                  <a:pt x="14031" y="11259"/>
                </a:cubicBezTo>
                <a:lnTo>
                  <a:pt x="14780" y="9519"/>
                </a:lnTo>
                <a:cubicBezTo>
                  <a:pt x="14780" y="9519"/>
                  <a:pt x="14237" y="9109"/>
                  <a:pt x="13367" y="8528"/>
                </a:cubicBezTo>
                <a:cubicBezTo>
                  <a:pt x="13466" y="8000"/>
                  <a:pt x="13441" y="6800"/>
                  <a:pt x="13430" y="6705"/>
                </a:cubicBezTo>
                <a:cubicBezTo>
                  <a:pt x="14274" y="6230"/>
                  <a:pt x="14801" y="5903"/>
                  <a:pt x="14801" y="5903"/>
                </a:cubicBezTo>
                <a:lnTo>
                  <a:pt x="13799" y="3394"/>
                </a:lnTo>
                <a:cubicBezTo>
                  <a:pt x="13799" y="3394"/>
                  <a:pt x="13193" y="3527"/>
                  <a:pt x="12249" y="3763"/>
                </a:cubicBezTo>
                <a:cubicBezTo>
                  <a:pt x="11881" y="3275"/>
                  <a:pt x="11439" y="2846"/>
                  <a:pt x="10942" y="2488"/>
                </a:cubicBezTo>
                <a:cubicBezTo>
                  <a:pt x="11178" y="1457"/>
                  <a:pt x="11290" y="780"/>
                  <a:pt x="11290" y="780"/>
                </a:cubicBezTo>
                <a:lnTo>
                  <a:pt x="9519" y="11"/>
                </a:lnTo>
                <a:cubicBezTo>
                  <a:pt x="9519" y="11"/>
                  <a:pt x="9105" y="564"/>
                  <a:pt x="8518" y="1444"/>
                </a:cubicBezTo>
                <a:cubicBezTo>
                  <a:pt x="7992" y="1346"/>
                  <a:pt x="6797" y="1370"/>
                  <a:pt x="6705" y="1381"/>
                </a:cubicBezTo>
                <a:cubicBezTo>
                  <a:pt x="6226" y="534"/>
                  <a:pt x="5903" y="0"/>
                  <a:pt x="5903" y="0"/>
                </a:cubicBezTo>
                <a:close/>
                <a:moveTo>
                  <a:pt x="7453" y="4702"/>
                </a:moveTo>
                <a:cubicBezTo>
                  <a:pt x="8506" y="4723"/>
                  <a:pt x="9495" y="5370"/>
                  <a:pt x="9909" y="6409"/>
                </a:cubicBezTo>
                <a:cubicBezTo>
                  <a:pt x="10462" y="7795"/>
                  <a:pt x="9787" y="9357"/>
                  <a:pt x="8402" y="9909"/>
                </a:cubicBezTo>
                <a:cubicBezTo>
                  <a:pt x="7016" y="10462"/>
                  <a:pt x="5444" y="9788"/>
                  <a:pt x="4891" y="8402"/>
                </a:cubicBezTo>
                <a:cubicBezTo>
                  <a:pt x="4339" y="7016"/>
                  <a:pt x="5013" y="5444"/>
                  <a:pt x="6399" y="4891"/>
                </a:cubicBezTo>
                <a:cubicBezTo>
                  <a:pt x="6745" y="4753"/>
                  <a:pt x="7102" y="4694"/>
                  <a:pt x="7453" y="4702"/>
                </a:cubicBezTo>
                <a:close/>
                <a:moveTo>
                  <a:pt x="16192" y="12144"/>
                </a:moveTo>
                <a:cubicBezTo>
                  <a:pt x="16192" y="12144"/>
                  <a:pt x="16026" y="12765"/>
                  <a:pt x="15855" y="13673"/>
                </a:cubicBezTo>
                <a:cubicBezTo>
                  <a:pt x="15719" y="13715"/>
                  <a:pt x="15582" y="13751"/>
                  <a:pt x="15454" y="13810"/>
                </a:cubicBezTo>
                <a:cubicBezTo>
                  <a:pt x="14707" y="13207"/>
                  <a:pt x="14168" y="12819"/>
                  <a:pt x="14168" y="12819"/>
                </a:cubicBezTo>
                <a:lnTo>
                  <a:pt x="12819" y="14179"/>
                </a:lnTo>
                <a:cubicBezTo>
                  <a:pt x="12819" y="14179"/>
                  <a:pt x="13207" y="14707"/>
                  <a:pt x="13810" y="15454"/>
                </a:cubicBezTo>
                <a:cubicBezTo>
                  <a:pt x="13751" y="15581"/>
                  <a:pt x="13705" y="15720"/>
                  <a:pt x="13662" y="15855"/>
                </a:cubicBezTo>
                <a:cubicBezTo>
                  <a:pt x="12754" y="16026"/>
                  <a:pt x="12144" y="16203"/>
                  <a:pt x="12144" y="16203"/>
                </a:cubicBezTo>
                <a:lnTo>
                  <a:pt x="12144" y="17552"/>
                </a:lnTo>
                <a:cubicBezTo>
                  <a:pt x="12144" y="17552"/>
                  <a:pt x="12752" y="17728"/>
                  <a:pt x="13662" y="17900"/>
                </a:cubicBezTo>
                <a:cubicBezTo>
                  <a:pt x="13705" y="18033"/>
                  <a:pt x="13751" y="18165"/>
                  <a:pt x="13810" y="18290"/>
                </a:cubicBezTo>
                <a:cubicBezTo>
                  <a:pt x="13205" y="19039"/>
                  <a:pt x="12819" y="19576"/>
                  <a:pt x="12819" y="19576"/>
                </a:cubicBezTo>
                <a:lnTo>
                  <a:pt x="14168" y="20925"/>
                </a:lnTo>
                <a:cubicBezTo>
                  <a:pt x="14168" y="20925"/>
                  <a:pt x="14713" y="20531"/>
                  <a:pt x="15465" y="19924"/>
                </a:cubicBezTo>
                <a:cubicBezTo>
                  <a:pt x="15589" y="19981"/>
                  <a:pt x="15712" y="20030"/>
                  <a:pt x="15844" y="20071"/>
                </a:cubicBezTo>
                <a:cubicBezTo>
                  <a:pt x="16016" y="20986"/>
                  <a:pt x="16192" y="21600"/>
                  <a:pt x="16192" y="21600"/>
                </a:cubicBezTo>
                <a:lnTo>
                  <a:pt x="17541" y="21600"/>
                </a:lnTo>
                <a:cubicBezTo>
                  <a:pt x="17541" y="21600"/>
                  <a:pt x="17718" y="20988"/>
                  <a:pt x="17889" y="20071"/>
                </a:cubicBezTo>
                <a:cubicBezTo>
                  <a:pt x="18020" y="20030"/>
                  <a:pt x="18146" y="19981"/>
                  <a:pt x="18269" y="19924"/>
                </a:cubicBezTo>
                <a:cubicBezTo>
                  <a:pt x="19023" y="20532"/>
                  <a:pt x="19565" y="20925"/>
                  <a:pt x="19565" y="20925"/>
                </a:cubicBezTo>
                <a:lnTo>
                  <a:pt x="20925" y="19576"/>
                </a:lnTo>
                <a:cubicBezTo>
                  <a:pt x="20925" y="19576"/>
                  <a:pt x="20532" y="19033"/>
                  <a:pt x="19924" y="18279"/>
                </a:cubicBezTo>
                <a:cubicBezTo>
                  <a:pt x="19981" y="18155"/>
                  <a:pt x="20019" y="18020"/>
                  <a:pt x="20061" y="17889"/>
                </a:cubicBezTo>
                <a:cubicBezTo>
                  <a:pt x="20977" y="17719"/>
                  <a:pt x="21600" y="17552"/>
                  <a:pt x="21600" y="17552"/>
                </a:cubicBezTo>
                <a:lnTo>
                  <a:pt x="21600" y="16203"/>
                </a:lnTo>
                <a:cubicBezTo>
                  <a:pt x="21600" y="16203"/>
                  <a:pt x="20975" y="16026"/>
                  <a:pt x="20061" y="15855"/>
                </a:cubicBezTo>
                <a:cubicBezTo>
                  <a:pt x="20019" y="15723"/>
                  <a:pt x="19981" y="15589"/>
                  <a:pt x="19924" y="15465"/>
                </a:cubicBezTo>
                <a:cubicBezTo>
                  <a:pt x="20530" y="14713"/>
                  <a:pt x="20925" y="14179"/>
                  <a:pt x="20925" y="14179"/>
                </a:cubicBezTo>
                <a:lnTo>
                  <a:pt x="19565" y="12819"/>
                </a:lnTo>
                <a:cubicBezTo>
                  <a:pt x="19565" y="12819"/>
                  <a:pt x="19029" y="13216"/>
                  <a:pt x="18279" y="13820"/>
                </a:cubicBezTo>
                <a:cubicBezTo>
                  <a:pt x="18154" y="13762"/>
                  <a:pt x="18023" y="13716"/>
                  <a:pt x="17889" y="13673"/>
                </a:cubicBezTo>
                <a:cubicBezTo>
                  <a:pt x="17718" y="12763"/>
                  <a:pt x="17541" y="12144"/>
                  <a:pt x="17541" y="12144"/>
                </a:cubicBezTo>
                <a:lnTo>
                  <a:pt x="16192" y="12144"/>
                </a:lnTo>
                <a:close/>
                <a:moveTo>
                  <a:pt x="16867" y="14853"/>
                </a:moveTo>
                <a:cubicBezTo>
                  <a:pt x="17986" y="14853"/>
                  <a:pt x="18891" y="15758"/>
                  <a:pt x="18891" y="16877"/>
                </a:cubicBezTo>
                <a:cubicBezTo>
                  <a:pt x="18891" y="17996"/>
                  <a:pt x="17986" y="18901"/>
                  <a:pt x="16867" y="18901"/>
                </a:cubicBezTo>
                <a:cubicBezTo>
                  <a:pt x="15748" y="18901"/>
                  <a:pt x="14843" y="17996"/>
                  <a:pt x="14843" y="16877"/>
                </a:cubicBezTo>
                <a:cubicBezTo>
                  <a:pt x="14843" y="15758"/>
                  <a:pt x="15748" y="14853"/>
                  <a:pt x="16867" y="14853"/>
                </a:cubicBezTo>
                <a:close/>
              </a:path>
            </a:pathLst>
          </a:custGeom>
          <a:solidFill>
            <a:srgbClr val="46556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 bwMode="auto">
          <a:xfrm>
            <a:off x="6184107" y="4898345"/>
            <a:ext cx="1092200" cy="116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09" h="21514" extrusionOk="0">
                <a:moveTo>
                  <a:pt x="1246" y="219"/>
                </a:moveTo>
                <a:cubicBezTo>
                  <a:pt x="861" y="397"/>
                  <a:pt x="575" y="705"/>
                  <a:pt x="425" y="1060"/>
                </a:cubicBezTo>
                <a:cubicBezTo>
                  <a:pt x="275" y="1416"/>
                  <a:pt x="261" y="1817"/>
                  <a:pt x="417" y="2181"/>
                </a:cubicBezTo>
                <a:lnTo>
                  <a:pt x="3753" y="9937"/>
                </a:lnTo>
                <a:lnTo>
                  <a:pt x="3755" y="9941"/>
                </a:lnTo>
                <a:lnTo>
                  <a:pt x="4426" y="11501"/>
                </a:lnTo>
                <a:lnTo>
                  <a:pt x="5778" y="14645"/>
                </a:lnTo>
                <a:cubicBezTo>
                  <a:pt x="3746" y="13821"/>
                  <a:pt x="2354" y="12435"/>
                  <a:pt x="1291" y="12693"/>
                </a:cubicBezTo>
                <a:cubicBezTo>
                  <a:pt x="-36" y="13015"/>
                  <a:pt x="-567" y="14268"/>
                  <a:pt x="802" y="15539"/>
                </a:cubicBezTo>
                <a:cubicBezTo>
                  <a:pt x="1955" y="16610"/>
                  <a:pt x="5694" y="18785"/>
                  <a:pt x="7487" y="19912"/>
                </a:cubicBezTo>
                <a:cubicBezTo>
                  <a:pt x="7961" y="20210"/>
                  <a:pt x="8331" y="20395"/>
                  <a:pt x="8492" y="20477"/>
                </a:cubicBezTo>
                <a:cubicBezTo>
                  <a:pt x="8864" y="20665"/>
                  <a:pt x="9244" y="20914"/>
                  <a:pt x="9693" y="21095"/>
                </a:cubicBezTo>
                <a:cubicBezTo>
                  <a:pt x="10432" y="21393"/>
                  <a:pt x="11325" y="21558"/>
                  <a:pt x="12343" y="21504"/>
                </a:cubicBezTo>
                <a:cubicBezTo>
                  <a:pt x="13361" y="21449"/>
                  <a:pt x="14509" y="21181"/>
                  <a:pt x="15773" y="20570"/>
                </a:cubicBezTo>
                <a:cubicBezTo>
                  <a:pt x="21033" y="18029"/>
                  <a:pt x="19320" y="13294"/>
                  <a:pt x="18941" y="12379"/>
                </a:cubicBezTo>
                <a:lnTo>
                  <a:pt x="15554" y="4503"/>
                </a:lnTo>
                <a:lnTo>
                  <a:pt x="15548" y="4505"/>
                </a:lnTo>
                <a:lnTo>
                  <a:pt x="15547" y="4502"/>
                </a:lnTo>
                <a:lnTo>
                  <a:pt x="15516" y="4515"/>
                </a:lnTo>
                <a:cubicBezTo>
                  <a:pt x="15331" y="4217"/>
                  <a:pt x="15041" y="4011"/>
                  <a:pt x="14709" y="3920"/>
                </a:cubicBezTo>
                <a:cubicBezTo>
                  <a:pt x="14377" y="3829"/>
                  <a:pt x="14003" y="3854"/>
                  <a:pt x="13651" y="4016"/>
                </a:cubicBezTo>
                <a:lnTo>
                  <a:pt x="13499" y="4086"/>
                </a:lnTo>
                <a:cubicBezTo>
                  <a:pt x="13147" y="4248"/>
                  <a:pt x="12879" y="4520"/>
                  <a:pt x="12722" y="4836"/>
                </a:cubicBezTo>
                <a:cubicBezTo>
                  <a:pt x="12565" y="5153"/>
                  <a:pt x="12518" y="5514"/>
                  <a:pt x="12608" y="5856"/>
                </a:cubicBezTo>
                <a:lnTo>
                  <a:pt x="12600" y="5860"/>
                </a:lnTo>
                <a:lnTo>
                  <a:pt x="12602" y="5863"/>
                </a:lnTo>
                <a:lnTo>
                  <a:pt x="12590" y="5868"/>
                </a:lnTo>
                <a:lnTo>
                  <a:pt x="12279" y="5145"/>
                </a:lnTo>
                <a:cubicBezTo>
                  <a:pt x="12123" y="4781"/>
                  <a:pt x="11824" y="4523"/>
                  <a:pt x="11469" y="4401"/>
                </a:cubicBezTo>
                <a:cubicBezTo>
                  <a:pt x="11114" y="4279"/>
                  <a:pt x="10701" y="4292"/>
                  <a:pt x="10316" y="4470"/>
                </a:cubicBezTo>
                <a:lnTo>
                  <a:pt x="10164" y="4540"/>
                </a:lnTo>
                <a:cubicBezTo>
                  <a:pt x="9778" y="4717"/>
                  <a:pt x="9493" y="5026"/>
                  <a:pt x="9342" y="5381"/>
                </a:cubicBezTo>
                <a:cubicBezTo>
                  <a:pt x="9192" y="5736"/>
                  <a:pt x="9178" y="6138"/>
                  <a:pt x="9335" y="6502"/>
                </a:cubicBezTo>
                <a:lnTo>
                  <a:pt x="8995" y="5712"/>
                </a:lnTo>
                <a:cubicBezTo>
                  <a:pt x="8838" y="5347"/>
                  <a:pt x="8539" y="5090"/>
                  <a:pt x="8184" y="4968"/>
                </a:cubicBezTo>
                <a:cubicBezTo>
                  <a:pt x="7828" y="4846"/>
                  <a:pt x="7415" y="4859"/>
                  <a:pt x="7029" y="5037"/>
                </a:cubicBezTo>
                <a:lnTo>
                  <a:pt x="6877" y="5107"/>
                </a:lnTo>
                <a:cubicBezTo>
                  <a:pt x="6492" y="5285"/>
                  <a:pt x="6206" y="5593"/>
                  <a:pt x="6056" y="5949"/>
                </a:cubicBezTo>
                <a:cubicBezTo>
                  <a:pt x="5906" y="6304"/>
                  <a:pt x="5891" y="6705"/>
                  <a:pt x="6048" y="7070"/>
                </a:cubicBezTo>
                <a:lnTo>
                  <a:pt x="3362" y="824"/>
                </a:lnTo>
                <a:cubicBezTo>
                  <a:pt x="3205" y="460"/>
                  <a:pt x="2907" y="202"/>
                  <a:pt x="2552" y="80"/>
                </a:cubicBezTo>
                <a:cubicBezTo>
                  <a:pt x="2196" y="-42"/>
                  <a:pt x="1784" y="-29"/>
                  <a:pt x="1398" y="149"/>
                </a:cubicBezTo>
                <a:lnTo>
                  <a:pt x="1246" y="2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 bwMode="auto">
          <a:xfrm>
            <a:off x="4282282" y="2691720"/>
            <a:ext cx="3573462" cy="1785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</a:path>
            </a:pathLst>
          </a:cu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Century Gothic" panose="020B0502020202020204" pitchFamily="34" charset="0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7468394" y="4277631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7022307" y="2966356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4347369" y="2964769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5685632" y="2348819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3909219" y="4277631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4144170" y="4541157"/>
            <a:ext cx="219075" cy="219075"/>
          </a:xfrm>
          <a:custGeom>
            <a:avLst/>
            <a:gdLst>
              <a:gd name="T0" fmla="*/ 2147483646 w 80"/>
              <a:gd name="T1" fmla="*/ 0 h 80"/>
              <a:gd name="T2" fmla="*/ 2147483646 w 80"/>
              <a:gd name="T3" fmla="*/ 0 h 80"/>
              <a:gd name="T4" fmla="*/ 0 w 80"/>
              <a:gd name="T5" fmla="*/ 2147483646 h 80"/>
              <a:gd name="T6" fmla="*/ 0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0">
                <a:moveTo>
                  <a:pt x="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80"/>
                  <a:pt x="7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7" y="80"/>
                  <a:pt x="80" y="76"/>
                  <a:pt x="80" y="72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3"/>
                  <a:pt x="77" y="0"/>
                  <a:pt x="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4382295" y="4568145"/>
            <a:ext cx="80963" cy="161925"/>
          </a:xfrm>
          <a:custGeom>
            <a:avLst/>
            <a:gdLst>
              <a:gd name="T0" fmla="*/ 2147483646 w 29"/>
              <a:gd name="T1" fmla="*/ 2147483646 h 59"/>
              <a:gd name="T2" fmla="*/ 2147483646 w 29"/>
              <a:gd name="T3" fmla="*/ 2147483646 h 59"/>
              <a:gd name="T4" fmla="*/ 0 w 29"/>
              <a:gd name="T5" fmla="*/ 2147483646 h 59"/>
              <a:gd name="T6" fmla="*/ 0 w 29"/>
              <a:gd name="T7" fmla="*/ 2147483646 h 59"/>
              <a:gd name="T8" fmla="*/ 2147483646 w 29"/>
              <a:gd name="T9" fmla="*/ 2147483646 h 59"/>
              <a:gd name="T10" fmla="*/ 2147483646 w 29"/>
              <a:gd name="T11" fmla="*/ 2147483646 h 59"/>
              <a:gd name="T12" fmla="*/ 2147483646 w 29"/>
              <a:gd name="T13" fmla="*/ 2147483646 h 59"/>
              <a:gd name="T14" fmla="*/ 2147483646 w 29"/>
              <a:gd name="T15" fmla="*/ 2147483646 h 59"/>
              <a:gd name="T16" fmla="*/ 2147483646 w 29"/>
              <a:gd name="T17" fmla="*/ 214748364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" h="59">
                <a:moveTo>
                  <a:pt x="23" y="2"/>
                </a:moveTo>
                <a:cubicBezTo>
                  <a:pt x="10" y="10"/>
                  <a:pt x="10" y="10"/>
                  <a:pt x="10" y="10"/>
                </a:cubicBezTo>
                <a:cubicBezTo>
                  <a:pt x="7" y="12"/>
                  <a:pt x="3" y="14"/>
                  <a:pt x="0" y="16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45"/>
                  <a:pt x="7" y="47"/>
                  <a:pt x="10" y="4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9"/>
                  <a:pt x="29" y="57"/>
                  <a:pt x="29" y="5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3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555333" y="3182257"/>
            <a:ext cx="320675" cy="277813"/>
          </a:xfrm>
          <a:custGeom>
            <a:avLst/>
            <a:gdLst>
              <a:gd name="T0" fmla="*/ 2147483646 w 117"/>
              <a:gd name="T1" fmla="*/ 2147483646 h 101"/>
              <a:gd name="T2" fmla="*/ 2147483646 w 117"/>
              <a:gd name="T3" fmla="*/ 2147483646 h 101"/>
              <a:gd name="T4" fmla="*/ 2147483646 w 117"/>
              <a:gd name="T5" fmla="*/ 2147483646 h 101"/>
              <a:gd name="T6" fmla="*/ 0 w 117"/>
              <a:gd name="T7" fmla="*/ 2147483646 h 101"/>
              <a:gd name="T8" fmla="*/ 0 w 117"/>
              <a:gd name="T9" fmla="*/ 2147483646 h 101"/>
              <a:gd name="T10" fmla="*/ 2147483646 w 117"/>
              <a:gd name="T11" fmla="*/ 2147483646 h 101"/>
              <a:gd name="T12" fmla="*/ 2147483646 w 117"/>
              <a:gd name="T13" fmla="*/ 2147483646 h 101"/>
              <a:gd name="T14" fmla="*/ 2147483646 w 117"/>
              <a:gd name="T15" fmla="*/ 2147483646 h 101"/>
              <a:gd name="T16" fmla="*/ 2147483646 w 117"/>
              <a:gd name="T17" fmla="*/ 2147483646 h 101"/>
              <a:gd name="T18" fmla="*/ 2147483646 w 117"/>
              <a:gd name="T19" fmla="*/ 2147483646 h 101"/>
              <a:gd name="T20" fmla="*/ 2147483646 w 117"/>
              <a:gd name="T21" fmla="*/ 2147483646 h 101"/>
              <a:gd name="T22" fmla="*/ 2147483646 w 117"/>
              <a:gd name="T23" fmla="*/ 2147483646 h 101"/>
              <a:gd name="T24" fmla="*/ 2147483646 w 117"/>
              <a:gd name="T25" fmla="*/ 2147483646 h 101"/>
              <a:gd name="T26" fmla="*/ 2147483646 w 117"/>
              <a:gd name="T27" fmla="*/ 2147483646 h 101"/>
              <a:gd name="T28" fmla="*/ 2147483646 w 117"/>
              <a:gd name="T29" fmla="*/ 2147483646 h 101"/>
              <a:gd name="T30" fmla="*/ 2147483646 w 117"/>
              <a:gd name="T31" fmla="*/ 2147483646 h 101"/>
              <a:gd name="T32" fmla="*/ 2147483646 w 117"/>
              <a:gd name="T33" fmla="*/ 0 h 101"/>
              <a:gd name="T34" fmla="*/ 2147483646 w 117"/>
              <a:gd name="T35" fmla="*/ 2147483646 h 101"/>
              <a:gd name="T36" fmla="*/ 2147483646 w 117"/>
              <a:gd name="T37" fmla="*/ 2147483646 h 101"/>
              <a:gd name="T38" fmla="*/ 2147483646 w 117"/>
              <a:gd name="T39" fmla="*/ 2147483646 h 101"/>
              <a:gd name="T40" fmla="*/ 2147483646 w 117"/>
              <a:gd name="T41" fmla="*/ 2147483646 h 101"/>
              <a:gd name="T42" fmla="*/ 2147483646 w 117"/>
              <a:gd name="T43" fmla="*/ 2147483646 h 101"/>
              <a:gd name="T44" fmla="*/ 2147483646 w 117"/>
              <a:gd name="T45" fmla="*/ 2147483646 h 101"/>
              <a:gd name="T46" fmla="*/ 2147483646 w 117"/>
              <a:gd name="T47" fmla="*/ 2147483646 h 101"/>
              <a:gd name="T48" fmla="*/ 2147483646 w 117"/>
              <a:gd name="T49" fmla="*/ 2147483646 h 101"/>
              <a:gd name="T50" fmla="*/ 2147483646 w 117"/>
              <a:gd name="T51" fmla="*/ 2147483646 h 101"/>
              <a:gd name="T52" fmla="*/ 2147483646 w 117"/>
              <a:gd name="T53" fmla="*/ 2147483646 h 101"/>
              <a:gd name="T54" fmla="*/ 2147483646 w 117"/>
              <a:gd name="T55" fmla="*/ 2147483646 h 101"/>
              <a:gd name="T56" fmla="*/ 2147483646 w 117"/>
              <a:gd name="T57" fmla="*/ 2147483646 h 101"/>
              <a:gd name="T58" fmla="*/ 2147483646 w 117"/>
              <a:gd name="T59" fmla="*/ 2147483646 h 101"/>
              <a:gd name="T60" fmla="*/ 2147483646 w 117"/>
              <a:gd name="T61" fmla="*/ 2147483646 h 101"/>
              <a:gd name="T62" fmla="*/ 2147483646 w 117"/>
              <a:gd name="T63" fmla="*/ 2147483646 h 101"/>
              <a:gd name="T64" fmla="*/ 2147483646 w 117"/>
              <a:gd name="T65" fmla="*/ 2147483646 h 101"/>
              <a:gd name="T66" fmla="*/ 2147483646 w 117"/>
              <a:gd name="T67" fmla="*/ 2147483646 h 101"/>
              <a:gd name="T68" fmla="*/ 2147483646 w 117"/>
              <a:gd name="T69" fmla="*/ 2147483646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0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682707" y="4464956"/>
            <a:ext cx="374650" cy="344488"/>
          </a:xfrm>
          <a:custGeom>
            <a:avLst/>
            <a:gdLst>
              <a:gd name="T0" fmla="*/ 2147483646 w 182"/>
              <a:gd name="T1" fmla="*/ 2147483646 h 167"/>
              <a:gd name="T2" fmla="*/ 2147483646 w 182"/>
              <a:gd name="T3" fmla="*/ 2147483646 h 167"/>
              <a:gd name="T4" fmla="*/ 2147483646 w 182"/>
              <a:gd name="T5" fmla="*/ 2147483646 h 167"/>
              <a:gd name="T6" fmla="*/ 2147483646 w 182"/>
              <a:gd name="T7" fmla="*/ 2147483646 h 167"/>
              <a:gd name="T8" fmla="*/ 2147483646 w 182"/>
              <a:gd name="T9" fmla="*/ 0 h 167"/>
              <a:gd name="T10" fmla="*/ 0 w 182"/>
              <a:gd name="T11" fmla="*/ 2147483646 h 167"/>
              <a:gd name="T12" fmla="*/ 2147483646 w 182"/>
              <a:gd name="T13" fmla="*/ 2147483646 h 167"/>
              <a:gd name="T14" fmla="*/ 2147483646 w 182"/>
              <a:gd name="T15" fmla="*/ 2147483646 h 167"/>
              <a:gd name="T16" fmla="*/ 2147483646 w 182"/>
              <a:gd name="T17" fmla="*/ 2147483646 h 167"/>
              <a:gd name="T18" fmla="*/ 2147483646 w 182"/>
              <a:gd name="T19" fmla="*/ 2147483646 h 167"/>
              <a:gd name="T20" fmla="*/ 2147483646 w 182"/>
              <a:gd name="T21" fmla="*/ 2147483646 h 167"/>
              <a:gd name="T22" fmla="*/ 2147483646 w 182"/>
              <a:gd name="T23" fmla="*/ 2147483646 h 167"/>
              <a:gd name="T24" fmla="*/ 2147483646 w 182"/>
              <a:gd name="T25" fmla="*/ 2147483646 h 167"/>
              <a:gd name="T26" fmla="*/ 2147483646 w 182"/>
              <a:gd name="T27" fmla="*/ 2147483646 h 167"/>
              <a:gd name="T28" fmla="*/ 2147483646 w 182"/>
              <a:gd name="T29" fmla="*/ 2147483646 h 167"/>
              <a:gd name="T30" fmla="*/ 2147483646 w 182"/>
              <a:gd name="T31" fmla="*/ 2147483646 h 167"/>
              <a:gd name="T32" fmla="*/ 2147483646 w 182"/>
              <a:gd name="T33" fmla="*/ 2147483646 h 167"/>
              <a:gd name="T34" fmla="*/ 2147483646 w 182"/>
              <a:gd name="T35" fmla="*/ 2147483646 h 167"/>
              <a:gd name="T36" fmla="*/ 2147483646 w 182"/>
              <a:gd name="T37" fmla="*/ 2147483646 h 167"/>
              <a:gd name="T38" fmla="*/ 2147483646 w 182"/>
              <a:gd name="T39" fmla="*/ 2147483646 h 167"/>
              <a:gd name="T40" fmla="*/ 2147483646 w 182"/>
              <a:gd name="T41" fmla="*/ 2147483646 h 167"/>
              <a:gd name="T42" fmla="*/ 2147483646 w 182"/>
              <a:gd name="T43" fmla="*/ 2147483646 h 167"/>
              <a:gd name="T44" fmla="*/ 2147483646 w 182"/>
              <a:gd name="T45" fmla="*/ 2147483646 h 167"/>
              <a:gd name="T46" fmla="*/ 2147483646 w 182"/>
              <a:gd name="T47" fmla="*/ 2147483646 h 1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82" h="167">
                <a:moveTo>
                  <a:pt x="148" y="44"/>
                </a:moveTo>
                <a:lnTo>
                  <a:pt x="148" y="2"/>
                </a:lnTo>
                <a:lnTo>
                  <a:pt x="126" y="2"/>
                </a:lnTo>
                <a:lnTo>
                  <a:pt x="126" y="26"/>
                </a:lnTo>
                <a:lnTo>
                  <a:pt x="90" y="0"/>
                </a:lnTo>
                <a:lnTo>
                  <a:pt x="0" y="70"/>
                </a:lnTo>
                <a:lnTo>
                  <a:pt x="15" y="87"/>
                </a:lnTo>
                <a:lnTo>
                  <a:pt x="24" y="81"/>
                </a:lnTo>
                <a:lnTo>
                  <a:pt x="24" y="167"/>
                </a:lnTo>
                <a:lnTo>
                  <a:pt x="158" y="167"/>
                </a:lnTo>
                <a:lnTo>
                  <a:pt x="158" y="81"/>
                </a:lnTo>
                <a:lnTo>
                  <a:pt x="168" y="87"/>
                </a:lnTo>
                <a:lnTo>
                  <a:pt x="182" y="70"/>
                </a:lnTo>
                <a:lnTo>
                  <a:pt x="148" y="44"/>
                </a:lnTo>
                <a:close/>
                <a:moveTo>
                  <a:pt x="145" y="154"/>
                </a:moveTo>
                <a:lnTo>
                  <a:pt x="115" y="154"/>
                </a:lnTo>
                <a:lnTo>
                  <a:pt x="115" y="104"/>
                </a:lnTo>
                <a:lnTo>
                  <a:pt x="68" y="104"/>
                </a:lnTo>
                <a:lnTo>
                  <a:pt x="68" y="154"/>
                </a:lnTo>
                <a:lnTo>
                  <a:pt x="37" y="154"/>
                </a:lnTo>
                <a:lnTo>
                  <a:pt x="37" y="71"/>
                </a:lnTo>
                <a:lnTo>
                  <a:pt x="90" y="31"/>
                </a:lnTo>
                <a:lnTo>
                  <a:pt x="145" y="71"/>
                </a:lnTo>
                <a:lnTo>
                  <a:pt x="145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235033" y="3160032"/>
            <a:ext cx="384175" cy="346075"/>
          </a:xfrm>
          <a:custGeom>
            <a:avLst/>
            <a:gdLst>
              <a:gd name="T0" fmla="*/ 2147483646 w 187"/>
              <a:gd name="T1" fmla="*/ 2147483646 h 168"/>
              <a:gd name="T2" fmla="*/ 2147483646 w 187"/>
              <a:gd name="T3" fmla="*/ 2147483646 h 168"/>
              <a:gd name="T4" fmla="*/ 2147483646 w 187"/>
              <a:gd name="T5" fmla="*/ 0 h 168"/>
              <a:gd name="T6" fmla="*/ 2147483646 w 187"/>
              <a:gd name="T7" fmla="*/ 2147483646 h 168"/>
              <a:gd name="T8" fmla="*/ 2147483646 w 187"/>
              <a:gd name="T9" fmla="*/ 2147483646 h 168"/>
              <a:gd name="T10" fmla="*/ 2147483646 w 187"/>
              <a:gd name="T11" fmla="*/ 2147483646 h 168"/>
              <a:gd name="T12" fmla="*/ 2147483646 w 187"/>
              <a:gd name="T13" fmla="*/ 2147483646 h 168"/>
              <a:gd name="T14" fmla="*/ 2147483646 w 187"/>
              <a:gd name="T15" fmla="*/ 2147483646 h 168"/>
              <a:gd name="T16" fmla="*/ 2147483646 w 187"/>
              <a:gd name="T17" fmla="*/ 2147483646 h 168"/>
              <a:gd name="T18" fmla="*/ 2147483646 w 187"/>
              <a:gd name="T19" fmla="*/ 2147483646 h 168"/>
              <a:gd name="T20" fmla="*/ 2147483646 w 187"/>
              <a:gd name="T21" fmla="*/ 2147483646 h 168"/>
              <a:gd name="T22" fmla="*/ 2147483646 w 187"/>
              <a:gd name="T23" fmla="*/ 2147483646 h 168"/>
              <a:gd name="T24" fmla="*/ 2147483646 w 187"/>
              <a:gd name="T25" fmla="*/ 2147483646 h 168"/>
              <a:gd name="T26" fmla="*/ 2147483646 w 187"/>
              <a:gd name="T27" fmla="*/ 2147483646 h 168"/>
              <a:gd name="T28" fmla="*/ 2147483646 w 187"/>
              <a:gd name="T29" fmla="*/ 2147483646 h 168"/>
              <a:gd name="T30" fmla="*/ 2147483646 w 187"/>
              <a:gd name="T31" fmla="*/ 2147483646 h 168"/>
              <a:gd name="T32" fmla="*/ 2147483646 w 187"/>
              <a:gd name="T33" fmla="*/ 2147483646 h 168"/>
              <a:gd name="T34" fmla="*/ 2147483646 w 187"/>
              <a:gd name="T35" fmla="*/ 2147483646 h 168"/>
              <a:gd name="T36" fmla="*/ 2147483646 w 187"/>
              <a:gd name="T37" fmla="*/ 2147483646 h 168"/>
              <a:gd name="T38" fmla="*/ 2147483646 w 187"/>
              <a:gd name="T39" fmla="*/ 2147483646 h 168"/>
              <a:gd name="T40" fmla="*/ 2147483646 w 187"/>
              <a:gd name="T41" fmla="*/ 2147483646 h 168"/>
              <a:gd name="T42" fmla="*/ 2147483646 w 187"/>
              <a:gd name="T43" fmla="*/ 2147483646 h 168"/>
              <a:gd name="T44" fmla="*/ 2147483646 w 187"/>
              <a:gd name="T45" fmla="*/ 2147483646 h 168"/>
              <a:gd name="T46" fmla="*/ 2147483646 w 187"/>
              <a:gd name="T47" fmla="*/ 2147483646 h 168"/>
              <a:gd name="T48" fmla="*/ 2147483646 w 187"/>
              <a:gd name="T49" fmla="*/ 2147483646 h 168"/>
              <a:gd name="T50" fmla="*/ 2147483646 w 187"/>
              <a:gd name="T51" fmla="*/ 2147483646 h 168"/>
              <a:gd name="T52" fmla="*/ 2147483646 w 187"/>
              <a:gd name="T53" fmla="*/ 2147483646 h 168"/>
              <a:gd name="T54" fmla="*/ 2147483646 w 187"/>
              <a:gd name="T55" fmla="*/ 2147483646 h 168"/>
              <a:gd name="T56" fmla="*/ 2147483646 w 187"/>
              <a:gd name="T57" fmla="*/ 0 h 168"/>
              <a:gd name="T58" fmla="*/ 0 w 187"/>
              <a:gd name="T59" fmla="*/ 2147483646 h 168"/>
              <a:gd name="T60" fmla="*/ 2147483646 w 187"/>
              <a:gd name="T61" fmla="*/ 2147483646 h 168"/>
              <a:gd name="T62" fmla="*/ 2147483646 w 187"/>
              <a:gd name="T63" fmla="*/ 2147483646 h 1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7" h="168">
                <a:moveTo>
                  <a:pt x="152" y="65"/>
                </a:moveTo>
                <a:lnTo>
                  <a:pt x="97" y="31"/>
                </a:lnTo>
                <a:lnTo>
                  <a:pt x="132" y="0"/>
                </a:lnTo>
                <a:lnTo>
                  <a:pt x="187" y="36"/>
                </a:lnTo>
                <a:lnTo>
                  <a:pt x="152" y="65"/>
                </a:lnTo>
                <a:close/>
                <a:moveTo>
                  <a:pt x="131" y="129"/>
                </a:moveTo>
                <a:lnTo>
                  <a:pt x="185" y="97"/>
                </a:lnTo>
                <a:lnTo>
                  <a:pt x="153" y="69"/>
                </a:lnTo>
                <a:lnTo>
                  <a:pt x="100" y="102"/>
                </a:lnTo>
                <a:lnTo>
                  <a:pt x="131" y="129"/>
                </a:lnTo>
                <a:close/>
                <a:moveTo>
                  <a:pt x="89" y="102"/>
                </a:moveTo>
                <a:lnTo>
                  <a:pt x="36" y="69"/>
                </a:lnTo>
                <a:lnTo>
                  <a:pt x="3" y="97"/>
                </a:lnTo>
                <a:lnTo>
                  <a:pt x="57" y="129"/>
                </a:lnTo>
                <a:lnTo>
                  <a:pt x="89" y="102"/>
                </a:lnTo>
                <a:close/>
                <a:moveTo>
                  <a:pt x="37" y="124"/>
                </a:moveTo>
                <a:lnTo>
                  <a:pt x="37" y="134"/>
                </a:lnTo>
                <a:lnTo>
                  <a:pt x="92" y="168"/>
                </a:lnTo>
                <a:lnTo>
                  <a:pt x="92" y="105"/>
                </a:lnTo>
                <a:lnTo>
                  <a:pt x="57" y="134"/>
                </a:lnTo>
                <a:lnTo>
                  <a:pt x="37" y="124"/>
                </a:lnTo>
                <a:close/>
                <a:moveTo>
                  <a:pt x="150" y="124"/>
                </a:moveTo>
                <a:lnTo>
                  <a:pt x="132" y="134"/>
                </a:lnTo>
                <a:lnTo>
                  <a:pt x="97" y="105"/>
                </a:lnTo>
                <a:lnTo>
                  <a:pt x="97" y="168"/>
                </a:lnTo>
                <a:lnTo>
                  <a:pt x="150" y="134"/>
                </a:lnTo>
                <a:lnTo>
                  <a:pt x="150" y="124"/>
                </a:lnTo>
                <a:close/>
                <a:moveTo>
                  <a:pt x="92" y="31"/>
                </a:moveTo>
                <a:lnTo>
                  <a:pt x="57" y="0"/>
                </a:lnTo>
                <a:lnTo>
                  <a:pt x="0" y="36"/>
                </a:lnTo>
                <a:lnTo>
                  <a:pt x="36" y="65"/>
                </a:lnTo>
                <a:lnTo>
                  <a:pt x="92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045995" y="2664732"/>
            <a:ext cx="119063" cy="119063"/>
          </a:xfrm>
          <a:custGeom>
            <a:avLst/>
            <a:gdLst>
              <a:gd name="T0" fmla="*/ 2147483646 w 36"/>
              <a:gd name="T1" fmla="*/ 0 h 36"/>
              <a:gd name="T2" fmla="*/ 0 w 36"/>
              <a:gd name="T3" fmla="*/ 2147483646 h 36"/>
              <a:gd name="T4" fmla="*/ 2147483646 w 36"/>
              <a:gd name="T5" fmla="*/ 2147483646 h 36"/>
              <a:gd name="T6" fmla="*/ 2147483646 w 36"/>
              <a:gd name="T7" fmla="*/ 2147483646 h 36"/>
              <a:gd name="T8" fmla="*/ 2147483646 w 36"/>
              <a:gd name="T9" fmla="*/ 0 h 36"/>
              <a:gd name="T10" fmla="*/ 2147483646 w 36"/>
              <a:gd name="T11" fmla="*/ 2147483646 h 36"/>
              <a:gd name="T12" fmla="*/ 2147483646 w 36"/>
              <a:gd name="T13" fmla="*/ 2147483646 h 36"/>
              <a:gd name="T14" fmla="*/ 2147483646 w 36"/>
              <a:gd name="T15" fmla="*/ 2147483646 h 36"/>
              <a:gd name="T16" fmla="*/ 2147483646 w 36"/>
              <a:gd name="T17" fmla="*/ 2147483646 h 36"/>
              <a:gd name="T18" fmla="*/ 2147483646 w 36"/>
              <a:gd name="T19" fmla="*/ 214748364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6" h="36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6"/>
                  <a:pt x="18" y="36"/>
                </a:cubicBezTo>
                <a:cubicBezTo>
                  <a:pt x="28" y="36"/>
                  <a:pt x="36" y="2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  <a:moveTo>
                  <a:pt x="13" y="28"/>
                </a:moveTo>
                <a:cubicBezTo>
                  <a:pt x="11" y="26"/>
                  <a:pt x="10" y="23"/>
                  <a:pt x="10" y="20"/>
                </a:cubicBezTo>
                <a:cubicBezTo>
                  <a:pt x="10" y="14"/>
                  <a:pt x="15" y="9"/>
                  <a:pt x="21" y="9"/>
                </a:cubicBezTo>
                <a:cubicBezTo>
                  <a:pt x="24" y="9"/>
                  <a:pt x="27" y="10"/>
                  <a:pt x="29" y="13"/>
                </a:cubicBezTo>
                <a:cubicBezTo>
                  <a:pt x="21" y="14"/>
                  <a:pt x="14" y="20"/>
                  <a:pt x="13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906295" y="2577419"/>
            <a:ext cx="339725" cy="265112"/>
          </a:xfrm>
          <a:custGeom>
            <a:avLst/>
            <a:gdLst>
              <a:gd name="T0" fmla="*/ 2147483646 w 102"/>
              <a:gd name="T1" fmla="*/ 2147483646 h 80"/>
              <a:gd name="T2" fmla="*/ 2147483646 w 102"/>
              <a:gd name="T3" fmla="*/ 2147483646 h 80"/>
              <a:gd name="T4" fmla="*/ 2147483646 w 102"/>
              <a:gd name="T5" fmla="*/ 0 h 80"/>
              <a:gd name="T6" fmla="*/ 2147483646 w 102"/>
              <a:gd name="T7" fmla="*/ 0 h 80"/>
              <a:gd name="T8" fmla="*/ 2147483646 w 102"/>
              <a:gd name="T9" fmla="*/ 2147483646 h 80"/>
              <a:gd name="T10" fmla="*/ 2147483646 w 102"/>
              <a:gd name="T11" fmla="*/ 2147483646 h 80"/>
              <a:gd name="T12" fmla="*/ 2147483646 w 102"/>
              <a:gd name="T13" fmla="*/ 0 h 80"/>
              <a:gd name="T14" fmla="*/ 2147483646 w 102"/>
              <a:gd name="T15" fmla="*/ 0 h 80"/>
              <a:gd name="T16" fmla="*/ 2147483646 w 102"/>
              <a:gd name="T17" fmla="*/ 2147483646 h 80"/>
              <a:gd name="T18" fmla="*/ 2147483646 w 102"/>
              <a:gd name="T19" fmla="*/ 2147483646 h 80"/>
              <a:gd name="T20" fmla="*/ 0 w 102"/>
              <a:gd name="T21" fmla="*/ 2147483646 h 80"/>
              <a:gd name="T22" fmla="*/ 0 w 102"/>
              <a:gd name="T23" fmla="*/ 2147483646 h 80"/>
              <a:gd name="T24" fmla="*/ 2147483646 w 102"/>
              <a:gd name="T25" fmla="*/ 2147483646 h 80"/>
              <a:gd name="T26" fmla="*/ 2147483646 w 102"/>
              <a:gd name="T27" fmla="*/ 2147483646 h 80"/>
              <a:gd name="T28" fmla="*/ 2147483646 w 102"/>
              <a:gd name="T29" fmla="*/ 2147483646 h 80"/>
              <a:gd name="T30" fmla="*/ 2147483646 w 102"/>
              <a:gd name="T31" fmla="*/ 2147483646 h 80"/>
              <a:gd name="T32" fmla="*/ 2147483646 w 102"/>
              <a:gd name="T33" fmla="*/ 2147483646 h 80"/>
              <a:gd name="T34" fmla="*/ 2147483646 w 102"/>
              <a:gd name="T35" fmla="*/ 2147483646 h 80"/>
              <a:gd name="T36" fmla="*/ 2147483646 w 102"/>
              <a:gd name="T37" fmla="*/ 2147483646 h 80"/>
              <a:gd name="T38" fmla="*/ 2147483646 w 102"/>
              <a:gd name="T39" fmla="*/ 2147483646 h 80"/>
              <a:gd name="T40" fmla="*/ 2147483646 w 102"/>
              <a:gd name="T41" fmla="*/ 2147483646 h 80"/>
              <a:gd name="T42" fmla="*/ 2147483646 w 102"/>
              <a:gd name="T43" fmla="*/ 2147483646 h 80"/>
              <a:gd name="T44" fmla="*/ 2147483646 w 102"/>
              <a:gd name="T45" fmla="*/ 2147483646 h 80"/>
              <a:gd name="T46" fmla="*/ 2147483646 w 102"/>
              <a:gd name="T47" fmla="*/ 2147483646 h 80"/>
              <a:gd name="T48" fmla="*/ 2147483646 w 102"/>
              <a:gd name="T49" fmla="*/ 2147483646 h 80"/>
              <a:gd name="T50" fmla="*/ 2147483646 w 102"/>
              <a:gd name="T51" fmla="*/ 2147483646 h 80"/>
              <a:gd name="T52" fmla="*/ 2147483646 w 102"/>
              <a:gd name="T53" fmla="*/ 2147483646 h 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2" h="80">
                <a:moveTo>
                  <a:pt x="95" y="7"/>
                </a:moveTo>
                <a:cubicBezTo>
                  <a:pt x="87" y="7"/>
                  <a:pt x="87" y="7"/>
                  <a:pt x="87" y="7"/>
                </a:cubicBezTo>
                <a:cubicBezTo>
                  <a:pt x="87" y="0"/>
                  <a:pt x="87" y="0"/>
                  <a:pt x="8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7"/>
                  <a:pt x="80" y="7"/>
                  <a:pt x="80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4"/>
                  <a:pt x="41" y="0"/>
                  <a:pt x="3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8" y="0"/>
                  <a:pt x="15" y="4"/>
                  <a:pt x="15" y="7"/>
                </a:cubicBezTo>
                <a:cubicBezTo>
                  <a:pt x="8" y="7"/>
                  <a:pt x="8" y="7"/>
                  <a:pt x="8" y="7"/>
                </a:cubicBezTo>
                <a:cubicBezTo>
                  <a:pt x="4" y="7"/>
                  <a:pt x="0" y="10"/>
                  <a:pt x="0" y="14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99" y="80"/>
                  <a:pt x="102" y="76"/>
                  <a:pt x="102" y="72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0"/>
                  <a:pt x="99" y="7"/>
                  <a:pt x="95" y="7"/>
                </a:cubicBezTo>
                <a:close/>
                <a:moveTo>
                  <a:pt x="18" y="32"/>
                </a:moveTo>
                <a:cubicBezTo>
                  <a:pt x="15" y="32"/>
                  <a:pt x="12" y="29"/>
                  <a:pt x="12" y="26"/>
                </a:cubicBezTo>
                <a:cubicBezTo>
                  <a:pt x="12" y="23"/>
                  <a:pt x="15" y="21"/>
                  <a:pt x="18" y="21"/>
                </a:cubicBezTo>
                <a:cubicBezTo>
                  <a:pt x="21" y="21"/>
                  <a:pt x="23" y="23"/>
                  <a:pt x="23" y="26"/>
                </a:cubicBezTo>
                <a:cubicBezTo>
                  <a:pt x="23" y="29"/>
                  <a:pt x="21" y="32"/>
                  <a:pt x="18" y="32"/>
                </a:cubicBezTo>
                <a:close/>
                <a:moveTo>
                  <a:pt x="60" y="72"/>
                </a:moveTo>
                <a:cubicBezTo>
                  <a:pt x="45" y="72"/>
                  <a:pt x="33" y="59"/>
                  <a:pt x="33" y="44"/>
                </a:cubicBezTo>
                <a:cubicBezTo>
                  <a:pt x="33" y="29"/>
                  <a:pt x="45" y="16"/>
                  <a:pt x="60" y="16"/>
                </a:cubicBezTo>
                <a:cubicBezTo>
                  <a:pt x="76" y="16"/>
                  <a:pt x="88" y="29"/>
                  <a:pt x="88" y="44"/>
                </a:cubicBezTo>
                <a:cubicBezTo>
                  <a:pt x="88" y="59"/>
                  <a:pt x="76" y="72"/>
                  <a:pt x="60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 bwMode="auto">
          <a:xfrm>
            <a:off x="1375569" y="4222069"/>
            <a:ext cx="255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19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875507" y="4545919"/>
            <a:ext cx="3054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单击添加标题，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  <a:sym typeface="Century Gothic" panose="020B0502020202020204" pitchFamily="34" charset="0"/>
            </a:endParaRPr>
          </a:p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建议您在展示时采用微软雅黑字体。</a:t>
            </a:r>
          </a:p>
        </p:txBody>
      </p:sp>
      <p:sp>
        <p:nvSpPr>
          <p:cNvPr id="20" name="出自【趣你的PPT】(微信:qunideppt)：最优质的PPT资源库"/>
          <p:cNvSpPr txBox="1"/>
          <p:nvPr/>
        </p:nvSpPr>
        <p:spPr bwMode="auto">
          <a:xfrm>
            <a:off x="1715294" y="2834594"/>
            <a:ext cx="255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1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1215232" y="3158444"/>
            <a:ext cx="30543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单击添加标题，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  <a:sym typeface="Century Gothic" panose="020B0502020202020204" pitchFamily="34" charset="0"/>
            </a:endParaRPr>
          </a:p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建议您在展示时采用微软雅黑字体。</a:t>
            </a: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 bwMode="auto">
          <a:xfrm>
            <a:off x="8262144" y="4222069"/>
            <a:ext cx="255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3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8262144" y="4545919"/>
            <a:ext cx="3054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单击添加标题，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  <a:sym typeface="Century Gothic" panose="020B0502020202020204" pitchFamily="34" charset="0"/>
            </a:endParaRPr>
          </a:p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建议您在展示时采用微软雅黑字体。</a:t>
            </a: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 bwMode="auto">
          <a:xfrm>
            <a:off x="8003383" y="2963181"/>
            <a:ext cx="2554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5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8003382" y="3288619"/>
            <a:ext cx="30543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单击添加标题，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  <a:sym typeface="Century Gothic" panose="020B0502020202020204" pitchFamily="34" charset="0"/>
            </a:endParaRPr>
          </a:p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建议您在展示时采用微软雅黑字体。</a:t>
            </a: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 bwMode="auto">
          <a:xfrm>
            <a:off x="4815683" y="1521731"/>
            <a:ext cx="2554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7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4564858" y="1804307"/>
            <a:ext cx="30543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单击添加标题，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  <a:sym typeface="Century Gothic" panose="020B0502020202020204" pitchFamily="34" charset="0"/>
            </a:endParaRPr>
          </a:p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建议您在展示时采用微软雅黑字体。</a:t>
            </a:r>
          </a:p>
        </p:txBody>
      </p:sp>
      <p:sp>
        <p:nvSpPr>
          <p:cNvPr id="28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 rot="8100000" flipH="1" flipV="1">
            <a:off x="7208088" y="3213671"/>
            <a:ext cx="3244217" cy="1627950"/>
          </a:xfrm>
          <a:custGeom>
            <a:avLst/>
            <a:gdLst>
              <a:gd name="connsiteX0" fmla="*/ 2309584 w 3079921"/>
              <a:gd name="connsiteY0" fmla="*/ 4010 h 1545506"/>
              <a:gd name="connsiteX1" fmla="*/ 3079921 w 3079921"/>
              <a:gd name="connsiteY1" fmla="*/ 774348 h 1545506"/>
              <a:gd name="connsiteX2" fmla="*/ 2309584 w 3079921"/>
              <a:gd name="connsiteY2" fmla="*/ 1544685 h 1545506"/>
              <a:gd name="connsiteX3" fmla="*/ 1545506 w 3079921"/>
              <a:gd name="connsiteY3" fmla="*/ 1544685 h 1545506"/>
              <a:gd name="connsiteX4" fmla="*/ 1545506 w 3079921"/>
              <a:gd name="connsiteY4" fmla="*/ 1545506 h 1545506"/>
              <a:gd name="connsiteX5" fmla="*/ 0 w 3079921"/>
              <a:gd name="connsiteY5" fmla="*/ 1545506 h 1545506"/>
              <a:gd name="connsiteX6" fmla="*/ 0 w 3079921"/>
              <a:gd name="connsiteY6" fmla="*/ 0 h 1545506"/>
              <a:gd name="connsiteX7" fmla="*/ 1545506 w 3079921"/>
              <a:gd name="connsiteY7" fmla="*/ 0 h 1545506"/>
              <a:gd name="connsiteX8" fmla="*/ 1545506 w 3079921"/>
              <a:gd name="connsiteY8" fmla="*/ 4010 h 154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9921" h="1545506">
                <a:moveTo>
                  <a:pt x="2309584" y="4010"/>
                </a:moveTo>
                <a:lnTo>
                  <a:pt x="3079921" y="774348"/>
                </a:lnTo>
                <a:lnTo>
                  <a:pt x="2309584" y="1544685"/>
                </a:lnTo>
                <a:lnTo>
                  <a:pt x="1545506" y="1544685"/>
                </a:lnTo>
                <a:lnTo>
                  <a:pt x="1545506" y="1545506"/>
                </a:lnTo>
                <a:lnTo>
                  <a:pt x="0" y="1545506"/>
                </a:lnTo>
                <a:lnTo>
                  <a:pt x="0" y="0"/>
                </a:lnTo>
                <a:lnTo>
                  <a:pt x="1545506" y="0"/>
                </a:lnTo>
                <a:lnTo>
                  <a:pt x="1545506" y="401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 rot="18900000" flipV="1">
            <a:off x="6384487" y="2597960"/>
            <a:ext cx="1627950" cy="1878074"/>
          </a:xfrm>
          <a:custGeom>
            <a:avLst/>
            <a:gdLst>
              <a:gd name="connsiteX0" fmla="*/ 0 w 1554480"/>
              <a:gd name="connsiteY0" fmla="*/ 1793316 h 1793316"/>
              <a:gd name="connsiteX1" fmla="*/ 0 w 1554480"/>
              <a:gd name="connsiteY1" fmla="*/ 238836 h 1793316"/>
              <a:gd name="connsiteX2" fmla="*/ 600032 w 1554480"/>
              <a:gd name="connsiteY2" fmla="*/ 238836 h 1793316"/>
              <a:gd name="connsiteX3" fmla="*/ 777240 w 1554480"/>
              <a:gd name="connsiteY3" fmla="*/ 0 h 1793316"/>
              <a:gd name="connsiteX4" fmla="*/ 954448 w 1554480"/>
              <a:gd name="connsiteY4" fmla="*/ 238836 h 1793316"/>
              <a:gd name="connsiteX5" fmla="*/ 1554480 w 1554480"/>
              <a:gd name="connsiteY5" fmla="*/ 238836 h 1793316"/>
              <a:gd name="connsiteX6" fmla="*/ 1554480 w 1554480"/>
              <a:gd name="connsiteY6" fmla="*/ 1793316 h 179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480" h="1793316">
                <a:moveTo>
                  <a:pt x="0" y="1793316"/>
                </a:moveTo>
                <a:lnTo>
                  <a:pt x="0" y="238836"/>
                </a:lnTo>
                <a:lnTo>
                  <a:pt x="600032" y="238836"/>
                </a:lnTo>
                <a:lnTo>
                  <a:pt x="777240" y="0"/>
                </a:lnTo>
                <a:lnTo>
                  <a:pt x="954448" y="238836"/>
                </a:lnTo>
                <a:lnTo>
                  <a:pt x="1554480" y="238836"/>
                </a:lnTo>
                <a:lnTo>
                  <a:pt x="1554480" y="179331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rot="13500000" flipV="1">
            <a:off x="5235759" y="3571613"/>
            <a:ext cx="1627950" cy="1878074"/>
          </a:xfrm>
          <a:custGeom>
            <a:avLst/>
            <a:gdLst>
              <a:gd name="connsiteX0" fmla="*/ 0 w 1554480"/>
              <a:gd name="connsiteY0" fmla="*/ 1793316 h 1793316"/>
              <a:gd name="connsiteX1" fmla="*/ 0 w 1554480"/>
              <a:gd name="connsiteY1" fmla="*/ 238836 h 1793316"/>
              <a:gd name="connsiteX2" fmla="*/ 600032 w 1554480"/>
              <a:gd name="connsiteY2" fmla="*/ 238836 h 1793316"/>
              <a:gd name="connsiteX3" fmla="*/ 777240 w 1554480"/>
              <a:gd name="connsiteY3" fmla="*/ 0 h 1793316"/>
              <a:gd name="connsiteX4" fmla="*/ 954448 w 1554480"/>
              <a:gd name="connsiteY4" fmla="*/ 238836 h 1793316"/>
              <a:gd name="connsiteX5" fmla="*/ 1554480 w 1554480"/>
              <a:gd name="connsiteY5" fmla="*/ 238836 h 1793316"/>
              <a:gd name="connsiteX6" fmla="*/ 1554480 w 1554480"/>
              <a:gd name="connsiteY6" fmla="*/ 1793316 h 179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480" h="1793316">
                <a:moveTo>
                  <a:pt x="0" y="1793316"/>
                </a:moveTo>
                <a:lnTo>
                  <a:pt x="0" y="238836"/>
                </a:lnTo>
                <a:lnTo>
                  <a:pt x="600032" y="238836"/>
                </a:lnTo>
                <a:lnTo>
                  <a:pt x="777240" y="0"/>
                </a:lnTo>
                <a:lnTo>
                  <a:pt x="954448" y="238836"/>
                </a:lnTo>
                <a:lnTo>
                  <a:pt x="1554480" y="238836"/>
                </a:lnTo>
                <a:lnTo>
                  <a:pt x="1554480" y="1793316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rot="18900000" flipV="1">
            <a:off x="4087030" y="2597960"/>
            <a:ext cx="1627950" cy="1878074"/>
          </a:xfrm>
          <a:custGeom>
            <a:avLst/>
            <a:gdLst>
              <a:gd name="connsiteX0" fmla="*/ 0 w 1554480"/>
              <a:gd name="connsiteY0" fmla="*/ 1793316 h 1793316"/>
              <a:gd name="connsiteX1" fmla="*/ 0 w 1554480"/>
              <a:gd name="connsiteY1" fmla="*/ 238836 h 1793316"/>
              <a:gd name="connsiteX2" fmla="*/ 600032 w 1554480"/>
              <a:gd name="connsiteY2" fmla="*/ 238836 h 1793316"/>
              <a:gd name="connsiteX3" fmla="*/ 777240 w 1554480"/>
              <a:gd name="connsiteY3" fmla="*/ 0 h 1793316"/>
              <a:gd name="connsiteX4" fmla="*/ 954448 w 1554480"/>
              <a:gd name="connsiteY4" fmla="*/ 238836 h 1793316"/>
              <a:gd name="connsiteX5" fmla="*/ 1554480 w 1554480"/>
              <a:gd name="connsiteY5" fmla="*/ 238836 h 1793316"/>
              <a:gd name="connsiteX6" fmla="*/ 1554480 w 1554480"/>
              <a:gd name="connsiteY6" fmla="*/ 1793316 h 179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480" h="1793316">
                <a:moveTo>
                  <a:pt x="0" y="1793316"/>
                </a:moveTo>
                <a:lnTo>
                  <a:pt x="0" y="238836"/>
                </a:lnTo>
                <a:lnTo>
                  <a:pt x="600032" y="238836"/>
                </a:lnTo>
                <a:lnTo>
                  <a:pt x="777240" y="0"/>
                </a:lnTo>
                <a:lnTo>
                  <a:pt x="954448" y="238836"/>
                </a:lnTo>
                <a:lnTo>
                  <a:pt x="1554480" y="238836"/>
                </a:lnTo>
                <a:lnTo>
                  <a:pt x="1554480" y="179331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rot="13500000" flipV="1">
            <a:off x="2938303" y="3571613"/>
            <a:ext cx="1627950" cy="1878074"/>
          </a:xfrm>
          <a:custGeom>
            <a:avLst/>
            <a:gdLst>
              <a:gd name="connsiteX0" fmla="*/ 0 w 1554480"/>
              <a:gd name="connsiteY0" fmla="*/ 1793316 h 1793316"/>
              <a:gd name="connsiteX1" fmla="*/ 0 w 1554480"/>
              <a:gd name="connsiteY1" fmla="*/ 238836 h 1793316"/>
              <a:gd name="connsiteX2" fmla="*/ 600032 w 1554480"/>
              <a:gd name="connsiteY2" fmla="*/ 238836 h 1793316"/>
              <a:gd name="connsiteX3" fmla="*/ 777240 w 1554480"/>
              <a:gd name="connsiteY3" fmla="*/ 0 h 1793316"/>
              <a:gd name="connsiteX4" fmla="*/ 954448 w 1554480"/>
              <a:gd name="connsiteY4" fmla="*/ 238836 h 1793316"/>
              <a:gd name="connsiteX5" fmla="*/ 1554480 w 1554480"/>
              <a:gd name="connsiteY5" fmla="*/ 238836 h 1793316"/>
              <a:gd name="connsiteX6" fmla="*/ 1554480 w 1554480"/>
              <a:gd name="connsiteY6" fmla="*/ 1793316 h 179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480" h="1793316">
                <a:moveTo>
                  <a:pt x="0" y="1793316"/>
                </a:moveTo>
                <a:lnTo>
                  <a:pt x="0" y="238836"/>
                </a:lnTo>
                <a:lnTo>
                  <a:pt x="600032" y="238836"/>
                </a:lnTo>
                <a:lnTo>
                  <a:pt x="777240" y="0"/>
                </a:lnTo>
                <a:lnTo>
                  <a:pt x="954448" y="238836"/>
                </a:lnTo>
                <a:lnTo>
                  <a:pt x="1554480" y="238836"/>
                </a:lnTo>
                <a:lnTo>
                  <a:pt x="1554480" y="1793316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 rot="18900000" flipV="1">
            <a:off x="1789573" y="2597959"/>
            <a:ext cx="1627950" cy="1878074"/>
          </a:xfrm>
          <a:custGeom>
            <a:avLst/>
            <a:gdLst>
              <a:gd name="connsiteX0" fmla="*/ 0 w 1554480"/>
              <a:gd name="connsiteY0" fmla="*/ 1793316 h 1793316"/>
              <a:gd name="connsiteX1" fmla="*/ 0 w 1554480"/>
              <a:gd name="connsiteY1" fmla="*/ 238836 h 1793316"/>
              <a:gd name="connsiteX2" fmla="*/ 600032 w 1554480"/>
              <a:gd name="connsiteY2" fmla="*/ 238836 h 1793316"/>
              <a:gd name="connsiteX3" fmla="*/ 777240 w 1554480"/>
              <a:gd name="connsiteY3" fmla="*/ 0 h 1793316"/>
              <a:gd name="connsiteX4" fmla="*/ 954448 w 1554480"/>
              <a:gd name="connsiteY4" fmla="*/ 238836 h 1793316"/>
              <a:gd name="connsiteX5" fmla="*/ 1554480 w 1554480"/>
              <a:gd name="connsiteY5" fmla="*/ 238836 h 1793316"/>
              <a:gd name="connsiteX6" fmla="*/ 1554480 w 1554480"/>
              <a:gd name="connsiteY6" fmla="*/ 1793316 h 179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480" h="1793316">
                <a:moveTo>
                  <a:pt x="0" y="1793316"/>
                </a:moveTo>
                <a:lnTo>
                  <a:pt x="0" y="238836"/>
                </a:lnTo>
                <a:lnTo>
                  <a:pt x="600032" y="238836"/>
                </a:lnTo>
                <a:lnTo>
                  <a:pt x="777240" y="0"/>
                </a:lnTo>
                <a:lnTo>
                  <a:pt x="954448" y="238836"/>
                </a:lnTo>
                <a:lnTo>
                  <a:pt x="1554480" y="238836"/>
                </a:lnTo>
                <a:lnTo>
                  <a:pt x="1554480" y="179331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出自【趣你的PPT】(微信:qunideppt)：最优质的PPT资源库"/>
          <p:cNvSpPr txBox="1"/>
          <p:nvPr/>
        </p:nvSpPr>
        <p:spPr>
          <a:xfrm>
            <a:off x="1862791" y="1961576"/>
            <a:ext cx="1428721" cy="43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ms-MY" altLang="zh-C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5" name="出自【趣你的PPT】(微信:qunideppt)：最优质的PPT资源库"/>
          <p:cNvSpPr txBox="1"/>
          <p:nvPr/>
        </p:nvSpPr>
        <p:spPr>
          <a:xfrm>
            <a:off x="2992193" y="5852774"/>
            <a:ext cx="1428721" cy="43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ms-MY" altLang="zh-C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6" name="出自【趣你的PPT】(微信:qunideppt)：最优质的PPT资源库"/>
          <p:cNvSpPr txBox="1"/>
          <p:nvPr/>
        </p:nvSpPr>
        <p:spPr>
          <a:xfrm>
            <a:off x="5304747" y="5852774"/>
            <a:ext cx="1428721" cy="43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ms-MY" altLang="zh-C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7595223" y="5852774"/>
            <a:ext cx="1428721" cy="43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ms-MY" altLang="zh-C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6432111" y="1975349"/>
            <a:ext cx="1428721" cy="43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ms-MY" altLang="zh-C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9" name="出自【趣你的PPT】(微信:qunideppt)：最优质的PPT资源库"/>
          <p:cNvSpPr txBox="1"/>
          <p:nvPr/>
        </p:nvSpPr>
        <p:spPr>
          <a:xfrm>
            <a:off x="4145096" y="1969235"/>
            <a:ext cx="1428721" cy="43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ms-MY" altLang="zh-C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2153834" y="3113526"/>
            <a:ext cx="522395" cy="52150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 bwMode="auto">
          <a:xfrm>
            <a:off x="8256351" y="4130830"/>
            <a:ext cx="521503" cy="472473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出自【趣你的PPT】(微信:qunideppt)：最优质的PPT资源库"/>
          <p:cNvGrpSpPr/>
          <p:nvPr/>
        </p:nvGrpSpPr>
        <p:grpSpPr>
          <a:xfrm>
            <a:off x="3470241" y="4436212"/>
            <a:ext cx="391350" cy="522395"/>
            <a:chOff x="1152558" y="4194035"/>
            <a:chExt cx="420528" cy="561343"/>
          </a:xfrm>
          <a:solidFill>
            <a:schemeClr val="bg1"/>
          </a:solidFill>
        </p:grpSpPr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1256971" y="4299406"/>
              <a:ext cx="210743" cy="2107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1152558" y="4194035"/>
              <a:ext cx="420528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出自【趣你的PPT】(微信:qunideppt)：最优质的PPT资源库"/>
          <p:cNvSpPr/>
          <p:nvPr/>
        </p:nvSpPr>
        <p:spPr bwMode="auto">
          <a:xfrm>
            <a:off x="6967288" y="3087523"/>
            <a:ext cx="358366" cy="5223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 bwMode="auto">
          <a:xfrm>
            <a:off x="4535990" y="3086456"/>
            <a:ext cx="521502" cy="505456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 bwMode="auto">
          <a:xfrm>
            <a:off x="5716302" y="4439273"/>
            <a:ext cx="521503" cy="457318"/>
          </a:xfrm>
          <a:custGeom>
            <a:avLst/>
            <a:gdLst>
              <a:gd name="T0" fmla="+- 0 10800 597"/>
              <a:gd name="T1" fmla="*/ T0 w 20407"/>
              <a:gd name="T2" fmla="+- 0 11028 672"/>
              <a:gd name="T3" fmla="*/ 11028 h 20712"/>
              <a:gd name="T4" fmla="+- 0 10800 597"/>
              <a:gd name="T5" fmla="*/ T4 w 20407"/>
              <a:gd name="T6" fmla="+- 0 11028 672"/>
              <a:gd name="T7" fmla="*/ 11028 h 20712"/>
              <a:gd name="T8" fmla="+- 0 10800 597"/>
              <a:gd name="T9" fmla="*/ T8 w 20407"/>
              <a:gd name="T10" fmla="+- 0 11028 672"/>
              <a:gd name="T11" fmla="*/ 11028 h 20712"/>
              <a:gd name="T12" fmla="+- 0 10800 597"/>
              <a:gd name="T13" fmla="*/ T12 w 20407"/>
              <a:gd name="T14" fmla="+- 0 11028 672"/>
              <a:gd name="T15" fmla="*/ 11028 h 207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407" h="20712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出自【趣你的PPT】(微信:qunideppt)：最优质的PPT资源库"/>
          <p:cNvCxnSpPr>
            <a:stCxn id="19" idx="6"/>
            <a:endCxn id="7" idx="1"/>
          </p:cNvCxnSpPr>
          <p:nvPr/>
        </p:nvCxnSpPr>
        <p:spPr>
          <a:xfrm flipH="1">
            <a:off x="2188765" y="2505182"/>
            <a:ext cx="2421160" cy="2260535"/>
          </a:xfrm>
          <a:prstGeom prst="line">
            <a:avLst/>
          </a:prstGeom>
          <a:ln w="2222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出自【趣你的PPT】(微信:qunideppt)：最优质的PPT资源库"/>
          <p:cNvCxnSpPr>
            <a:stCxn id="19" idx="2"/>
            <a:endCxn id="21" idx="7"/>
          </p:cNvCxnSpPr>
          <p:nvPr/>
        </p:nvCxnSpPr>
        <p:spPr>
          <a:xfrm>
            <a:off x="4897925" y="2505182"/>
            <a:ext cx="2421160" cy="2260535"/>
          </a:xfrm>
          <a:prstGeom prst="line">
            <a:avLst/>
          </a:prstGeom>
          <a:ln w="2222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出自【趣你的PPT】(微信:qunideppt)：最优质的PPT资源库"/>
          <p:cNvSpPr/>
          <p:nvPr/>
        </p:nvSpPr>
        <p:spPr>
          <a:xfrm flipH="1">
            <a:off x="4609925" y="2361182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6" name="出自【趣你的PPT】(微信:qunideppt)：最优质的PPT资源库"/>
          <p:cNvCxnSpPr>
            <a:stCxn id="21" idx="1"/>
            <a:endCxn id="22" idx="5"/>
          </p:cNvCxnSpPr>
          <p:nvPr/>
        </p:nvCxnSpPr>
        <p:spPr>
          <a:xfrm flipV="1">
            <a:off x="7522731" y="2607005"/>
            <a:ext cx="2463338" cy="2158712"/>
          </a:xfrm>
          <a:prstGeom prst="line">
            <a:avLst/>
          </a:prstGeom>
          <a:ln w="2222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出自【趣你的PPT】(微信:qunideppt)：最优质的PPT资源库"/>
          <p:cNvSpPr/>
          <p:nvPr/>
        </p:nvSpPr>
        <p:spPr>
          <a:xfrm flipH="1">
            <a:off x="1942942" y="4723540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>
          <a:xfrm flipH="1">
            <a:off x="7276908" y="4723540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 flipH="1">
            <a:off x="9943892" y="2361182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出自【趣你的PPT】(微信:qunideppt)：最优质的PPT资源库"/>
          <p:cNvSpPr/>
          <p:nvPr/>
        </p:nvSpPr>
        <p:spPr bwMode="auto">
          <a:xfrm>
            <a:off x="10391426" y="2376430"/>
            <a:ext cx="590139" cy="453424"/>
          </a:xfrm>
          <a:custGeom>
            <a:avLst/>
            <a:gdLst>
              <a:gd name="T0" fmla="*/ 1846366 w 1263650"/>
              <a:gd name="T1" fmla="*/ 293374 h 971550"/>
              <a:gd name="T2" fmla="*/ 1872692 w 1263650"/>
              <a:gd name="T3" fmla="*/ 304534 h 971550"/>
              <a:gd name="T4" fmla="*/ 1892236 w 1263650"/>
              <a:gd name="T5" fmla="*/ 324464 h 971550"/>
              <a:gd name="T6" fmla="*/ 1903405 w 1263650"/>
              <a:gd name="T7" fmla="*/ 350374 h 971550"/>
              <a:gd name="T8" fmla="*/ 1904601 w 1263650"/>
              <a:gd name="T9" fmla="*/ 1397906 h 971550"/>
              <a:gd name="T10" fmla="*/ 1896225 w 1263650"/>
              <a:gd name="T11" fmla="*/ 1425409 h 971550"/>
              <a:gd name="T12" fmla="*/ 1878276 w 1263650"/>
              <a:gd name="T13" fmla="*/ 1446535 h 971550"/>
              <a:gd name="T14" fmla="*/ 1853546 w 1263650"/>
              <a:gd name="T15" fmla="*/ 1460487 h 971550"/>
              <a:gd name="T16" fmla="*/ 1538837 w 1263650"/>
              <a:gd name="T17" fmla="*/ 1463675 h 971550"/>
              <a:gd name="T18" fmla="*/ 291972 w 1263650"/>
              <a:gd name="T19" fmla="*/ 1463675 h 971550"/>
              <a:gd name="T20" fmla="*/ 50917 w 1263650"/>
              <a:gd name="T21" fmla="*/ 1460487 h 971550"/>
              <a:gd name="T22" fmla="*/ 26254 w 1263650"/>
              <a:gd name="T23" fmla="*/ 1446535 h 971550"/>
              <a:gd name="T24" fmla="*/ 8751 w 1263650"/>
              <a:gd name="T25" fmla="*/ 1425409 h 971550"/>
              <a:gd name="T26" fmla="*/ 398 w 1263650"/>
              <a:gd name="T27" fmla="*/ 1397906 h 971550"/>
              <a:gd name="T28" fmla="*/ 1194 w 1263650"/>
              <a:gd name="T29" fmla="*/ 350374 h 971550"/>
              <a:gd name="T30" fmla="*/ 12332 w 1263650"/>
              <a:gd name="T31" fmla="*/ 324464 h 971550"/>
              <a:gd name="T32" fmla="*/ 32221 w 1263650"/>
              <a:gd name="T33" fmla="*/ 304534 h 971550"/>
              <a:gd name="T34" fmla="*/ 58076 w 1263650"/>
              <a:gd name="T35" fmla="*/ 293374 h 971550"/>
              <a:gd name="T36" fmla="*/ 725812 w 1263650"/>
              <a:gd name="T37" fmla="*/ 146606 h 971550"/>
              <a:gd name="T38" fmla="*/ 703084 w 1263650"/>
              <a:gd name="T39" fmla="*/ 150988 h 971550"/>
              <a:gd name="T40" fmla="*/ 686338 w 1263650"/>
              <a:gd name="T41" fmla="*/ 160550 h 971550"/>
              <a:gd name="T42" fmla="*/ 674376 w 1263650"/>
              <a:gd name="T43" fmla="*/ 172899 h 971550"/>
              <a:gd name="T44" fmla="*/ 663211 w 1263650"/>
              <a:gd name="T45" fmla="*/ 196404 h 971550"/>
              <a:gd name="T46" fmla="*/ 659225 w 1263650"/>
              <a:gd name="T47" fmla="*/ 219511 h 971550"/>
              <a:gd name="T48" fmla="*/ 1245350 w 1263650"/>
              <a:gd name="T49" fmla="*/ 213137 h 971550"/>
              <a:gd name="T50" fmla="*/ 1240167 w 1263650"/>
              <a:gd name="T51" fmla="*/ 190429 h 971550"/>
              <a:gd name="T52" fmla="*/ 1230996 w 1263650"/>
              <a:gd name="T53" fmla="*/ 173298 h 971550"/>
              <a:gd name="T54" fmla="*/ 1219034 w 1263650"/>
              <a:gd name="T55" fmla="*/ 161745 h 971550"/>
              <a:gd name="T56" fmla="*/ 1195111 w 1263650"/>
              <a:gd name="T57" fmla="*/ 150191 h 971550"/>
              <a:gd name="T58" fmla="*/ 1171984 w 1263650"/>
              <a:gd name="T59" fmla="*/ 146208 h 971550"/>
              <a:gd name="T60" fmla="*/ 1181953 w 1263650"/>
              <a:gd name="T61" fmla="*/ 398 h 971550"/>
              <a:gd name="T62" fmla="*/ 1222224 w 1263650"/>
              <a:gd name="T63" fmla="*/ 5577 h 971550"/>
              <a:gd name="T64" fmla="*/ 1260900 w 1263650"/>
              <a:gd name="T65" fmla="*/ 17928 h 971550"/>
              <a:gd name="T66" fmla="*/ 1296785 w 1263650"/>
              <a:gd name="T67" fmla="*/ 37050 h 971550"/>
              <a:gd name="T68" fmla="*/ 1329481 w 1263650"/>
              <a:gd name="T69" fmla="*/ 63344 h 971550"/>
              <a:gd name="T70" fmla="*/ 1356196 w 1263650"/>
              <a:gd name="T71" fmla="*/ 96012 h 971550"/>
              <a:gd name="T72" fmla="*/ 1376530 w 1263650"/>
              <a:gd name="T73" fmla="*/ 135451 h 971550"/>
              <a:gd name="T74" fmla="*/ 1388891 w 1263650"/>
              <a:gd name="T75" fmla="*/ 180867 h 971550"/>
              <a:gd name="T76" fmla="*/ 1391682 w 1263650"/>
              <a:gd name="T77" fmla="*/ 283652 h 971550"/>
              <a:gd name="T78" fmla="*/ 366161 w 1263650"/>
              <a:gd name="T79" fmla="*/ 1463675 h 971550"/>
              <a:gd name="T80" fmla="*/ 513291 w 1263650"/>
              <a:gd name="T81" fmla="*/ 209552 h 971550"/>
              <a:gd name="T82" fmla="*/ 518474 w 1263650"/>
              <a:gd name="T83" fmla="*/ 169713 h 971550"/>
              <a:gd name="T84" fmla="*/ 530836 w 1263650"/>
              <a:gd name="T85" fmla="*/ 131069 h 971550"/>
              <a:gd name="T86" fmla="*/ 550372 w 1263650"/>
              <a:gd name="T87" fmla="*/ 94418 h 971550"/>
              <a:gd name="T88" fmla="*/ 576289 w 1263650"/>
              <a:gd name="T89" fmla="*/ 62148 h 971550"/>
              <a:gd name="T90" fmla="*/ 608985 w 1263650"/>
              <a:gd name="T91" fmla="*/ 35057 h 971550"/>
              <a:gd name="T92" fmla="*/ 648458 w 1263650"/>
              <a:gd name="T93" fmla="*/ 15138 h 971550"/>
              <a:gd name="T94" fmla="*/ 693914 w 1263650"/>
              <a:gd name="T95" fmla="*/ 2789 h 9715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63650" h="971550">
                <a:moveTo>
                  <a:pt x="1020762" y="193675"/>
                </a:moveTo>
                <a:lnTo>
                  <a:pt x="1214967" y="193675"/>
                </a:lnTo>
                <a:lnTo>
                  <a:pt x="1219994" y="193940"/>
                </a:lnTo>
                <a:lnTo>
                  <a:pt x="1224756" y="194734"/>
                </a:lnTo>
                <a:lnTo>
                  <a:pt x="1229519" y="196321"/>
                </a:lnTo>
                <a:lnTo>
                  <a:pt x="1233752" y="197909"/>
                </a:lnTo>
                <a:lnTo>
                  <a:pt x="1237985" y="199761"/>
                </a:lnTo>
                <a:lnTo>
                  <a:pt x="1242219" y="202142"/>
                </a:lnTo>
                <a:lnTo>
                  <a:pt x="1245923" y="205052"/>
                </a:lnTo>
                <a:lnTo>
                  <a:pt x="1249362" y="208227"/>
                </a:lnTo>
                <a:lnTo>
                  <a:pt x="1252537" y="211667"/>
                </a:lnTo>
                <a:lnTo>
                  <a:pt x="1255183" y="215371"/>
                </a:lnTo>
                <a:lnTo>
                  <a:pt x="1257829" y="219340"/>
                </a:lnTo>
                <a:lnTo>
                  <a:pt x="1259946" y="223573"/>
                </a:lnTo>
                <a:lnTo>
                  <a:pt x="1261533" y="228071"/>
                </a:lnTo>
                <a:lnTo>
                  <a:pt x="1262592" y="232569"/>
                </a:lnTo>
                <a:lnTo>
                  <a:pt x="1263385" y="237596"/>
                </a:lnTo>
                <a:lnTo>
                  <a:pt x="1263650" y="242623"/>
                </a:lnTo>
                <a:lnTo>
                  <a:pt x="1263650" y="922867"/>
                </a:lnTo>
                <a:lnTo>
                  <a:pt x="1263385" y="927894"/>
                </a:lnTo>
                <a:lnTo>
                  <a:pt x="1262592" y="932656"/>
                </a:lnTo>
                <a:lnTo>
                  <a:pt x="1261533" y="937154"/>
                </a:lnTo>
                <a:lnTo>
                  <a:pt x="1259946" y="941652"/>
                </a:lnTo>
                <a:lnTo>
                  <a:pt x="1257829" y="946150"/>
                </a:lnTo>
                <a:lnTo>
                  <a:pt x="1255183" y="950119"/>
                </a:lnTo>
                <a:lnTo>
                  <a:pt x="1252537" y="953823"/>
                </a:lnTo>
                <a:lnTo>
                  <a:pt x="1249362" y="957263"/>
                </a:lnTo>
                <a:lnTo>
                  <a:pt x="1245923" y="960173"/>
                </a:lnTo>
                <a:lnTo>
                  <a:pt x="1242219" y="963348"/>
                </a:lnTo>
                <a:lnTo>
                  <a:pt x="1237985" y="965729"/>
                </a:lnTo>
                <a:lnTo>
                  <a:pt x="1233752" y="967846"/>
                </a:lnTo>
                <a:lnTo>
                  <a:pt x="1229519" y="969434"/>
                </a:lnTo>
                <a:lnTo>
                  <a:pt x="1224756" y="970492"/>
                </a:lnTo>
                <a:lnTo>
                  <a:pt x="1219994" y="971286"/>
                </a:lnTo>
                <a:lnTo>
                  <a:pt x="1214967" y="971550"/>
                </a:lnTo>
                <a:lnTo>
                  <a:pt x="1020762" y="971550"/>
                </a:lnTo>
                <a:lnTo>
                  <a:pt x="1020762" y="193675"/>
                </a:lnTo>
                <a:close/>
                <a:moveTo>
                  <a:pt x="48287" y="193675"/>
                </a:moveTo>
                <a:lnTo>
                  <a:pt x="193675" y="193675"/>
                </a:lnTo>
                <a:lnTo>
                  <a:pt x="193675" y="971550"/>
                </a:lnTo>
                <a:lnTo>
                  <a:pt x="48287" y="971550"/>
                </a:lnTo>
                <a:lnTo>
                  <a:pt x="43274" y="971286"/>
                </a:lnTo>
                <a:lnTo>
                  <a:pt x="38524" y="970492"/>
                </a:lnTo>
                <a:lnTo>
                  <a:pt x="33775" y="969434"/>
                </a:lnTo>
                <a:lnTo>
                  <a:pt x="29289" y="967846"/>
                </a:lnTo>
                <a:lnTo>
                  <a:pt x="25331" y="965729"/>
                </a:lnTo>
                <a:lnTo>
                  <a:pt x="21373" y="963348"/>
                </a:lnTo>
                <a:lnTo>
                  <a:pt x="17415" y="960173"/>
                </a:lnTo>
                <a:lnTo>
                  <a:pt x="13985" y="957263"/>
                </a:lnTo>
                <a:lnTo>
                  <a:pt x="10819" y="953823"/>
                </a:lnTo>
                <a:lnTo>
                  <a:pt x="8180" y="950119"/>
                </a:lnTo>
                <a:lnTo>
                  <a:pt x="5805" y="946150"/>
                </a:lnTo>
                <a:lnTo>
                  <a:pt x="3694" y="941652"/>
                </a:lnTo>
                <a:lnTo>
                  <a:pt x="2111" y="937154"/>
                </a:lnTo>
                <a:lnTo>
                  <a:pt x="792" y="932656"/>
                </a:lnTo>
                <a:lnTo>
                  <a:pt x="264" y="927894"/>
                </a:lnTo>
                <a:lnTo>
                  <a:pt x="0" y="922867"/>
                </a:lnTo>
                <a:lnTo>
                  <a:pt x="0" y="242623"/>
                </a:lnTo>
                <a:lnTo>
                  <a:pt x="264" y="237596"/>
                </a:lnTo>
                <a:lnTo>
                  <a:pt x="792" y="232569"/>
                </a:lnTo>
                <a:lnTo>
                  <a:pt x="2111" y="228071"/>
                </a:lnTo>
                <a:lnTo>
                  <a:pt x="3694" y="223573"/>
                </a:lnTo>
                <a:lnTo>
                  <a:pt x="5805" y="219340"/>
                </a:lnTo>
                <a:lnTo>
                  <a:pt x="8180" y="215371"/>
                </a:lnTo>
                <a:lnTo>
                  <a:pt x="10819" y="211667"/>
                </a:lnTo>
                <a:lnTo>
                  <a:pt x="13985" y="208227"/>
                </a:lnTo>
                <a:lnTo>
                  <a:pt x="17415" y="205052"/>
                </a:lnTo>
                <a:lnTo>
                  <a:pt x="21373" y="202142"/>
                </a:lnTo>
                <a:lnTo>
                  <a:pt x="25331" y="199761"/>
                </a:lnTo>
                <a:lnTo>
                  <a:pt x="29289" y="197909"/>
                </a:lnTo>
                <a:lnTo>
                  <a:pt x="33775" y="196321"/>
                </a:lnTo>
                <a:lnTo>
                  <a:pt x="38524" y="194734"/>
                </a:lnTo>
                <a:lnTo>
                  <a:pt x="43274" y="193940"/>
                </a:lnTo>
                <a:lnTo>
                  <a:pt x="48287" y="193675"/>
                </a:lnTo>
                <a:close/>
                <a:moveTo>
                  <a:pt x="485687" y="97049"/>
                </a:moveTo>
                <a:lnTo>
                  <a:pt x="481455" y="97313"/>
                </a:lnTo>
                <a:lnTo>
                  <a:pt x="477223" y="97578"/>
                </a:lnTo>
                <a:lnTo>
                  <a:pt x="473520" y="98371"/>
                </a:lnTo>
                <a:lnTo>
                  <a:pt x="470082" y="99164"/>
                </a:lnTo>
                <a:lnTo>
                  <a:pt x="466379" y="100222"/>
                </a:lnTo>
                <a:lnTo>
                  <a:pt x="463205" y="101544"/>
                </a:lnTo>
                <a:lnTo>
                  <a:pt x="460560" y="102867"/>
                </a:lnTo>
                <a:lnTo>
                  <a:pt x="457916" y="104718"/>
                </a:lnTo>
                <a:lnTo>
                  <a:pt x="455271" y="106569"/>
                </a:lnTo>
                <a:lnTo>
                  <a:pt x="453155" y="108420"/>
                </a:lnTo>
                <a:lnTo>
                  <a:pt x="451039" y="110535"/>
                </a:lnTo>
                <a:lnTo>
                  <a:pt x="448923" y="112386"/>
                </a:lnTo>
                <a:lnTo>
                  <a:pt x="447336" y="114766"/>
                </a:lnTo>
                <a:lnTo>
                  <a:pt x="445749" y="116882"/>
                </a:lnTo>
                <a:lnTo>
                  <a:pt x="443369" y="121377"/>
                </a:lnTo>
                <a:lnTo>
                  <a:pt x="441253" y="126137"/>
                </a:lnTo>
                <a:lnTo>
                  <a:pt x="439930" y="130368"/>
                </a:lnTo>
                <a:lnTo>
                  <a:pt x="438872" y="134335"/>
                </a:lnTo>
                <a:lnTo>
                  <a:pt x="438079" y="138037"/>
                </a:lnTo>
                <a:lnTo>
                  <a:pt x="437550" y="143590"/>
                </a:lnTo>
                <a:lnTo>
                  <a:pt x="437286" y="145706"/>
                </a:lnTo>
                <a:lnTo>
                  <a:pt x="437286" y="194099"/>
                </a:lnTo>
                <a:lnTo>
                  <a:pt x="826082" y="194099"/>
                </a:lnTo>
                <a:lnTo>
                  <a:pt x="826082" y="145706"/>
                </a:lnTo>
                <a:lnTo>
                  <a:pt x="826082" y="141475"/>
                </a:lnTo>
                <a:lnTo>
                  <a:pt x="825553" y="136979"/>
                </a:lnTo>
                <a:lnTo>
                  <a:pt x="824760" y="133277"/>
                </a:lnTo>
                <a:lnTo>
                  <a:pt x="823702" y="129575"/>
                </a:lnTo>
                <a:lnTo>
                  <a:pt x="822644" y="126402"/>
                </a:lnTo>
                <a:lnTo>
                  <a:pt x="821321" y="123228"/>
                </a:lnTo>
                <a:lnTo>
                  <a:pt x="819999" y="120320"/>
                </a:lnTo>
                <a:lnTo>
                  <a:pt x="818412" y="117675"/>
                </a:lnTo>
                <a:lnTo>
                  <a:pt x="816561" y="115031"/>
                </a:lnTo>
                <a:lnTo>
                  <a:pt x="814709" y="112915"/>
                </a:lnTo>
                <a:lnTo>
                  <a:pt x="812858" y="110800"/>
                </a:lnTo>
                <a:lnTo>
                  <a:pt x="810742" y="108949"/>
                </a:lnTo>
                <a:lnTo>
                  <a:pt x="808626" y="107362"/>
                </a:lnTo>
                <a:lnTo>
                  <a:pt x="806510" y="105775"/>
                </a:lnTo>
                <a:lnTo>
                  <a:pt x="801749" y="103396"/>
                </a:lnTo>
                <a:lnTo>
                  <a:pt x="797253" y="101016"/>
                </a:lnTo>
                <a:lnTo>
                  <a:pt x="792757" y="99693"/>
                </a:lnTo>
                <a:lnTo>
                  <a:pt x="788789" y="98636"/>
                </a:lnTo>
                <a:lnTo>
                  <a:pt x="784822" y="97842"/>
                </a:lnTo>
                <a:lnTo>
                  <a:pt x="779532" y="97313"/>
                </a:lnTo>
                <a:lnTo>
                  <a:pt x="777416" y="97049"/>
                </a:lnTo>
                <a:lnTo>
                  <a:pt x="485687" y="97049"/>
                </a:lnTo>
                <a:close/>
                <a:moveTo>
                  <a:pt x="485687" y="0"/>
                </a:moveTo>
                <a:lnTo>
                  <a:pt x="777416" y="0"/>
                </a:lnTo>
                <a:lnTo>
                  <a:pt x="784029" y="264"/>
                </a:lnTo>
                <a:lnTo>
                  <a:pt x="790905" y="529"/>
                </a:lnTo>
                <a:lnTo>
                  <a:pt x="797253" y="1322"/>
                </a:lnTo>
                <a:lnTo>
                  <a:pt x="803865" y="2380"/>
                </a:lnTo>
                <a:lnTo>
                  <a:pt x="810742" y="3702"/>
                </a:lnTo>
                <a:lnTo>
                  <a:pt x="817090" y="5289"/>
                </a:lnTo>
                <a:lnTo>
                  <a:pt x="823437" y="7140"/>
                </a:lnTo>
                <a:lnTo>
                  <a:pt x="830049" y="9255"/>
                </a:lnTo>
                <a:lnTo>
                  <a:pt x="836397" y="11900"/>
                </a:lnTo>
                <a:lnTo>
                  <a:pt x="842480" y="14808"/>
                </a:lnTo>
                <a:lnTo>
                  <a:pt x="848564" y="17717"/>
                </a:lnTo>
                <a:lnTo>
                  <a:pt x="854647" y="21155"/>
                </a:lnTo>
                <a:lnTo>
                  <a:pt x="860201" y="24593"/>
                </a:lnTo>
                <a:lnTo>
                  <a:pt x="866020" y="28824"/>
                </a:lnTo>
                <a:lnTo>
                  <a:pt x="871574" y="33055"/>
                </a:lnTo>
                <a:lnTo>
                  <a:pt x="876599" y="37286"/>
                </a:lnTo>
                <a:lnTo>
                  <a:pt x="881889" y="42046"/>
                </a:lnTo>
                <a:lnTo>
                  <a:pt x="886650" y="47334"/>
                </a:lnTo>
                <a:lnTo>
                  <a:pt x="891411" y="52359"/>
                </a:lnTo>
                <a:lnTo>
                  <a:pt x="895642" y="57912"/>
                </a:lnTo>
                <a:lnTo>
                  <a:pt x="899610" y="63730"/>
                </a:lnTo>
                <a:lnTo>
                  <a:pt x="903577" y="70076"/>
                </a:lnTo>
                <a:lnTo>
                  <a:pt x="907280" y="76423"/>
                </a:lnTo>
                <a:lnTo>
                  <a:pt x="910189" y="82769"/>
                </a:lnTo>
                <a:lnTo>
                  <a:pt x="913098" y="89909"/>
                </a:lnTo>
                <a:lnTo>
                  <a:pt x="915743" y="97049"/>
                </a:lnTo>
                <a:lnTo>
                  <a:pt x="917859" y="104718"/>
                </a:lnTo>
                <a:lnTo>
                  <a:pt x="919975" y="112386"/>
                </a:lnTo>
                <a:lnTo>
                  <a:pt x="921298" y="120055"/>
                </a:lnTo>
                <a:lnTo>
                  <a:pt x="922356" y="128517"/>
                </a:lnTo>
                <a:lnTo>
                  <a:pt x="923149" y="136979"/>
                </a:lnTo>
                <a:lnTo>
                  <a:pt x="923149" y="145706"/>
                </a:lnTo>
                <a:lnTo>
                  <a:pt x="923149" y="188281"/>
                </a:lnTo>
                <a:lnTo>
                  <a:pt x="923149" y="194099"/>
                </a:lnTo>
                <a:lnTo>
                  <a:pt x="971550" y="194099"/>
                </a:lnTo>
                <a:lnTo>
                  <a:pt x="971550" y="971550"/>
                </a:lnTo>
                <a:lnTo>
                  <a:pt x="242887" y="971550"/>
                </a:lnTo>
                <a:lnTo>
                  <a:pt x="242887" y="194099"/>
                </a:lnTo>
                <a:lnTo>
                  <a:pt x="340219" y="194099"/>
                </a:lnTo>
                <a:lnTo>
                  <a:pt x="340219" y="145706"/>
                </a:lnTo>
                <a:lnTo>
                  <a:pt x="340483" y="139095"/>
                </a:lnTo>
                <a:lnTo>
                  <a:pt x="340748" y="132484"/>
                </a:lnTo>
                <a:lnTo>
                  <a:pt x="341541" y="125873"/>
                </a:lnTo>
                <a:lnTo>
                  <a:pt x="342599" y="118997"/>
                </a:lnTo>
                <a:lnTo>
                  <a:pt x="343921" y="112651"/>
                </a:lnTo>
                <a:lnTo>
                  <a:pt x="345508" y="106040"/>
                </a:lnTo>
                <a:lnTo>
                  <a:pt x="347360" y="99429"/>
                </a:lnTo>
                <a:lnTo>
                  <a:pt x="349476" y="93082"/>
                </a:lnTo>
                <a:lnTo>
                  <a:pt x="352121" y="87000"/>
                </a:lnTo>
                <a:lnTo>
                  <a:pt x="354765" y="80654"/>
                </a:lnTo>
                <a:lnTo>
                  <a:pt x="358204" y="74572"/>
                </a:lnTo>
                <a:lnTo>
                  <a:pt x="361378" y="68754"/>
                </a:lnTo>
                <a:lnTo>
                  <a:pt x="365080" y="62672"/>
                </a:lnTo>
                <a:lnTo>
                  <a:pt x="368783" y="57119"/>
                </a:lnTo>
                <a:lnTo>
                  <a:pt x="373015" y="51830"/>
                </a:lnTo>
                <a:lnTo>
                  <a:pt x="377776" y="46277"/>
                </a:lnTo>
                <a:lnTo>
                  <a:pt x="382272" y="41252"/>
                </a:lnTo>
                <a:lnTo>
                  <a:pt x="387297" y="36492"/>
                </a:lnTo>
                <a:lnTo>
                  <a:pt x="392587" y="31997"/>
                </a:lnTo>
                <a:lnTo>
                  <a:pt x="398406" y="27237"/>
                </a:lnTo>
                <a:lnTo>
                  <a:pt x="403960" y="23270"/>
                </a:lnTo>
                <a:lnTo>
                  <a:pt x="410043" y="19568"/>
                </a:lnTo>
                <a:lnTo>
                  <a:pt x="416656" y="16131"/>
                </a:lnTo>
                <a:lnTo>
                  <a:pt x="423268" y="12957"/>
                </a:lnTo>
                <a:lnTo>
                  <a:pt x="430144" y="10048"/>
                </a:lnTo>
                <a:lnTo>
                  <a:pt x="437286" y="7404"/>
                </a:lnTo>
                <a:lnTo>
                  <a:pt x="444691" y="5024"/>
                </a:lnTo>
                <a:lnTo>
                  <a:pt x="452626" y="3173"/>
                </a:lnTo>
                <a:lnTo>
                  <a:pt x="460296" y="1851"/>
                </a:lnTo>
                <a:lnTo>
                  <a:pt x="468495" y="793"/>
                </a:lnTo>
                <a:lnTo>
                  <a:pt x="477223" y="264"/>
                </a:lnTo>
                <a:lnTo>
                  <a:pt x="4856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出自【趣你的PPT】(微信:qunideppt)：最优质的PPT资源库"/>
          <p:cNvSpPr/>
          <p:nvPr/>
        </p:nvSpPr>
        <p:spPr>
          <a:xfrm>
            <a:off x="4496989" y="2891512"/>
            <a:ext cx="521431" cy="545050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出自【趣你的PPT】(微信:qunideppt)：最优质的PPT资源库"/>
          <p:cNvSpPr/>
          <p:nvPr/>
        </p:nvSpPr>
        <p:spPr bwMode="auto">
          <a:xfrm>
            <a:off x="7219189" y="3882271"/>
            <a:ext cx="669356" cy="591264"/>
          </a:xfrm>
          <a:custGeom>
            <a:avLst/>
            <a:gdLst>
              <a:gd name="T0" fmla="*/ 62870906 w 5806"/>
              <a:gd name="T1" fmla="*/ 551852761 h 5129"/>
              <a:gd name="T2" fmla="*/ 300681578 w 5806"/>
              <a:gd name="T3" fmla="*/ 144822472 h 5129"/>
              <a:gd name="T4" fmla="*/ 590705195 w 5806"/>
              <a:gd name="T5" fmla="*/ 54012371 h 5129"/>
              <a:gd name="T6" fmla="*/ 583169519 w 5806"/>
              <a:gd name="T7" fmla="*/ 45727558 h 5129"/>
              <a:gd name="T8" fmla="*/ 575310656 w 5806"/>
              <a:gd name="T9" fmla="*/ 38088418 h 5129"/>
              <a:gd name="T10" fmla="*/ 567020986 w 5806"/>
              <a:gd name="T11" fmla="*/ 31202562 h 5129"/>
              <a:gd name="T12" fmla="*/ 558301165 w 5806"/>
              <a:gd name="T13" fmla="*/ 24962049 h 5129"/>
              <a:gd name="T14" fmla="*/ 549257829 w 5806"/>
              <a:gd name="T15" fmla="*/ 19474493 h 5129"/>
              <a:gd name="T16" fmla="*/ 539891962 w 5806"/>
              <a:gd name="T17" fmla="*/ 14525325 h 5129"/>
              <a:gd name="T18" fmla="*/ 530202907 w 5806"/>
              <a:gd name="T19" fmla="*/ 10436725 h 5129"/>
              <a:gd name="T20" fmla="*/ 520406233 w 5806"/>
              <a:gd name="T21" fmla="*/ 6993796 h 5129"/>
              <a:gd name="T22" fmla="*/ 510286700 w 5806"/>
              <a:gd name="T23" fmla="*/ 4196212 h 5129"/>
              <a:gd name="T24" fmla="*/ 500059547 w 5806"/>
              <a:gd name="T25" fmla="*/ 2151912 h 5129"/>
              <a:gd name="T26" fmla="*/ 489724446 w 5806"/>
              <a:gd name="T27" fmla="*/ 753284 h 5129"/>
              <a:gd name="T28" fmla="*/ 479389674 w 5806"/>
              <a:gd name="T29" fmla="*/ 107612 h 5129"/>
              <a:gd name="T30" fmla="*/ 468946953 w 5806"/>
              <a:gd name="T31" fmla="*/ 322836 h 5129"/>
              <a:gd name="T32" fmla="*/ 458612181 w 5806"/>
              <a:gd name="T33" fmla="*/ 1075792 h 5129"/>
              <a:gd name="T34" fmla="*/ 448277080 w 5806"/>
              <a:gd name="T35" fmla="*/ 2582360 h 5129"/>
              <a:gd name="T36" fmla="*/ 438049927 w 5806"/>
              <a:gd name="T37" fmla="*/ 4841884 h 5129"/>
              <a:gd name="T38" fmla="*/ 427822774 w 5806"/>
              <a:gd name="T39" fmla="*/ 7854364 h 5129"/>
              <a:gd name="T40" fmla="*/ 417918480 w 5806"/>
              <a:gd name="T41" fmla="*/ 11727741 h 5129"/>
              <a:gd name="T42" fmla="*/ 408229426 w 5806"/>
              <a:gd name="T43" fmla="*/ 16246789 h 5129"/>
              <a:gd name="T44" fmla="*/ 398647991 w 5806"/>
              <a:gd name="T45" fmla="*/ 21411181 h 5129"/>
              <a:gd name="T46" fmla="*/ 389604983 w 5806"/>
              <a:gd name="T47" fmla="*/ 27329185 h 5129"/>
              <a:gd name="T48" fmla="*/ 577248467 w 5806"/>
              <a:gd name="T49" fmla="*/ 259087725 h 5129"/>
              <a:gd name="T50" fmla="*/ 584999711 w 5806"/>
              <a:gd name="T51" fmla="*/ 251340973 h 5129"/>
              <a:gd name="T52" fmla="*/ 592212528 w 5806"/>
              <a:gd name="T53" fmla="*/ 243163773 h 5129"/>
              <a:gd name="T54" fmla="*/ 598671678 w 5806"/>
              <a:gd name="T55" fmla="*/ 234556124 h 5129"/>
              <a:gd name="T56" fmla="*/ 604269872 w 5806"/>
              <a:gd name="T57" fmla="*/ 225518356 h 5129"/>
              <a:gd name="T58" fmla="*/ 609437258 w 5806"/>
              <a:gd name="T59" fmla="*/ 216372647 h 5129"/>
              <a:gd name="T60" fmla="*/ 613743687 w 5806"/>
              <a:gd name="T61" fmla="*/ 206796819 h 5129"/>
              <a:gd name="T62" fmla="*/ 617511361 w 5806"/>
              <a:gd name="T63" fmla="*/ 196898154 h 5129"/>
              <a:gd name="T64" fmla="*/ 620310457 w 5806"/>
              <a:gd name="T65" fmla="*/ 186891878 h 5129"/>
              <a:gd name="T66" fmla="*/ 622679075 w 5806"/>
              <a:gd name="T67" fmla="*/ 176777989 h 5129"/>
              <a:gd name="T68" fmla="*/ 624186079 w 5806"/>
              <a:gd name="T69" fmla="*/ 166341265 h 5129"/>
              <a:gd name="T70" fmla="*/ 624939745 w 5806"/>
              <a:gd name="T71" fmla="*/ 156119764 h 5129"/>
              <a:gd name="T72" fmla="*/ 625047365 w 5806"/>
              <a:gd name="T73" fmla="*/ 145575428 h 5129"/>
              <a:gd name="T74" fmla="*/ 624508938 w 5806"/>
              <a:gd name="T75" fmla="*/ 135246315 h 5129"/>
              <a:gd name="T76" fmla="*/ 623109554 w 5806"/>
              <a:gd name="T77" fmla="*/ 124809590 h 5129"/>
              <a:gd name="T78" fmla="*/ 621064123 w 5806"/>
              <a:gd name="T79" fmla="*/ 114588418 h 5129"/>
              <a:gd name="T80" fmla="*/ 618265027 w 5806"/>
              <a:gd name="T81" fmla="*/ 104474529 h 5129"/>
              <a:gd name="T82" fmla="*/ 614712592 w 5806"/>
              <a:gd name="T83" fmla="*/ 94467925 h 5129"/>
              <a:gd name="T84" fmla="*/ 610406163 w 5806"/>
              <a:gd name="T85" fmla="*/ 84676872 h 5129"/>
              <a:gd name="T86" fmla="*/ 605346397 w 5806"/>
              <a:gd name="T87" fmla="*/ 75101044 h 5129"/>
              <a:gd name="T88" fmla="*/ 599640584 w 5806"/>
              <a:gd name="T89" fmla="*/ 65955335 h 5129"/>
              <a:gd name="T90" fmla="*/ 592966194 w 5806"/>
              <a:gd name="T91" fmla="*/ 56917567 h 5129"/>
              <a:gd name="T92" fmla="*/ 549903875 w 5806"/>
              <a:gd name="T93" fmla="*/ 279315503 h 5129"/>
              <a:gd name="T94" fmla="*/ 359138435 w 5806"/>
              <a:gd name="T95" fmla="*/ 55841447 h 5129"/>
              <a:gd name="T96" fmla="*/ 352033238 w 5806"/>
              <a:gd name="T97" fmla="*/ 65417603 h 5129"/>
              <a:gd name="T98" fmla="*/ 345789327 w 5806"/>
              <a:gd name="T99" fmla="*/ 75531492 h 5129"/>
              <a:gd name="T100" fmla="*/ 340406373 w 5806"/>
              <a:gd name="T101" fmla="*/ 85860605 h 5129"/>
              <a:gd name="T102" fmla="*/ 335885033 w 5806"/>
              <a:gd name="T103" fmla="*/ 96619837 h 5129"/>
              <a:gd name="T104" fmla="*/ 332224650 w 5806"/>
              <a:gd name="T105" fmla="*/ 107594622 h 5129"/>
              <a:gd name="T106" fmla="*/ 494353734 w 5806"/>
              <a:gd name="T107" fmla="*/ 297714203 h 5129"/>
              <a:gd name="T108" fmla="*/ 505765032 w 5806"/>
              <a:gd name="T109" fmla="*/ 295885127 h 5129"/>
              <a:gd name="T110" fmla="*/ 517176658 w 5806"/>
              <a:gd name="T111" fmla="*/ 293195155 h 5129"/>
              <a:gd name="T112" fmla="*/ 528265096 w 5806"/>
              <a:gd name="T113" fmla="*/ 289429391 h 5129"/>
              <a:gd name="T114" fmla="*/ 539245915 w 5806"/>
              <a:gd name="T115" fmla="*/ 284803059 h 5129"/>
              <a:gd name="T116" fmla="*/ 549903875 w 5806"/>
              <a:gd name="T117" fmla="*/ 279315503 h 5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806" h="5129">
                <a:moveTo>
                  <a:pt x="2793" y="1346"/>
                </a:moveTo>
                <a:lnTo>
                  <a:pt x="4144" y="2972"/>
                </a:lnTo>
                <a:lnTo>
                  <a:pt x="584" y="5129"/>
                </a:lnTo>
                <a:lnTo>
                  <a:pt x="204" y="4858"/>
                </a:lnTo>
                <a:lnTo>
                  <a:pt x="0" y="4425"/>
                </a:lnTo>
                <a:lnTo>
                  <a:pt x="2793" y="1346"/>
                </a:lnTo>
                <a:close/>
                <a:moveTo>
                  <a:pt x="5487" y="502"/>
                </a:moveTo>
                <a:lnTo>
                  <a:pt x="5487" y="502"/>
                </a:lnTo>
                <a:lnTo>
                  <a:pt x="5464" y="476"/>
                </a:lnTo>
                <a:lnTo>
                  <a:pt x="5441" y="451"/>
                </a:lnTo>
                <a:lnTo>
                  <a:pt x="5417" y="425"/>
                </a:lnTo>
                <a:lnTo>
                  <a:pt x="5394" y="401"/>
                </a:lnTo>
                <a:lnTo>
                  <a:pt x="5369" y="378"/>
                </a:lnTo>
                <a:lnTo>
                  <a:pt x="5344" y="354"/>
                </a:lnTo>
                <a:lnTo>
                  <a:pt x="5319" y="333"/>
                </a:lnTo>
                <a:lnTo>
                  <a:pt x="5293" y="311"/>
                </a:lnTo>
                <a:lnTo>
                  <a:pt x="5267" y="290"/>
                </a:lnTo>
                <a:lnTo>
                  <a:pt x="5240" y="271"/>
                </a:lnTo>
                <a:lnTo>
                  <a:pt x="5214" y="250"/>
                </a:lnTo>
                <a:lnTo>
                  <a:pt x="5186" y="232"/>
                </a:lnTo>
                <a:lnTo>
                  <a:pt x="5159" y="214"/>
                </a:lnTo>
                <a:lnTo>
                  <a:pt x="5130" y="197"/>
                </a:lnTo>
                <a:lnTo>
                  <a:pt x="5102" y="181"/>
                </a:lnTo>
                <a:lnTo>
                  <a:pt x="5073" y="164"/>
                </a:lnTo>
                <a:lnTo>
                  <a:pt x="5044" y="149"/>
                </a:lnTo>
                <a:lnTo>
                  <a:pt x="5015" y="135"/>
                </a:lnTo>
                <a:lnTo>
                  <a:pt x="4985" y="122"/>
                </a:lnTo>
                <a:lnTo>
                  <a:pt x="4955" y="109"/>
                </a:lnTo>
                <a:lnTo>
                  <a:pt x="4925" y="97"/>
                </a:lnTo>
                <a:lnTo>
                  <a:pt x="4895" y="85"/>
                </a:lnTo>
                <a:lnTo>
                  <a:pt x="4864" y="74"/>
                </a:lnTo>
                <a:lnTo>
                  <a:pt x="4834" y="65"/>
                </a:lnTo>
                <a:lnTo>
                  <a:pt x="4803" y="55"/>
                </a:lnTo>
                <a:lnTo>
                  <a:pt x="4772" y="47"/>
                </a:lnTo>
                <a:lnTo>
                  <a:pt x="4740" y="39"/>
                </a:lnTo>
                <a:lnTo>
                  <a:pt x="4709" y="32"/>
                </a:lnTo>
                <a:lnTo>
                  <a:pt x="4677" y="25"/>
                </a:lnTo>
                <a:lnTo>
                  <a:pt x="4645" y="20"/>
                </a:lnTo>
                <a:lnTo>
                  <a:pt x="4613" y="14"/>
                </a:lnTo>
                <a:lnTo>
                  <a:pt x="4581" y="10"/>
                </a:lnTo>
                <a:lnTo>
                  <a:pt x="4549" y="7"/>
                </a:lnTo>
                <a:lnTo>
                  <a:pt x="4518" y="5"/>
                </a:lnTo>
                <a:lnTo>
                  <a:pt x="4486" y="3"/>
                </a:lnTo>
                <a:lnTo>
                  <a:pt x="4453" y="1"/>
                </a:lnTo>
                <a:lnTo>
                  <a:pt x="4420" y="0"/>
                </a:lnTo>
                <a:lnTo>
                  <a:pt x="4388" y="1"/>
                </a:lnTo>
                <a:lnTo>
                  <a:pt x="4356" y="3"/>
                </a:lnTo>
                <a:lnTo>
                  <a:pt x="4324" y="4"/>
                </a:lnTo>
                <a:lnTo>
                  <a:pt x="4292" y="7"/>
                </a:lnTo>
                <a:lnTo>
                  <a:pt x="4260" y="10"/>
                </a:lnTo>
                <a:lnTo>
                  <a:pt x="4227" y="14"/>
                </a:lnTo>
                <a:lnTo>
                  <a:pt x="4195" y="19"/>
                </a:lnTo>
                <a:lnTo>
                  <a:pt x="4164" y="24"/>
                </a:lnTo>
                <a:lnTo>
                  <a:pt x="4132" y="30"/>
                </a:lnTo>
                <a:lnTo>
                  <a:pt x="4100" y="38"/>
                </a:lnTo>
                <a:lnTo>
                  <a:pt x="4069" y="45"/>
                </a:lnTo>
                <a:lnTo>
                  <a:pt x="4037" y="54"/>
                </a:lnTo>
                <a:lnTo>
                  <a:pt x="4006" y="64"/>
                </a:lnTo>
                <a:lnTo>
                  <a:pt x="3974" y="73"/>
                </a:lnTo>
                <a:lnTo>
                  <a:pt x="3943" y="84"/>
                </a:lnTo>
                <a:lnTo>
                  <a:pt x="3912" y="96"/>
                </a:lnTo>
                <a:lnTo>
                  <a:pt x="3882" y="109"/>
                </a:lnTo>
                <a:lnTo>
                  <a:pt x="3852" y="122"/>
                </a:lnTo>
                <a:lnTo>
                  <a:pt x="3821" y="135"/>
                </a:lnTo>
                <a:lnTo>
                  <a:pt x="3792" y="151"/>
                </a:lnTo>
                <a:lnTo>
                  <a:pt x="3762" y="166"/>
                </a:lnTo>
                <a:lnTo>
                  <a:pt x="3733" y="182"/>
                </a:lnTo>
                <a:lnTo>
                  <a:pt x="3703" y="199"/>
                </a:lnTo>
                <a:lnTo>
                  <a:pt x="3675" y="217"/>
                </a:lnTo>
                <a:lnTo>
                  <a:pt x="3646" y="235"/>
                </a:lnTo>
                <a:lnTo>
                  <a:pt x="3619" y="254"/>
                </a:lnTo>
                <a:lnTo>
                  <a:pt x="3591" y="275"/>
                </a:lnTo>
                <a:lnTo>
                  <a:pt x="5362" y="2408"/>
                </a:lnTo>
                <a:lnTo>
                  <a:pt x="5387" y="2385"/>
                </a:lnTo>
                <a:lnTo>
                  <a:pt x="5411" y="2361"/>
                </a:lnTo>
                <a:lnTo>
                  <a:pt x="5434" y="2336"/>
                </a:lnTo>
                <a:lnTo>
                  <a:pt x="5457" y="2311"/>
                </a:lnTo>
                <a:lnTo>
                  <a:pt x="5479" y="2286"/>
                </a:lnTo>
                <a:lnTo>
                  <a:pt x="5501" y="2260"/>
                </a:lnTo>
                <a:lnTo>
                  <a:pt x="5521" y="2234"/>
                </a:lnTo>
                <a:lnTo>
                  <a:pt x="5542" y="2207"/>
                </a:lnTo>
                <a:lnTo>
                  <a:pt x="5561" y="2180"/>
                </a:lnTo>
                <a:lnTo>
                  <a:pt x="5579" y="2152"/>
                </a:lnTo>
                <a:lnTo>
                  <a:pt x="5596" y="2124"/>
                </a:lnTo>
                <a:lnTo>
                  <a:pt x="5613" y="2096"/>
                </a:lnTo>
                <a:lnTo>
                  <a:pt x="5631" y="2068"/>
                </a:lnTo>
                <a:lnTo>
                  <a:pt x="5646" y="2039"/>
                </a:lnTo>
                <a:lnTo>
                  <a:pt x="5661" y="2011"/>
                </a:lnTo>
                <a:lnTo>
                  <a:pt x="5675" y="1981"/>
                </a:lnTo>
                <a:lnTo>
                  <a:pt x="5689" y="1952"/>
                </a:lnTo>
                <a:lnTo>
                  <a:pt x="5701" y="1922"/>
                </a:lnTo>
                <a:lnTo>
                  <a:pt x="5713" y="1892"/>
                </a:lnTo>
                <a:lnTo>
                  <a:pt x="5725" y="1860"/>
                </a:lnTo>
                <a:lnTo>
                  <a:pt x="5736" y="1830"/>
                </a:lnTo>
                <a:lnTo>
                  <a:pt x="5745" y="1799"/>
                </a:lnTo>
                <a:lnTo>
                  <a:pt x="5754" y="1768"/>
                </a:lnTo>
                <a:lnTo>
                  <a:pt x="5762" y="1737"/>
                </a:lnTo>
                <a:lnTo>
                  <a:pt x="5770" y="1706"/>
                </a:lnTo>
                <a:lnTo>
                  <a:pt x="5778" y="1674"/>
                </a:lnTo>
                <a:lnTo>
                  <a:pt x="5784" y="1643"/>
                </a:lnTo>
                <a:lnTo>
                  <a:pt x="5789" y="1611"/>
                </a:lnTo>
                <a:lnTo>
                  <a:pt x="5794" y="1579"/>
                </a:lnTo>
                <a:lnTo>
                  <a:pt x="5798" y="1546"/>
                </a:lnTo>
                <a:lnTo>
                  <a:pt x="5801" y="1515"/>
                </a:lnTo>
                <a:lnTo>
                  <a:pt x="5803" y="1483"/>
                </a:lnTo>
                <a:lnTo>
                  <a:pt x="5805" y="1451"/>
                </a:lnTo>
                <a:lnTo>
                  <a:pt x="5806" y="1419"/>
                </a:lnTo>
                <a:lnTo>
                  <a:pt x="5806" y="1387"/>
                </a:lnTo>
                <a:lnTo>
                  <a:pt x="5806" y="1353"/>
                </a:lnTo>
                <a:lnTo>
                  <a:pt x="5805" y="1321"/>
                </a:lnTo>
                <a:lnTo>
                  <a:pt x="5803" y="1289"/>
                </a:lnTo>
                <a:lnTo>
                  <a:pt x="5801" y="1257"/>
                </a:lnTo>
                <a:lnTo>
                  <a:pt x="5797" y="1225"/>
                </a:lnTo>
                <a:lnTo>
                  <a:pt x="5794" y="1193"/>
                </a:lnTo>
                <a:lnTo>
                  <a:pt x="5788" y="1160"/>
                </a:lnTo>
                <a:lnTo>
                  <a:pt x="5783" y="1129"/>
                </a:lnTo>
                <a:lnTo>
                  <a:pt x="5776" y="1097"/>
                </a:lnTo>
                <a:lnTo>
                  <a:pt x="5769" y="1065"/>
                </a:lnTo>
                <a:lnTo>
                  <a:pt x="5760" y="1034"/>
                </a:lnTo>
                <a:lnTo>
                  <a:pt x="5752" y="1002"/>
                </a:lnTo>
                <a:lnTo>
                  <a:pt x="5743" y="971"/>
                </a:lnTo>
                <a:lnTo>
                  <a:pt x="5732" y="940"/>
                </a:lnTo>
                <a:lnTo>
                  <a:pt x="5722" y="908"/>
                </a:lnTo>
                <a:lnTo>
                  <a:pt x="5710" y="878"/>
                </a:lnTo>
                <a:lnTo>
                  <a:pt x="5697" y="847"/>
                </a:lnTo>
                <a:lnTo>
                  <a:pt x="5684" y="817"/>
                </a:lnTo>
                <a:lnTo>
                  <a:pt x="5670" y="787"/>
                </a:lnTo>
                <a:lnTo>
                  <a:pt x="5655" y="757"/>
                </a:lnTo>
                <a:lnTo>
                  <a:pt x="5639" y="727"/>
                </a:lnTo>
                <a:lnTo>
                  <a:pt x="5623" y="698"/>
                </a:lnTo>
                <a:lnTo>
                  <a:pt x="5606" y="669"/>
                </a:lnTo>
                <a:lnTo>
                  <a:pt x="5588" y="640"/>
                </a:lnTo>
                <a:lnTo>
                  <a:pt x="5570" y="613"/>
                </a:lnTo>
                <a:lnTo>
                  <a:pt x="5550" y="585"/>
                </a:lnTo>
                <a:lnTo>
                  <a:pt x="5530" y="557"/>
                </a:lnTo>
                <a:lnTo>
                  <a:pt x="5508" y="529"/>
                </a:lnTo>
                <a:lnTo>
                  <a:pt x="5487" y="502"/>
                </a:lnTo>
                <a:close/>
                <a:moveTo>
                  <a:pt x="5108" y="2596"/>
                </a:moveTo>
                <a:lnTo>
                  <a:pt x="3360" y="490"/>
                </a:lnTo>
                <a:lnTo>
                  <a:pt x="3336" y="519"/>
                </a:lnTo>
                <a:lnTo>
                  <a:pt x="3313" y="548"/>
                </a:lnTo>
                <a:lnTo>
                  <a:pt x="3292" y="578"/>
                </a:lnTo>
                <a:lnTo>
                  <a:pt x="3270" y="608"/>
                </a:lnTo>
                <a:lnTo>
                  <a:pt x="3250" y="639"/>
                </a:lnTo>
                <a:lnTo>
                  <a:pt x="3230" y="670"/>
                </a:lnTo>
                <a:lnTo>
                  <a:pt x="3212" y="702"/>
                </a:lnTo>
                <a:lnTo>
                  <a:pt x="3194" y="734"/>
                </a:lnTo>
                <a:lnTo>
                  <a:pt x="3178" y="766"/>
                </a:lnTo>
                <a:lnTo>
                  <a:pt x="3162" y="798"/>
                </a:lnTo>
                <a:lnTo>
                  <a:pt x="3147" y="831"/>
                </a:lnTo>
                <a:lnTo>
                  <a:pt x="3133" y="865"/>
                </a:lnTo>
                <a:lnTo>
                  <a:pt x="3120" y="898"/>
                </a:lnTo>
                <a:lnTo>
                  <a:pt x="3107" y="932"/>
                </a:lnTo>
                <a:lnTo>
                  <a:pt x="3096" y="965"/>
                </a:lnTo>
                <a:lnTo>
                  <a:pt x="3086" y="1000"/>
                </a:lnTo>
                <a:lnTo>
                  <a:pt x="4557" y="2772"/>
                </a:lnTo>
                <a:lnTo>
                  <a:pt x="4592" y="2767"/>
                </a:lnTo>
                <a:lnTo>
                  <a:pt x="4627" y="2763"/>
                </a:lnTo>
                <a:lnTo>
                  <a:pt x="4663" y="2757"/>
                </a:lnTo>
                <a:lnTo>
                  <a:pt x="4698" y="2750"/>
                </a:lnTo>
                <a:lnTo>
                  <a:pt x="4733" y="2743"/>
                </a:lnTo>
                <a:lnTo>
                  <a:pt x="4769" y="2734"/>
                </a:lnTo>
                <a:lnTo>
                  <a:pt x="4804" y="2725"/>
                </a:lnTo>
                <a:lnTo>
                  <a:pt x="4838" y="2714"/>
                </a:lnTo>
                <a:lnTo>
                  <a:pt x="4873" y="2702"/>
                </a:lnTo>
                <a:lnTo>
                  <a:pt x="4907" y="2690"/>
                </a:lnTo>
                <a:lnTo>
                  <a:pt x="4941" y="2676"/>
                </a:lnTo>
                <a:lnTo>
                  <a:pt x="4976" y="2662"/>
                </a:lnTo>
                <a:lnTo>
                  <a:pt x="5009" y="2647"/>
                </a:lnTo>
                <a:lnTo>
                  <a:pt x="5042" y="2630"/>
                </a:lnTo>
                <a:lnTo>
                  <a:pt x="5074" y="2614"/>
                </a:lnTo>
                <a:lnTo>
                  <a:pt x="5108" y="25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出自【趣你的PPT】(微信:qunideppt)：最优质的PPT资源库"/>
          <p:cNvSpPr/>
          <p:nvPr/>
        </p:nvSpPr>
        <p:spPr bwMode="auto">
          <a:xfrm>
            <a:off x="1222649" y="4472564"/>
            <a:ext cx="581410" cy="501951"/>
          </a:xfrm>
          <a:custGeom>
            <a:avLst/>
            <a:gdLst>
              <a:gd name="T0" fmla="*/ 1814848 w 5325"/>
              <a:gd name="T1" fmla="*/ 1012065 h 4595"/>
              <a:gd name="T2" fmla="*/ 90510 w 5325"/>
              <a:gd name="T3" fmla="*/ 0 h 4595"/>
              <a:gd name="T4" fmla="*/ 0 w 5325"/>
              <a:gd name="T5" fmla="*/ 1012065 h 4595"/>
              <a:gd name="T6" fmla="*/ 459346 w 5325"/>
              <a:gd name="T7" fmla="*/ 1169473 h 4595"/>
              <a:gd name="T8" fmla="*/ 502276 w 5325"/>
              <a:gd name="T9" fmla="*/ 1643845 h 4595"/>
              <a:gd name="T10" fmla="*/ 630349 w 5325"/>
              <a:gd name="T11" fmla="*/ 1169473 h 4595"/>
              <a:gd name="T12" fmla="*/ 1275366 w 5325"/>
              <a:gd name="T13" fmla="*/ 1169473 h 4595"/>
              <a:gd name="T14" fmla="*/ 1403439 w 5325"/>
              <a:gd name="T15" fmla="*/ 1643845 h 4595"/>
              <a:gd name="T16" fmla="*/ 1446011 w 5325"/>
              <a:gd name="T17" fmla="*/ 1169473 h 4595"/>
              <a:gd name="T18" fmla="*/ 1905000 w 5325"/>
              <a:gd name="T19" fmla="*/ 1012065 h 4595"/>
              <a:gd name="T20" fmla="*/ 1653862 w 5325"/>
              <a:gd name="T21" fmla="*/ 977363 h 4595"/>
              <a:gd name="T22" fmla="*/ 1653504 w 5325"/>
              <a:gd name="T23" fmla="*/ 984518 h 4595"/>
              <a:gd name="T24" fmla="*/ 1651000 w 5325"/>
              <a:gd name="T25" fmla="*/ 990958 h 4595"/>
              <a:gd name="T26" fmla="*/ 1648138 w 5325"/>
              <a:gd name="T27" fmla="*/ 996682 h 4595"/>
              <a:gd name="T28" fmla="*/ 1643845 w 5325"/>
              <a:gd name="T29" fmla="*/ 1002048 h 4595"/>
              <a:gd name="T30" fmla="*/ 1638837 w 5325"/>
              <a:gd name="T31" fmla="*/ 1005983 h 4595"/>
              <a:gd name="T32" fmla="*/ 1632755 w 5325"/>
              <a:gd name="T33" fmla="*/ 1009561 h 4595"/>
              <a:gd name="T34" fmla="*/ 1626673 w 5325"/>
              <a:gd name="T35" fmla="*/ 1011349 h 4595"/>
              <a:gd name="T36" fmla="*/ 1619518 w 5325"/>
              <a:gd name="T37" fmla="*/ 1012065 h 4595"/>
              <a:gd name="T38" fmla="*/ 1149439 w 5325"/>
              <a:gd name="T39" fmla="*/ 1012065 h 4595"/>
              <a:gd name="T40" fmla="*/ 1142642 w 5325"/>
              <a:gd name="T41" fmla="*/ 1011349 h 4595"/>
              <a:gd name="T42" fmla="*/ 1135845 w 5325"/>
              <a:gd name="T43" fmla="*/ 1009561 h 4595"/>
              <a:gd name="T44" fmla="*/ 1130121 w 5325"/>
              <a:gd name="T45" fmla="*/ 1005983 h 4595"/>
              <a:gd name="T46" fmla="*/ 1125470 w 5325"/>
              <a:gd name="T47" fmla="*/ 1002048 h 4595"/>
              <a:gd name="T48" fmla="*/ 1120820 w 5325"/>
              <a:gd name="T49" fmla="*/ 996682 h 4595"/>
              <a:gd name="T50" fmla="*/ 1117958 w 5325"/>
              <a:gd name="T51" fmla="*/ 990958 h 4595"/>
              <a:gd name="T52" fmla="*/ 1115811 w 5325"/>
              <a:gd name="T53" fmla="*/ 984518 h 4595"/>
              <a:gd name="T54" fmla="*/ 1115454 w 5325"/>
              <a:gd name="T55" fmla="*/ 977363 h 4595"/>
              <a:gd name="T56" fmla="*/ 1115454 w 5325"/>
              <a:gd name="T57" fmla="*/ 731592 h 4595"/>
              <a:gd name="T58" fmla="*/ 1115811 w 5325"/>
              <a:gd name="T59" fmla="*/ 724437 h 4595"/>
              <a:gd name="T60" fmla="*/ 1117958 w 5325"/>
              <a:gd name="T61" fmla="*/ 718355 h 4595"/>
              <a:gd name="T62" fmla="*/ 1120820 w 5325"/>
              <a:gd name="T63" fmla="*/ 712273 h 4595"/>
              <a:gd name="T64" fmla="*/ 1125470 w 5325"/>
              <a:gd name="T65" fmla="*/ 707265 h 4595"/>
              <a:gd name="T66" fmla="*/ 1130121 w 5325"/>
              <a:gd name="T67" fmla="*/ 702972 h 4595"/>
              <a:gd name="T68" fmla="*/ 1135845 w 5325"/>
              <a:gd name="T69" fmla="*/ 699752 h 4595"/>
              <a:gd name="T70" fmla="*/ 1142642 w 5325"/>
              <a:gd name="T71" fmla="*/ 697606 h 4595"/>
              <a:gd name="T72" fmla="*/ 1149439 w 5325"/>
              <a:gd name="T73" fmla="*/ 697248 h 4595"/>
              <a:gd name="T74" fmla="*/ 1619518 w 5325"/>
              <a:gd name="T75" fmla="*/ 697248 h 4595"/>
              <a:gd name="T76" fmla="*/ 1626673 w 5325"/>
              <a:gd name="T77" fmla="*/ 697606 h 4595"/>
              <a:gd name="T78" fmla="*/ 1632755 w 5325"/>
              <a:gd name="T79" fmla="*/ 699752 h 4595"/>
              <a:gd name="T80" fmla="*/ 1638837 w 5325"/>
              <a:gd name="T81" fmla="*/ 702972 h 4595"/>
              <a:gd name="T82" fmla="*/ 1643845 w 5325"/>
              <a:gd name="T83" fmla="*/ 707265 h 4595"/>
              <a:gd name="T84" fmla="*/ 1648138 w 5325"/>
              <a:gd name="T85" fmla="*/ 712273 h 4595"/>
              <a:gd name="T86" fmla="*/ 1651000 w 5325"/>
              <a:gd name="T87" fmla="*/ 718355 h 4595"/>
              <a:gd name="T88" fmla="*/ 1653504 w 5325"/>
              <a:gd name="T89" fmla="*/ 724437 h 4595"/>
              <a:gd name="T90" fmla="*/ 1653862 w 5325"/>
              <a:gd name="T91" fmla="*/ 731592 h 45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325" h="4595">
                <a:moveTo>
                  <a:pt x="5325" y="2829"/>
                </a:moveTo>
                <a:lnTo>
                  <a:pt x="5073" y="2829"/>
                </a:lnTo>
                <a:lnTo>
                  <a:pt x="5073" y="0"/>
                </a:lnTo>
                <a:lnTo>
                  <a:pt x="253" y="0"/>
                </a:lnTo>
                <a:lnTo>
                  <a:pt x="253" y="2829"/>
                </a:lnTo>
                <a:lnTo>
                  <a:pt x="0" y="2829"/>
                </a:lnTo>
                <a:lnTo>
                  <a:pt x="0" y="3269"/>
                </a:lnTo>
                <a:lnTo>
                  <a:pt x="1284" y="3269"/>
                </a:lnTo>
                <a:lnTo>
                  <a:pt x="926" y="4595"/>
                </a:lnTo>
                <a:lnTo>
                  <a:pt x="1404" y="4595"/>
                </a:lnTo>
                <a:lnTo>
                  <a:pt x="1762" y="3269"/>
                </a:lnTo>
                <a:lnTo>
                  <a:pt x="3565" y="3269"/>
                </a:lnTo>
                <a:lnTo>
                  <a:pt x="3764" y="4009"/>
                </a:lnTo>
                <a:lnTo>
                  <a:pt x="3923" y="4595"/>
                </a:lnTo>
                <a:lnTo>
                  <a:pt x="4400" y="4595"/>
                </a:lnTo>
                <a:lnTo>
                  <a:pt x="4042" y="3269"/>
                </a:lnTo>
                <a:lnTo>
                  <a:pt x="5325" y="3269"/>
                </a:lnTo>
                <a:lnTo>
                  <a:pt x="5325" y="2829"/>
                </a:lnTo>
                <a:close/>
                <a:moveTo>
                  <a:pt x="4623" y="2732"/>
                </a:moveTo>
                <a:lnTo>
                  <a:pt x="4623" y="2732"/>
                </a:lnTo>
                <a:lnTo>
                  <a:pt x="4623" y="2742"/>
                </a:lnTo>
                <a:lnTo>
                  <a:pt x="4622" y="2752"/>
                </a:lnTo>
                <a:lnTo>
                  <a:pt x="4619" y="2760"/>
                </a:lnTo>
                <a:lnTo>
                  <a:pt x="4615" y="2770"/>
                </a:lnTo>
                <a:lnTo>
                  <a:pt x="4612" y="2779"/>
                </a:lnTo>
                <a:lnTo>
                  <a:pt x="4607" y="2786"/>
                </a:lnTo>
                <a:lnTo>
                  <a:pt x="4601" y="2794"/>
                </a:lnTo>
                <a:lnTo>
                  <a:pt x="4595" y="2801"/>
                </a:lnTo>
                <a:lnTo>
                  <a:pt x="4588" y="2807"/>
                </a:lnTo>
                <a:lnTo>
                  <a:pt x="4581" y="2812"/>
                </a:lnTo>
                <a:lnTo>
                  <a:pt x="4573" y="2817"/>
                </a:lnTo>
                <a:lnTo>
                  <a:pt x="4564" y="2822"/>
                </a:lnTo>
                <a:lnTo>
                  <a:pt x="4555" y="2824"/>
                </a:lnTo>
                <a:lnTo>
                  <a:pt x="4547" y="2827"/>
                </a:lnTo>
                <a:lnTo>
                  <a:pt x="4537" y="2828"/>
                </a:lnTo>
                <a:lnTo>
                  <a:pt x="4527" y="2829"/>
                </a:lnTo>
                <a:lnTo>
                  <a:pt x="3213" y="2829"/>
                </a:lnTo>
                <a:lnTo>
                  <a:pt x="3203" y="2828"/>
                </a:lnTo>
                <a:lnTo>
                  <a:pt x="3194" y="2827"/>
                </a:lnTo>
                <a:lnTo>
                  <a:pt x="3185" y="2824"/>
                </a:lnTo>
                <a:lnTo>
                  <a:pt x="3175" y="2822"/>
                </a:lnTo>
                <a:lnTo>
                  <a:pt x="3168" y="2817"/>
                </a:lnTo>
                <a:lnTo>
                  <a:pt x="3159" y="2812"/>
                </a:lnTo>
                <a:lnTo>
                  <a:pt x="3152" y="2807"/>
                </a:lnTo>
                <a:lnTo>
                  <a:pt x="3146" y="2801"/>
                </a:lnTo>
                <a:lnTo>
                  <a:pt x="3140" y="2794"/>
                </a:lnTo>
                <a:lnTo>
                  <a:pt x="3133" y="2786"/>
                </a:lnTo>
                <a:lnTo>
                  <a:pt x="3129" y="2779"/>
                </a:lnTo>
                <a:lnTo>
                  <a:pt x="3125" y="2770"/>
                </a:lnTo>
                <a:lnTo>
                  <a:pt x="3121" y="2760"/>
                </a:lnTo>
                <a:lnTo>
                  <a:pt x="3119" y="2752"/>
                </a:lnTo>
                <a:lnTo>
                  <a:pt x="3118" y="2742"/>
                </a:lnTo>
                <a:lnTo>
                  <a:pt x="3118" y="2732"/>
                </a:lnTo>
                <a:lnTo>
                  <a:pt x="3118" y="2045"/>
                </a:lnTo>
                <a:lnTo>
                  <a:pt x="3118" y="2035"/>
                </a:lnTo>
                <a:lnTo>
                  <a:pt x="3119" y="2025"/>
                </a:lnTo>
                <a:lnTo>
                  <a:pt x="3121" y="2016"/>
                </a:lnTo>
                <a:lnTo>
                  <a:pt x="3125" y="2008"/>
                </a:lnTo>
                <a:lnTo>
                  <a:pt x="3129" y="1999"/>
                </a:lnTo>
                <a:lnTo>
                  <a:pt x="3133" y="1991"/>
                </a:lnTo>
                <a:lnTo>
                  <a:pt x="3140" y="1983"/>
                </a:lnTo>
                <a:lnTo>
                  <a:pt x="3146" y="1977"/>
                </a:lnTo>
                <a:lnTo>
                  <a:pt x="3152" y="1971"/>
                </a:lnTo>
                <a:lnTo>
                  <a:pt x="3159" y="1965"/>
                </a:lnTo>
                <a:lnTo>
                  <a:pt x="3168" y="1960"/>
                </a:lnTo>
                <a:lnTo>
                  <a:pt x="3175" y="1956"/>
                </a:lnTo>
                <a:lnTo>
                  <a:pt x="3185" y="1953"/>
                </a:lnTo>
                <a:lnTo>
                  <a:pt x="3194" y="1950"/>
                </a:lnTo>
                <a:lnTo>
                  <a:pt x="3203" y="1949"/>
                </a:lnTo>
                <a:lnTo>
                  <a:pt x="3213" y="1949"/>
                </a:lnTo>
                <a:lnTo>
                  <a:pt x="4527" y="1949"/>
                </a:lnTo>
                <a:lnTo>
                  <a:pt x="4537" y="1949"/>
                </a:lnTo>
                <a:lnTo>
                  <a:pt x="4547" y="1950"/>
                </a:lnTo>
                <a:lnTo>
                  <a:pt x="4555" y="1953"/>
                </a:lnTo>
                <a:lnTo>
                  <a:pt x="4564" y="1956"/>
                </a:lnTo>
                <a:lnTo>
                  <a:pt x="4573" y="1960"/>
                </a:lnTo>
                <a:lnTo>
                  <a:pt x="4581" y="1965"/>
                </a:lnTo>
                <a:lnTo>
                  <a:pt x="4588" y="1971"/>
                </a:lnTo>
                <a:lnTo>
                  <a:pt x="4595" y="1977"/>
                </a:lnTo>
                <a:lnTo>
                  <a:pt x="4601" y="1983"/>
                </a:lnTo>
                <a:lnTo>
                  <a:pt x="4607" y="1991"/>
                </a:lnTo>
                <a:lnTo>
                  <a:pt x="4612" y="1999"/>
                </a:lnTo>
                <a:lnTo>
                  <a:pt x="4615" y="2008"/>
                </a:lnTo>
                <a:lnTo>
                  <a:pt x="4619" y="2016"/>
                </a:lnTo>
                <a:lnTo>
                  <a:pt x="4622" y="2025"/>
                </a:lnTo>
                <a:lnTo>
                  <a:pt x="4623" y="2035"/>
                </a:lnTo>
                <a:lnTo>
                  <a:pt x="4623" y="2045"/>
                </a:lnTo>
                <a:lnTo>
                  <a:pt x="4623" y="2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出自【趣你的PPT】(微信:qunideppt)：最优质的PPT资源库"/>
          <p:cNvSpPr txBox="1"/>
          <p:nvPr/>
        </p:nvSpPr>
        <p:spPr>
          <a:xfrm>
            <a:off x="1429012" y="2437088"/>
            <a:ext cx="2142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单击此处可编辑内容，根据您的需要自由拉伸文本框大小</a:t>
            </a: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3664212" y="3833072"/>
            <a:ext cx="2142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单击此处可编辑内容，根据您的需要自由拉伸文本框大小</a:t>
            </a: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6500884" y="2424896"/>
            <a:ext cx="2142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单击此处可编辑内容，根据您的需要自由拉伸文本框大小</a:t>
            </a: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9089652" y="3808688"/>
            <a:ext cx="2142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单击此处可编辑内容，根据您的需要自由拉伸文本框大小</a:t>
            </a:r>
          </a:p>
        </p:txBody>
      </p:sp>
      <p:sp>
        <p:nvSpPr>
          <p:cNvPr id="17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" y="0"/>
            <a:ext cx="12162531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l="10486" t="9748" r="10486" b="3404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2689185" y="934720"/>
            <a:ext cx="6813630" cy="4988560"/>
          </a:xfrm>
          <a:prstGeom prst="rect">
            <a:avLst/>
          </a:prstGeom>
          <a:solidFill>
            <a:srgbClr val="2E38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66995" y="3044691"/>
            <a:ext cx="4858010" cy="1184117"/>
            <a:chOff x="1722049" y="2835433"/>
            <a:chExt cx="4375282" cy="1184117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1722049" y="2838450"/>
              <a:ext cx="0" cy="11811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722049" y="4019550"/>
              <a:ext cx="4375282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6096000" y="2838450"/>
              <a:ext cx="0" cy="11811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722049" y="2835433"/>
              <a:ext cx="64307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452930" y="2835433"/>
              <a:ext cx="64307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4779663" y="2629192"/>
            <a:ext cx="263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9" name="矩形 33"/>
          <p:cNvSpPr>
            <a:spLocks noChangeArrowheads="1"/>
          </p:cNvSpPr>
          <p:nvPr/>
        </p:nvSpPr>
        <p:spPr bwMode="auto">
          <a:xfrm>
            <a:off x="3801039" y="3636750"/>
            <a:ext cx="45899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1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according to draw the text box size</a:t>
            </a:r>
            <a:r>
              <a:rPr lang="zh-CN" altLang="en-US" sz="11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。</a:t>
            </a:r>
            <a:r>
              <a:rPr lang="en-US" altLang="zh-CN" sz="11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please read the instructions and more work at the end of the template.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-2" y="548640"/>
            <a:ext cx="1019219" cy="980903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251289" y="3057832"/>
            <a:ext cx="3948610" cy="3800169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87235" y="-1"/>
            <a:ext cx="1019219" cy="980903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243390" y="2224490"/>
            <a:ext cx="3948610" cy="3800169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927894" y="1607458"/>
            <a:ext cx="10336212" cy="4500563"/>
            <a:chOff x="906465" y="1607458"/>
            <a:chExt cx="10336212" cy="4500563"/>
          </a:xfrm>
        </p:grpSpPr>
        <p:sp>
          <p:nvSpPr>
            <p:cNvPr id="2" name="出自【趣你的PPT】(微信:qunideppt)：最优质的PPT资源库"/>
            <p:cNvSpPr/>
            <p:nvPr/>
          </p:nvSpPr>
          <p:spPr>
            <a:xfrm>
              <a:off x="906465" y="1612221"/>
              <a:ext cx="3462338" cy="16859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entury Gothic" panose="020B0502020202020204" pitchFamily="34" charset="0"/>
              </a:endParaRPr>
            </a:p>
          </p:txBody>
        </p:sp>
        <p:sp>
          <p:nvSpPr>
            <p:cNvPr id="3" name="出自【趣你的PPT】(微信:qunideppt)：最优质的PPT资源库"/>
            <p:cNvSpPr/>
            <p:nvPr/>
          </p:nvSpPr>
          <p:spPr>
            <a:xfrm>
              <a:off x="906465" y="3342596"/>
              <a:ext cx="3462338" cy="16859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entury Gothic" panose="020B0502020202020204" pitchFamily="34" charset="0"/>
              </a:endParaRPr>
            </a:p>
          </p:txBody>
        </p:sp>
        <p:sp>
          <p:nvSpPr>
            <p:cNvPr id="4" name="出自【趣你的PPT】(微信:qunideppt)：最优质的PPT资源库"/>
            <p:cNvSpPr/>
            <p:nvPr/>
          </p:nvSpPr>
          <p:spPr>
            <a:xfrm>
              <a:off x="7781927" y="1612221"/>
              <a:ext cx="3460750" cy="16859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entury Gothic" panose="020B0502020202020204" pitchFamily="34" charset="0"/>
              </a:endParaRPr>
            </a:p>
          </p:txBody>
        </p:sp>
        <p:sp>
          <p:nvSpPr>
            <p:cNvPr id="5" name="出自【趣你的PPT】(微信:qunideppt)：最优质的PPT资源库"/>
            <p:cNvSpPr/>
            <p:nvPr/>
          </p:nvSpPr>
          <p:spPr>
            <a:xfrm>
              <a:off x="7781927" y="3342596"/>
              <a:ext cx="3460750" cy="16859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entury Gothic" panose="020B0502020202020204" pitchFamily="34" charset="0"/>
              </a:endParaRPr>
            </a:p>
          </p:txBody>
        </p:sp>
        <p:sp>
          <p:nvSpPr>
            <p:cNvPr id="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1065213" y="5493658"/>
              <a:ext cx="10047288" cy="61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rPr>
                <a:t>单击添加标题，建议您在展示时采用微软雅黑字体，本模版所有图形线条及其相应素材均可自由编辑、改色、替换。更多使用说明和作品请详阅模版最末的使用手册。</a:t>
              </a:r>
            </a:p>
          </p:txBody>
        </p:sp>
        <p:pic>
          <p:nvPicPr>
            <p:cNvPr id="7" name="出自【趣你的PPT】(微信:qunideppt)：最优质的PPT资源库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35" b="16635"/>
            <a:stretch>
              <a:fillRect/>
            </a:stretch>
          </p:blipFill>
          <p:spPr>
            <a:xfrm>
              <a:off x="4368802" y="1618571"/>
              <a:ext cx="1684337" cy="16859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出自【趣你的PPT】(微信:qunideppt)：最优质的PPT资源库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1" r="16681"/>
            <a:stretch>
              <a:fillRect/>
            </a:stretch>
          </p:blipFill>
          <p:spPr>
            <a:xfrm>
              <a:off x="6096002" y="1607458"/>
              <a:ext cx="1685925" cy="16859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出自【趣你的PPT】(微信:qunideppt)：最优质的PPT资源库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r="16698"/>
            <a:stretch>
              <a:fillRect/>
            </a:stretch>
          </p:blipFill>
          <p:spPr>
            <a:xfrm>
              <a:off x="4368802" y="3337833"/>
              <a:ext cx="1684337" cy="16859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出自【趣你的PPT】(微信:qunideppt)：最优质的PPT资源库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>
              <a:fillRect/>
            </a:stretch>
          </p:blipFill>
          <p:spPr>
            <a:xfrm>
              <a:off x="6096002" y="3337833"/>
              <a:ext cx="1685925" cy="1685925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39827" y="4068083"/>
              <a:ext cx="29289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rPr>
                <a:t>单击添加标题，建议您在展示时采用微软雅黑字体</a:t>
              </a:r>
            </a:p>
          </p:txBody>
        </p:sp>
        <p:sp>
          <p:nvSpPr>
            <p:cNvPr id="12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39827" y="3726771"/>
              <a:ext cx="29289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rPr>
                <a:t>单击此处编辑内容</a:t>
              </a:r>
            </a:p>
          </p:txBody>
        </p:sp>
        <p:sp>
          <p:nvSpPr>
            <p:cNvPr id="13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39827" y="2367871"/>
              <a:ext cx="2928937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rPr>
                <a:t>单击添加标题，建议您在展示时采用微软雅黑字体</a:t>
              </a:r>
            </a:p>
          </p:txBody>
        </p:sp>
        <p:sp>
          <p:nvSpPr>
            <p:cNvPr id="14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39827" y="2026557"/>
              <a:ext cx="29289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rPr>
                <a:t>单击此处编辑内容</a:t>
              </a:r>
            </a:p>
          </p:txBody>
        </p:sp>
        <p:sp>
          <p:nvSpPr>
            <p:cNvPr id="15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8048626" y="4068083"/>
              <a:ext cx="29273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rPr>
                <a:t>单击添加标题，建议您在展示时采用微软雅黑字体</a:t>
              </a:r>
            </a:p>
          </p:txBody>
        </p:sp>
        <p:sp>
          <p:nvSpPr>
            <p:cNvPr id="16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8048626" y="3726771"/>
              <a:ext cx="29273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rPr>
                <a:t>单击此处编辑内容</a:t>
              </a:r>
            </a:p>
          </p:txBody>
        </p:sp>
        <p:sp>
          <p:nvSpPr>
            <p:cNvPr id="17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8048626" y="2367871"/>
              <a:ext cx="29273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rPr>
                <a:t>单击添加标题，建议您在展示时采用微软雅黑字体</a:t>
              </a:r>
            </a:p>
          </p:txBody>
        </p:sp>
        <p:sp>
          <p:nvSpPr>
            <p:cNvPr id="18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8048626" y="2026557"/>
              <a:ext cx="29273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rPr>
                <a:t>单击此处编辑内容</a:t>
              </a:r>
            </a:p>
          </p:txBody>
        </p:sp>
      </p:grpSp>
      <p:sp>
        <p:nvSpPr>
          <p:cNvPr id="20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出自【趣你的PPT】(微信:qunideppt)：最优质的PPT资源库"/>
          <p:cNvSpPr txBox="1"/>
          <p:nvPr/>
        </p:nvSpPr>
        <p:spPr>
          <a:xfrm>
            <a:off x="1645420" y="2258422"/>
            <a:ext cx="3710208" cy="830962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建议您在展示时采用微软雅黑字体，本模版所有图形线条及其相应素材均可自由编辑、改色、替换。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1645420" y="3567243"/>
            <a:ext cx="3710208" cy="830962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建议您在展示时采用微软雅黑字体，本模版所有图形线条及其相应素材均可自由编辑、改色、替换。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1645420" y="4593577"/>
            <a:ext cx="3710208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03.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单击编辑内容</a:t>
            </a:r>
            <a:endParaRPr kumimoji="0" lang="id-ID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1645420" y="4876064"/>
            <a:ext cx="3710208" cy="830962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建议您在展示时采用微软雅黑字体，本模版所有图形线条及其相应素材均可自由编辑、改色、替换。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2" name="Group 1出自【趣你的PPT】(微信:qunideppt)：最优质的PPT资源库"/>
          <p:cNvGrpSpPr/>
          <p:nvPr/>
        </p:nvGrpSpPr>
        <p:grpSpPr>
          <a:xfrm>
            <a:off x="7035800" y="1971659"/>
            <a:ext cx="6452636" cy="5352313"/>
            <a:chOff x="5809943" y="768404"/>
            <a:chExt cx="7881693" cy="6537683"/>
          </a:xfrm>
          <a:solidFill>
            <a:schemeClr val="accent1"/>
          </a:solidFill>
        </p:grpSpPr>
        <p:sp>
          <p:nvSpPr>
            <p:cNvPr id="2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0722574" y="787140"/>
              <a:ext cx="642027" cy="5381035"/>
            </a:xfrm>
            <a:custGeom>
              <a:avLst/>
              <a:gdLst>
                <a:gd name="T0" fmla="*/ 0 w 217"/>
                <a:gd name="T1" fmla="*/ 0 h 1821"/>
                <a:gd name="T2" fmla="*/ 0 w 217"/>
                <a:gd name="T3" fmla="*/ 1821 h 1821"/>
                <a:gd name="T4" fmla="*/ 217 w 217"/>
                <a:gd name="T5" fmla="*/ 1761 h 1821"/>
                <a:gd name="T6" fmla="*/ 217 w 217"/>
                <a:gd name="T7" fmla="*/ 73 h 1821"/>
                <a:gd name="T8" fmla="*/ 0 w 217"/>
                <a:gd name="T9" fmla="*/ 0 h 1821"/>
                <a:gd name="T10" fmla="*/ 166 w 217"/>
                <a:gd name="T11" fmla="*/ 1705 h 1821"/>
                <a:gd name="T12" fmla="*/ 43 w 217"/>
                <a:gd name="T13" fmla="*/ 1738 h 1821"/>
                <a:gd name="T14" fmla="*/ 43 w 217"/>
                <a:gd name="T15" fmla="*/ 1689 h 1821"/>
                <a:gd name="T16" fmla="*/ 166 w 217"/>
                <a:gd name="T17" fmla="*/ 1666 h 1821"/>
                <a:gd name="T18" fmla="*/ 166 w 217"/>
                <a:gd name="T19" fmla="*/ 1705 h 1821"/>
                <a:gd name="T20" fmla="*/ 166 w 217"/>
                <a:gd name="T21" fmla="*/ 1536 h 1821"/>
                <a:gd name="T22" fmla="*/ 43 w 217"/>
                <a:gd name="T23" fmla="*/ 1562 h 1821"/>
                <a:gd name="T24" fmla="*/ 43 w 217"/>
                <a:gd name="T25" fmla="*/ 1513 h 1821"/>
                <a:gd name="T26" fmla="*/ 166 w 217"/>
                <a:gd name="T27" fmla="*/ 1496 h 1821"/>
                <a:gd name="T28" fmla="*/ 166 w 217"/>
                <a:gd name="T29" fmla="*/ 1536 h 1821"/>
                <a:gd name="T30" fmla="*/ 166 w 217"/>
                <a:gd name="T31" fmla="*/ 1366 h 1821"/>
                <a:gd name="T32" fmla="*/ 43 w 217"/>
                <a:gd name="T33" fmla="*/ 1385 h 1821"/>
                <a:gd name="T34" fmla="*/ 43 w 217"/>
                <a:gd name="T35" fmla="*/ 1336 h 1821"/>
                <a:gd name="T36" fmla="*/ 166 w 217"/>
                <a:gd name="T37" fmla="*/ 1326 h 1821"/>
                <a:gd name="T38" fmla="*/ 166 w 217"/>
                <a:gd name="T39" fmla="*/ 1366 h 1821"/>
                <a:gd name="T40" fmla="*/ 166 w 217"/>
                <a:gd name="T41" fmla="*/ 1197 h 1821"/>
                <a:gd name="T42" fmla="*/ 43 w 217"/>
                <a:gd name="T43" fmla="*/ 1209 h 1821"/>
                <a:gd name="T44" fmla="*/ 43 w 217"/>
                <a:gd name="T45" fmla="*/ 1160 h 1821"/>
                <a:gd name="T46" fmla="*/ 166 w 217"/>
                <a:gd name="T47" fmla="*/ 1156 h 1821"/>
                <a:gd name="T48" fmla="*/ 166 w 217"/>
                <a:gd name="T49" fmla="*/ 1197 h 1821"/>
                <a:gd name="T50" fmla="*/ 166 w 217"/>
                <a:gd name="T51" fmla="*/ 1027 h 1821"/>
                <a:gd name="T52" fmla="*/ 43 w 217"/>
                <a:gd name="T53" fmla="*/ 1032 h 1821"/>
                <a:gd name="T54" fmla="*/ 43 w 217"/>
                <a:gd name="T55" fmla="*/ 983 h 1821"/>
                <a:gd name="T56" fmla="*/ 166 w 217"/>
                <a:gd name="T57" fmla="*/ 986 h 1821"/>
                <a:gd name="T58" fmla="*/ 166 w 217"/>
                <a:gd name="T59" fmla="*/ 1027 h 1821"/>
                <a:gd name="T60" fmla="*/ 166 w 217"/>
                <a:gd name="T61" fmla="*/ 858 h 1821"/>
                <a:gd name="T62" fmla="*/ 43 w 217"/>
                <a:gd name="T63" fmla="*/ 856 h 1821"/>
                <a:gd name="T64" fmla="*/ 43 w 217"/>
                <a:gd name="T65" fmla="*/ 807 h 1821"/>
                <a:gd name="T66" fmla="*/ 166 w 217"/>
                <a:gd name="T67" fmla="*/ 815 h 1821"/>
                <a:gd name="T68" fmla="*/ 166 w 217"/>
                <a:gd name="T69" fmla="*/ 858 h 1821"/>
                <a:gd name="T70" fmla="*/ 166 w 217"/>
                <a:gd name="T71" fmla="*/ 688 h 1821"/>
                <a:gd name="T72" fmla="*/ 43 w 217"/>
                <a:gd name="T73" fmla="*/ 679 h 1821"/>
                <a:gd name="T74" fmla="*/ 43 w 217"/>
                <a:gd name="T75" fmla="*/ 630 h 1821"/>
                <a:gd name="T76" fmla="*/ 166 w 217"/>
                <a:gd name="T77" fmla="*/ 645 h 1821"/>
                <a:gd name="T78" fmla="*/ 166 w 217"/>
                <a:gd name="T79" fmla="*/ 688 h 1821"/>
                <a:gd name="T80" fmla="*/ 166 w 217"/>
                <a:gd name="T81" fmla="*/ 519 h 1821"/>
                <a:gd name="T82" fmla="*/ 43 w 217"/>
                <a:gd name="T83" fmla="*/ 502 h 1821"/>
                <a:gd name="T84" fmla="*/ 43 w 217"/>
                <a:gd name="T85" fmla="*/ 454 h 1821"/>
                <a:gd name="T86" fmla="*/ 166 w 217"/>
                <a:gd name="T87" fmla="*/ 475 h 1821"/>
                <a:gd name="T88" fmla="*/ 166 w 217"/>
                <a:gd name="T89" fmla="*/ 519 h 1821"/>
                <a:gd name="T90" fmla="*/ 166 w 217"/>
                <a:gd name="T91" fmla="*/ 349 h 1821"/>
                <a:gd name="T92" fmla="*/ 43 w 217"/>
                <a:gd name="T93" fmla="*/ 326 h 1821"/>
                <a:gd name="T94" fmla="*/ 43 w 217"/>
                <a:gd name="T95" fmla="*/ 277 h 1821"/>
                <a:gd name="T96" fmla="*/ 166 w 217"/>
                <a:gd name="T97" fmla="*/ 305 h 1821"/>
                <a:gd name="T98" fmla="*/ 166 w 217"/>
                <a:gd name="T99" fmla="*/ 349 h 1821"/>
                <a:gd name="T100" fmla="*/ 166 w 217"/>
                <a:gd name="T101" fmla="*/ 180 h 1821"/>
                <a:gd name="T102" fmla="*/ 43 w 217"/>
                <a:gd name="T103" fmla="*/ 150 h 1821"/>
                <a:gd name="T104" fmla="*/ 43 w 217"/>
                <a:gd name="T105" fmla="*/ 101 h 1821"/>
                <a:gd name="T106" fmla="*/ 166 w 217"/>
                <a:gd name="T107" fmla="*/ 135 h 1821"/>
                <a:gd name="T108" fmla="*/ 166 w 217"/>
                <a:gd name="T109" fmla="*/ 18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1821">
                  <a:moveTo>
                    <a:pt x="0" y="0"/>
                  </a:moveTo>
                  <a:cubicBezTo>
                    <a:pt x="0" y="1821"/>
                    <a:pt x="0" y="1821"/>
                    <a:pt x="0" y="1821"/>
                  </a:cubicBezTo>
                  <a:cubicBezTo>
                    <a:pt x="217" y="1761"/>
                    <a:pt x="217" y="1761"/>
                    <a:pt x="217" y="1761"/>
                  </a:cubicBezTo>
                  <a:cubicBezTo>
                    <a:pt x="217" y="73"/>
                    <a:pt x="217" y="73"/>
                    <a:pt x="217" y="73"/>
                  </a:cubicBezTo>
                  <a:lnTo>
                    <a:pt x="0" y="0"/>
                  </a:lnTo>
                  <a:close/>
                  <a:moveTo>
                    <a:pt x="166" y="1705"/>
                  </a:moveTo>
                  <a:cubicBezTo>
                    <a:pt x="43" y="1738"/>
                    <a:pt x="43" y="1738"/>
                    <a:pt x="43" y="1738"/>
                  </a:cubicBezTo>
                  <a:cubicBezTo>
                    <a:pt x="43" y="1689"/>
                    <a:pt x="43" y="1689"/>
                    <a:pt x="43" y="1689"/>
                  </a:cubicBezTo>
                  <a:cubicBezTo>
                    <a:pt x="166" y="1666"/>
                    <a:pt x="166" y="1666"/>
                    <a:pt x="166" y="1666"/>
                  </a:cubicBezTo>
                  <a:lnTo>
                    <a:pt x="166" y="1705"/>
                  </a:lnTo>
                  <a:close/>
                  <a:moveTo>
                    <a:pt x="166" y="1536"/>
                  </a:moveTo>
                  <a:cubicBezTo>
                    <a:pt x="125" y="1544"/>
                    <a:pt x="84" y="1553"/>
                    <a:pt x="43" y="1562"/>
                  </a:cubicBezTo>
                  <a:cubicBezTo>
                    <a:pt x="43" y="1545"/>
                    <a:pt x="43" y="1529"/>
                    <a:pt x="43" y="1513"/>
                  </a:cubicBezTo>
                  <a:cubicBezTo>
                    <a:pt x="84" y="1507"/>
                    <a:pt x="125" y="1502"/>
                    <a:pt x="166" y="1496"/>
                  </a:cubicBezTo>
                  <a:cubicBezTo>
                    <a:pt x="166" y="1509"/>
                    <a:pt x="166" y="1522"/>
                    <a:pt x="166" y="1536"/>
                  </a:cubicBezTo>
                  <a:close/>
                  <a:moveTo>
                    <a:pt x="166" y="1366"/>
                  </a:moveTo>
                  <a:cubicBezTo>
                    <a:pt x="125" y="1372"/>
                    <a:pt x="84" y="1379"/>
                    <a:pt x="43" y="1385"/>
                  </a:cubicBezTo>
                  <a:cubicBezTo>
                    <a:pt x="43" y="1369"/>
                    <a:pt x="43" y="1353"/>
                    <a:pt x="43" y="1336"/>
                  </a:cubicBezTo>
                  <a:cubicBezTo>
                    <a:pt x="84" y="1333"/>
                    <a:pt x="125" y="1329"/>
                    <a:pt x="166" y="1326"/>
                  </a:cubicBezTo>
                  <a:cubicBezTo>
                    <a:pt x="166" y="1339"/>
                    <a:pt x="166" y="1353"/>
                    <a:pt x="166" y="1366"/>
                  </a:cubicBezTo>
                  <a:close/>
                  <a:moveTo>
                    <a:pt x="166" y="1197"/>
                  </a:moveTo>
                  <a:cubicBezTo>
                    <a:pt x="125" y="1201"/>
                    <a:pt x="84" y="1205"/>
                    <a:pt x="43" y="1209"/>
                  </a:cubicBezTo>
                  <a:cubicBezTo>
                    <a:pt x="43" y="1192"/>
                    <a:pt x="43" y="1176"/>
                    <a:pt x="43" y="1160"/>
                  </a:cubicBezTo>
                  <a:cubicBezTo>
                    <a:pt x="84" y="1159"/>
                    <a:pt x="125" y="1157"/>
                    <a:pt x="166" y="1156"/>
                  </a:cubicBezTo>
                  <a:cubicBezTo>
                    <a:pt x="166" y="1169"/>
                    <a:pt x="166" y="1183"/>
                    <a:pt x="166" y="1197"/>
                  </a:cubicBezTo>
                  <a:close/>
                  <a:moveTo>
                    <a:pt x="166" y="1027"/>
                  </a:moveTo>
                  <a:cubicBezTo>
                    <a:pt x="125" y="1029"/>
                    <a:pt x="84" y="1030"/>
                    <a:pt x="43" y="1032"/>
                  </a:cubicBezTo>
                  <a:cubicBezTo>
                    <a:pt x="43" y="1016"/>
                    <a:pt x="43" y="1000"/>
                    <a:pt x="43" y="983"/>
                  </a:cubicBezTo>
                  <a:cubicBezTo>
                    <a:pt x="84" y="984"/>
                    <a:pt x="125" y="985"/>
                    <a:pt x="166" y="986"/>
                  </a:cubicBezTo>
                  <a:cubicBezTo>
                    <a:pt x="166" y="999"/>
                    <a:pt x="166" y="1013"/>
                    <a:pt x="166" y="1027"/>
                  </a:cubicBezTo>
                  <a:close/>
                  <a:moveTo>
                    <a:pt x="166" y="858"/>
                  </a:moveTo>
                  <a:cubicBezTo>
                    <a:pt x="125" y="857"/>
                    <a:pt x="84" y="856"/>
                    <a:pt x="43" y="856"/>
                  </a:cubicBezTo>
                  <a:cubicBezTo>
                    <a:pt x="43" y="839"/>
                    <a:pt x="43" y="823"/>
                    <a:pt x="43" y="807"/>
                  </a:cubicBezTo>
                  <a:cubicBezTo>
                    <a:pt x="84" y="810"/>
                    <a:pt x="125" y="813"/>
                    <a:pt x="166" y="815"/>
                  </a:cubicBezTo>
                  <a:cubicBezTo>
                    <a:pt x="166" y="830"/>
                    <a:pt x="166" y="844"/>
                    <a:pt x="166" y="858"/>
                  </a:cubicBezTo>
                  <a:close/>
                  <a:moveTo>
                    <a:pt x="166" y="688"/>
                  </a:moveTo>
                  <a:cubicBezTo>
                    <a:pt x="125" y="685"/>
                    <a:pt x="84" y="682"/>
                    <a:pt x="43" y="679"/>
                  </a:cubicBezTo>
                  <a:cubicBezTo>
                    <a:pt x="43" y="663"/>
                    <a:pt x="43" y="647"/>
                    <a:pt x="43" y="630"/>
                  </a:cubicBezTo>
                  <a:cubicBezTo>
                    <a:pt x="84" y="635"/>
                    <a:pt x="125" y="640"/>
                    <a:pt x="166" y="645"/>
                  </a:cubicBezTo>
                  <a:cubicBezTo>
                    <a:pt x="166" y="660"/>
                    <a:pt x="166" y="674"/>
                    <a:pt x="166" y="688"/>
                  </a:cubicBezTo>
                  <a:close/>
                  <a:moveTo>
                    <a:pt x="166" y="519"/>
                  </a:moveTo>
                  <a:cubicBezTo>
                    <a:pt x="125" y="513"/>
                    <a:pt x="84" y="508"/>
                    <a:pt x="43" y="502"/>
                  </a:cubicBezTo>
                  <a:cubicBezTo>
                    <a:pt x="43" y="486"/>
                    <a:pt x="43" y="470"/>
                    <a:pt x="43" y="454"/>
                  </a:cubicBezTo>
                  <a:cubicBezTo>
                    <a:pt x="84" y="461"/>
                    <a:pt x="125" y="468"/>
                    <a:pt x="166" y="475"/>
                  </a:cubicBezTo>
                  <a:cubicBezTo>
                    <a:pt x="166" y="490"/>
                    <a:pt x="166" y="504"/>
                    <a:pt x="166" y="519"/>
                  </a:cubicBezTo>
                  <a:close/>
                  <a:moveTo>
                    <a:pt x="166" y="349"/>
                  </a:moveTo>
                  <a:cubicBezTo>
                    <a:pt x="125" y="342"/>
                    <a:pt x="84" y="334"/>
                    <a:pt x="43" y="326"/>
                  </a:cubicBezTo>
                  <a:cubicBezTo>
                    <a:pt x="43" y="310"/>
                    <a:pt x="43" y="294"/>
                    <a:pt x="43" y="277"/>
                  </a:cubicBezTo>
                  <a:cubicBezTo>
                    <a:pt x="84" y="287"/>
                    <a:pt x="125" y="296"/>
                    <a:pt x="166" y="305"/>
                  </a:cubicBezTo>
                  <a:cubicBezTo>
                    <a:pt x="166" y="320"/>
                    <a:pt x="166" y="335"/>
                    <a:pt x="166" y="349"/>
                  </a:cubicBezTo>
                  <a:close/>
                  <a:moveTo>
                    <a:pt x="166" y="180"/>
                  </a:moveTo>
                  <a:cubicBezTo>
                    <a:pt x="43" y="150"/>
                    <a:pt x="43" y="150"/>
                    <a:pt x="43" y="150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166" y="135"/>
                    <a:pt x="166" y="135"/>
                    <a:pt x="166" y="135"/>
                  </a:cubicBezTo>
                  <a:lnTo>
                    <a:pt x="166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969378" y="768404"/>
              <a:ext cx="703232" cy="5417259"/>
            </a:xfrm>
            <a:custGeom>
              <a:avLst/>
              <a:gdLst>
                <a:gd name="T0" fmla="*/ 101 w 238"/>
                <a:gd name="T1" fmla="*/ 338 h 1833"/>
                <a:gd name="T2" fmla="*/ 238 w 238"/>
                <a:gd name="T3" fmla="*/ 1833 h 1833"/>
                <a:gd name="T4" fmla="*/ 0 w 238"/>
                <a:gd name="T5" fmla="*/ 116 h 1833"/>
                <a:gd name="T6" fmla="*/ 191 w 238"/>
                <a:gd name="T7" fmla="*/ 1675 h 1833"/>
                <a:gd name="T8" fmla="*/ 124 w 238"/>
                <a:gd name="T9" fmla="*/ 1613 h 1833"/>
                <a:gd name="T10" fmla="*/ 191 w 238"/>
                <a:gd name="T11" fmla="*/ 1675 h 1833"/>
                <a:gd name="T12" fmla="*/ 124 w 238"/>
                <a:gd name="T13" fmla="*/ 1569 h 1833"/>
                <a:gd name="T14" fmla="*/ 191 w 238"/>
                <a:gd name="T15" fmla="*/ 1529 h 1833"/>
                <a:gd name="T16" fmla="*/ 191 w 238"/>
                <a:gd name="T17" fmla="*/ 1487 h 1833"/>
                <a:gd name="T18" fmla="*/ 124 w 238"/>
                <a:gd name="T19" fmla="*/ 1429 h 1833"/>
                <a:gd name="T20" fmla="*/ 191 w 238"/>
                <a:gd name="T21" fmla="*/ 1487 h 1833"/>
                <a:gd name="T22" fmla="*/ 124 w 238"/>
                <a:gd name="T23" fmla="*/ 1386 h 1833"/>
                <a:gd name="T24" fmla="*/ 191 w 238"/>
                <a:gd name="T25" fmla="*/ 1341 h 1833"/>
                <a:gd name="T26" fmla="*/ 191 w 238"/>
                <a:gd name="T27" fmla="*/ 1299 h 1833"/>
                <a:gd name="T28" fmla="*/ 124 w 238"/>
                <a:gd name="T29" fmla="*/ 1245 h 1833"/>
                <a:gd name="T30" fmla="*/ 191 w 238"/>
                <a:gd name="T31" fmla="*/ 1299 h 1833"/>
                <a:gd name="T32" fmla="*/ 124 w 238"/>
                <a:gd name="T33" fmla="*/ 1202 h 1833"/>
                <a:gd name="T34" fmla="*/ 191 w 238"/>
                <a:gd name="T35" fmla="*/ 1153 h 1833"/>
                <a:gd name="T36" fmla="*/ 191 w 238"/>
                <a:gd name="T37" fmla="*/ 1111 h 1833"/>
                <a:gd name="T38" fmla="*/ 124 w 238"/>
                <a:gd name="T39" fmla="*/ 1062 h 1833"/>
                <a:gd name="T40" fmla="*/ 191 w 238"/>
                <a:gd name="T41" fmla="*/ 1111 h 1833"/>
                <a:gd name="T42" fmla="*/ 124 w 238"/>
                <a:gd name="T43" fmla="*/ 1018 h 1833"/>
                <a:gd name="T44" fmla="*/ 191 w 238"/>
                <a:gd name="T45" fmla="*/ 965 h 1833"/>
                <a:gd name="T46" fmla="*/ 191 w 238"/>
                <a:gd name="T47" fmla="*/ 923 h 1833"/>
                <a:gd name="T48" fmla="*/ 124 w 238"/>
                <a:gd name="T49" fmla="*/ 878 h 1833"/>
                <a:gd name="T50" fmla="*/ 191 w 238"/>
                <a:gd name="T51" fmla="*/ 923 h 1833"/>
                <a:gd name="T52" fmla="*/ 124 w 238"/>
                <a:gd name="T53" fmla="*/ 834 h 1833"/>
                <a:gd name="T54" fmla="*/ 191 w 238"/>
                <a:gd name="T55" fmla="*/ 777 h 1833"/>
                <a:gd name="T56" fmla="*/ 191 w 238"/>
                <a:gd name="T57" fmla="*/ 734 h 1833"/>
                <a:gd name="T58" fmla="*/ 124 w 238"/>
                <a:gd name="T59" fmla="*/ 694 h 1833"/>
                <a:gd name="T60" fmla="*/ 191 w 238"/>
                <a:gd name="T61" fmla="*/ 734 h 1833"/>
                <a:gd name="T62" fmla="*/ 124 w 238"/>
                <a:gd name="T63" fmla="*/ 650 h 1833"/>
                <a:gd name="T64" fmla="*/ 191 w 238"/>
                <a:gd name="T65" fmla="*/ 588 h 1833"/>
                <a:gd name="T66" fmla="*/ 191 w 238"/>
                <a:gd name="T67" fmla="*/ 546 h 1833"/>
                <a:gd name="T68" fmla="*/ 124 w 238"/>
                <a:gd name="T69" fmla="*/ 510 h 1833"/>
                <a:gd name="T70" fmla="*/ 191 w 238"/>
                <a:gd name="T71" fmla="*/ 546 h 1833"/>
                <a:gd name="T72" fmla="*/ 124 w 238"/>
                <a:gd name="T73" fmla="*/ 467 h 1833"/>
                <a:gd name="T74" fmla="*/ 191 w 238"/>
                <a:gd name="T75" fmla="*/ 400 h 1833"/>
                <a:gd name="T76" fmla="*/ 191 w 238"/>
                <a:gd name="T77" fmla="*/ 358 h 1833"/>
                <a:gd name="T78" fmla="*/ 124 w 238"/>
                <a:gd name="T79" fmla="*/ 326 h 1833"/>
                <a:gd name="T80" fmla="*/ 191 w 238"/>
                <a:gd name="T81" fmla="*/ 358 h 1833"/>
                <a:gd name="T82" fmla="*/ 124 w 238"/>
                <a:gd name="T83" fmla="*/ 283 h 1833"/>
                <a:gd name="T84" fmla="*/ 191 w 238"/>
                <a:gd name="T85" fmla="*/ 212 h 1833"/>
                <a:gd name="T86" fmla="*/ 124 w 238"/>
                <a:gd name="T87" fmla="*/ 143 h 1833"/>
                <a:gd name="T88" fmla="*/ 191 w 238"/>
                <a:gd name="T89" fmla="*/ 170 h 1833"/>
                <a:gd name="T90" fmla="*/ 124 w 238"/>
                <a:gd name="T91" fmla="*/ 143 h 1833"/>
                <a:gd name="T92" fmla="*/ 191 w 238"/>
                <a:gd name="T93" fmla="*/ 1717 h 1833"/>
                <a:gd name="T94" fmla="*/ 124 w 238"/>
                <a:gd name="T95" fmla="*/ 1753 h 1833"/>
                <a:gd name="T96" fmla="*/ 83 w 238"/>
                <a:gd name="T97" fmla="*/ 291 h 1833"/>
                <a:gd name="T98" fmla="*/ 31 w 238"/>
                <a:gd name="T99" fmla="*/ 270 h 1833"/>
                <a:gd name="T100" fmla="*/ 83 w 238"/>
                <a:gd name="T101" fmla="*/ 291 h 1833"/>
                <a:gd name="T102" fmla="*/ 83 w 238"/>
                <a:gd name="T103" fmla="*/ 160 h 1833"/>
                <a:gd name="T104" fmla="*/ 31 w 238"/>
                <a:gd name="T105" fmla="*/ 219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1832">
                  <a:moveTo>
                    <a:pt x="0" y="306"/>
                  </a:moveTo>
                  <a:cubicBezTo>
                    <a:pt x="101" y="338"/>
                    <a:pt x="101" y="338"/>
                    <a:pt x="101" y="338"/>
                  </a:cubicBezTo>
                  <a:cubicBezTo>
                    <a:pt x="101" y="1818"/>
                    <a:pt x="101" y="1818"/>
                    <a:pt x="101" y="1818"/>
                  </a:cubicBezTo>
                  <a:cubicBezTo>
                    <a:pt x="238" y="1833"/>
                    <a:pt x="238" y="1833"/>
                    <a:pt x="238" y="1833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0" y="306"/>
                  </a:lnTo>
                  <a:close/>
                  <a:moveTo>
                    <a:pt x="191" y="1675"/>
                  </a:moveTo>
                  <a:cubicBezTo>
                    <a:pt x="169" y="1670"/>
                    <a:pt x="146" y="1666"/>
                    <a:pt x="124" y="1661"/>
                  </a:cubicBezTo>
                  <a:cubicBezTo>
                    <a:pt x="124" y="1645"/>
                    <a:pt x="124" y="1629"/>
                    <a:pt x="124" y="1613"/>
                  </a:cubicBezTo>
                  <a:cubicBezTo>
                    <a:pt x="146" y="1616"/>
                    <a:pt x="169" y="1620"/>
                    <a:pt x="191" y="1623"/>
                  </a:cubicBezTo>
                  <a:cubicBezTo>
                    <a:pt x="191" y="1640"/>
                    <a:pt x="191" y="1658"/>
                    <a:pt x="191" y="1675"/>
                  </a:cubicBezTo>
                  <a:close/>
                  <a:moveTo>
                    <a:pt x="191" y="1581"/>
                  </a:moveTo>
                  <a:cubicBezTo>
                    <a:pt x="169" y="1577"/>
                    <a:pt x="146" y="1573"/>
                    <a:pt x="124" y="1569"/>
                  </a:cubicBezTo>
                  <a:cubicBezTo>
                    <a:pt x="124" y="1553"/>
                    <a:pt x="124" y="1537"/>
                    <a:pt x="124" y="1521"/>
                  </a:cubicBezTo>
                  <a:cubicBezTo>
                    <a:pt x="146" y="1524"/>
                    <a:pt x="169" y="1526"/>
                    <a:pt x="191" y="1529"/>
                  </a:cubicBezTo>
                  <a:cubicBezTo>
                    <a:pt x="191" y="1546"/>
                    <a:pt x="191" y="1564"/>
                    <a:pt x="191" y="1581"/>
                  </a:cubicBezTo>
                  <a:close/>
                  <a:moveTo>
                    <a:pt x="191" y="1487"/>
                  </a:moveTo>
                  <a:cubicBezTo>
                    <a:pt x="169" y="1484"/>
                    <a:pt x="146" y="1481"/>
                    <a:pt x="124" y="1477"/>
                  </a:cubicBezTo>
                  <a:cubicBezTo>
                    <a:pt x="124" y="1461"/>
                    <a:pt x="124" y="1445"/>
                    <a:pt x="124" y="1429"/>
                  </a:cubicBezTo>
                  <a:cubicBezTo>
                    <a:pt x="146" y="1431"/>
                    <a:pt x="169" y="1433"/>
                    <a:pt x="191" y="1435"/>
                  </a:cubicBezTo>
                  <a:cubicBezTo>
                    <a:pt x="191" y="1452"/>
                    <a:pt x="191" y="1470"/>
                    <a:pt x="191" y="1487"/>
                  </a:cubicBezTo>
                  <a:close/>
                  <a:moveTo>
                    <a:pt x="191" y="1393"/>
                  </a:moveTo>
                  <a:cubicBezTo>
                    <a:pt x="169" y="1390"/>
                    <a:pt x="146" y="1388"/>
                    <a:pt x="124" y="1386"/>
                  </a:cubicBezTo>
                  <a:cubicBezTo>
                    <a:pt x="124" y="1369"/>
                    <a:pt x="124" y="1353"/>
                    <a:pt x="124" y="1337"/>
                  </a:cubicBezTo>
                  <a:cubicBezTo>
                    <a:pt x="146" y="1338"/>
                    <a:pt x="169" y="1340"/>
                    <a:pt x="191" y="1341"/>
                  </a:cubicBezTo>
                  <a:cubicBezTo>
                    <a:pt x="191" y="1358"/>
                    <a:pt x="191" y="1376"/>
                    <a:pt x="191" y="1393"/>
                  </a:cubicBezTo>
                  <a:close/>
                  <a:moveTo>
                    <a:pt x="191" y="1299"/>
                  </a:moveTo>
                  <a:cubicBezTo>
                    <a:pt x="169" y="1297"/>
                    <a:pt x="146" y="1295"/>
                    <a:pt x="124" y="1294"/>
                  </a:cubicBezTo>
                  <a:cubicBezTo>
                    <a:pt x="124" y="1278"/>
                    <a:pt x="124" y="1261"/>
                    <a:pt x="124" y="1245"/>
                  </a:cubicBezTo>
                  <a:cubicBezTo>
                    <a:pt x="146" y="1246"/>
                    <a:pt x="169" y="1246"/>
                    <a:pt x="191" y="1247"/>
                  </a:cubicBezTo>
                  <a:cubicBezTo>
                    <a:pt x="191" y="1264"/>
                    <a:pt x="191" y="1281"/>
                    <a:pt x="191" y="1299"/>
                  </a:cubicBezTo>
                  <a:close/>
                  <a:moveTo>
                    <a:pt x="191" y="1205"/>
                  </a:moveTo>
                  <a:cubicBezTo>
                    <a:pt x="169" y="1204"/>
                    <a:pt x="146" y="1203"/>
                    <a:pt x="124" y="1202"/>
                  </a:cubicBezTo>
                  <a:cubicBezTo>
                    <a:pt x="124" y="1186"/>
                    <a:pt x="124" y="1170"/>
                    <a:pt x="124" y="1153"/>
                  </a:cubicBezTo>
                  <a:cubicBezTo>
                    <a:pt x="146" y="1153"/>
                    <a:pt x="169" y="1153"/>
                    <a:pt x="191" y="1153"/>
                  </a:cubicBezTo>
                  <a:cubicBezTo>
                    <a:pt x="191" y="1170"/>
                    <a:pt x="191" y="1187"/>
                    <a:pt x="191" y="1205"/>
                  </a:cubicBezTo>
                  <a:close/>
                  <a:moveTo>
                    <a:pt x="191" y="1111"/>
                  </a:moveTo>
                  <a:cubicBezTo>
                    <a:pt x="169" y="1110"/>
                    <a:pt x="146" y="1110"/>
                    <a:pt x="124" y="1110"/>
                  </a:cubicBezTo>
                  <a:cubicBezTo>
                    <a:pt x="124" y="1094"/>
                    <a:pt x="124" y="1078"/>
                    <a:pt x="124" y="1062"/>
                  </a:cubicBezTo>
                  <a:cubicBezTo>
                    <a:pt x="146" y="1061"/>
                    <a:pt x="169" y="1060"/>
                    <a:pt x="191" y="1059"/>
                  </a:cubicBezTo>
                  <a:cubicBezTo>
                    <a:pt x="191" y="1076"/>
                    <a:pt x="191" y="1093"/>
                    <a:pt x="191" y="1111"/>
                  </a:cubicBezTo>
                  <a:close/>
                  <a:moveTo>
                    <a:pt x="191" y="1017"/>
                  </a:moveTo>
                  <a:cubicBezTo>
                    <a:pt x="169" y="1017"/>
                    <a:pt x="146" y="1018"/>
                    <a:pt x="124" y="1018"/>
                  </a:cubicBezTo>
                  <a:cubicBezTo>
                    <a:pt x="124" y="1002"/>
                    <a:pt x="124" y="986"/>
                    <a:pt x="124" y="970"/>
                  </a:cubicBezTo>
                  <a:cubicBezTo>
                    <a:pt x="146" y="968"/>
                    <a:pt x="169" y="966"/>
                    <a:pt x="191" y="965"/>
                  </a:cubicBezTo>
                  <a:cubicBezTo>
                    <a:pt x="191" y="982"/>
                    <a:pt x="191" y="999"/>
                    <a:pt x="191" y="1017"/>
                  </a:cubicBezTo>
                  <a:close/>
                  <a:moveTo>
                    <a:pt x="191" y="923"/>
                  </a:moveTo>
                  <a:cubicBezTo>
                    <a:pt x="169" y="924"/>
                    <a:pt x="146" y="925"/>
                    <a:pt x="124" y="926"/>
                  </a:cubicBezTo>
                  <a:cubicBezTo>
                    <a:pt x="124" y="910"/>
                    <a:pt x="124" y="894"/>
                    <a:pt x="124" y="878"/>
                  </a:cubicBezTo>
                  <a:cubicBezTo>
                    <a:pt x="146" y="875"/>
                    <a:pt x="169" y="873"/>
                    <a:pt x="191" y="871"/>
                  </a:cubicBezTo>
                  <a:cubicBezTo>
                    <a:pt x="191" y="888"/>
                    <a:pt x="191" y="905"/>
                    <a:pt x="191" y="923"/>
                  </a:cubicBezTo>
                  <a:close/>
                  <a:moveTo>
                    <a:pt x="191" y="828"/>
                  </a:moveTo>
                  <a:cubicBezTo>
                    <a:pt x="169" y="830"/>
                    <a:pt x="146" y="832"/>
                    <a:pt x="124" y="834"/>
                  </a:cubicBezTo>
                  <a:cubicBezTo>
                    <a:pt x="124" y="818"/>
                    <a:pt x="124" y="802"/>
                    <a:pt x="124" y="786"/>
                  </a:cubicBezTo>
                  <a:cubicBezTo>
                    <a:pt x="146" y="783"/>
                    <a:pt x="169" y="780"/>
                    <a:pt x="191" y="777"/>
                  </a:cubicBezTo>
                  <a:cubicBezTo>
                    <a:pt x="191" y="794"/>
                    <a:pt x="191" y="811"/>
                    <a:pt x="191" y="828"/>
                  </a:cubicBezTo>
                  <a:close/>
                  <a:moveTo>
                    <a:pt x="191" y="734"/>
                  </a:moveTo>
                  <a:cubicBezTo>
                    <a:pt x="169" y="737"/>
                    <a:pt x="146" y="740"/>
                    <a:pt x="124" y="742"/>
                  </a:cubicBezTo>
                  <a:cubicBezTo>
                    <a:pt x="124" y="726"/>
                    <a:pt x="124" y="710"/>
                    <a:pt x="124" y="694"/>
                  </a:cubicBezTo>
                  <a:cubicBezTo>
                    <a:pt x="146" y="690"/>
                    <a:pt x="169" y="686"/>
                    <a:pt x="191" y="682"/>
                  </a:cubicBezTo>
                  <a:cubicBezTo>
                    <a:pt x="191" y="700"/>
                    <a:pt x="191" y="717"/>
                    <a:pt x="191" y="734"/>
                  </a:cubicBezTo>
                  <a:close/>
                  <a:moveTo>
                    <a:pt x="191" y="640"/>
                  </a:moveTo>
                  <a:cubicBezTo>
                    <a:pt x="169" y="644"/>
                    <a:pt x="146" y="647"/>
                    <a:pt x="124" y="650"/>
                  </a:cubicBezTo>
                  <a:cubicBezTo>
                    <a:pt x="124" y="634"/>
                    <a:pt x="124" y="618"/>
                    <a:pt x="124" y="602"/>
                  </a:cubicBezTo>
                  <a:cubicBezTo>
                    <a:pt x="146" y="598"/>
                    <a:pt x="169" y="593"/>
                    <a:pt x="191" y="588"/>
                  </a:cubicBezTo>
                  <a:cubicBezTo>
                    <a:pt x="191" y="606"/>
                    <a:pt x="191" y="623"/>
                    <a:pt x="191" y="640"/>
                  </a:cubicBezTo>
                  <a:close/>
                  <a:moveTo>
                    <a:pt x="191" y="546"/>
                  </a:moveTo>
                  <a:cubicBezTo>
                    <a:pt x="169" y="550"/>
                    <a:pt x="146" y="554"/>
                    <a:pt x="124" y="559"/>
                  </a:cubicBezTo>
                  <a:cubicBezTo>
                    <a:pt x="124" y="542"/>
                    <a:pt x="124" y="526"/>
                    <a:pt x="124" y="510"/>
                  </a:cubicBezTo>
                  <a:cubicBezTo>
                    <a:pt x="146" y="505"/>
                    <a:pt x="169" y="500"/>
                    <a:pt x="191" y="494"/>
                  </a:cubicBezTo>
                  <a:cubicBezTo>
                    <a:pt x="191" y="512"/>
                    <a:pt x="191" y="529"/>
                    <a:pt x="191" y="546"/>
                  </a:cubicBezTo>
                  <a:close/>
                  <a:moveTo>
                    <a:pt x="191" y="452"/>
                  </a:moveTo>
                  <a:cubicBezTo>
                    <a:pt x="169" y="457"/>
                    <a:pt x="146" y="462"/>
                    <a:pt x="124" y="467"/>
                  </a:cubicBezTo>
                  <a:cubicBezTo>
                    <a:pt x="124" y="451"/>
                    <a:pt x="124" y="434"/>
                    <a:pt x="124" y="418"/>
                  </a:cubicBezTo>
                  <a:cubicBezTo>
                    <a:pt x="146" y="412"/>
                    <a:pt x="169" y="406"/>
                    <a:pt x="191" y="400"/>
                  </a:cubicBezTo>
                  <a:cubicBezTo>
                    <a:pt x="191" y="418"/>
                    <a:pt x="191" y="435"/>
                    <a:pt x="191" y="452"/>
                  </a:cubicBezTo>
                  <a:close/>
                  <a:moveTo>
                    <a:pt x="191" y="358"/>
                  </a:moveTo>
                  <a:cubicBezTo>
                    <a:pt x="169" y="364"/>
                    <a:pt x="146" y="369"/>
                    <a:pt x="124" y="375"/>
                  </a:cubicBezTo>
                  <a:cubicBezTo>
                    <a:pt x="124" y="359"/>
                    <a:pt x="124" y="343"/>
                    <a:pt x="124" y="326"/>
                  </a:cubicBezTo>
                  <a:cubicBezTo>
                    <a:pt x="146" y="320"/>
                    <a:pt x="169" y="313"/>
                    <a:pt x="191" y="306"/>
                  </a:cubicBezTo>
                  <a:cubicBezTo>
                    <a:pt x="191" y="323"/>
                    <a:pt x="191" y="341"/>
                    <a:pt x="191" y="358"/>
                  </a:cubicBezTo>
                  <a:close/>
                  <a:moveTo>
                    <a:pt x="191" y="264"/>
                  </a:moveTo>
                  <a:cubicBezTo>
                    <a:pt x="169" y="270"/>
                    <a:pt x="146" y="277"/>
                    <a:pt x="124" y="283"/>
                  </a:cubicBezTo>
                  <a:cubicBezTo>
                    <a:pt x="124" y="267"/>
                    <a:pt x="124" y="251"/>
                    <a:pt x="124" y="235"/>
                  </a:cubicBezTo>
                  <a:cubicBezTo>
                    <a:pt x="146" y="227"/>
                    <a:pt x="169" y="220"/>
                    <a:pt x="191" y="212"/>
                  </a:cubicBezTo>
                  <a:cubicBezTo>
                    <a:pt x="191" y="229"/>
                    <a:pt x="191" y="247"/>
                    <a:pt x="191" y="264"/>
                  </a:cubicBezTo>
                  <a:close/>
                  <a:moveTo>
                    <a:pt x="124" y="143"/>
                  </a:moveTo>
                  <a:cubicBezTo>
                    <a:pt x="191" y="118"/>
                    <a:pt x="191" y="118"/>
                    <a:pt x="191" y="118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24" y="191"/>
                    <a:pt x="124" y="191"/>
                    <a:pt x="124" y="191"/>
                  </a:cubicBezTo>
                  <a:lnTo>
                    <a:pt x="124" y="143"/>
                  </a:lnTo>
                  <a:close/>
                  <a:moveTo>
                    <a:pt x="124" y="1705"/>
                  </a:moveTo>
                  <a:cubicBezTo>
                    <a:pt x="191" y="1717"/>
                    <a:pt x="191" y="1717"/>
                    <a:pt x="191" y="1717"/>
                  </a:cubicBezTo>
                  <a:cubicBezTo>
                    <a:pt x="191" y="1769"/>
                    <a:pt x="191" y="1769"/>
                    <a:pt x="191" y="1769"/>
                  </a:cubicBezTo>
                  <a:cubicBezTo>
                    <a:pt x="124" y="1753"/>
                    <a:pt x="124" y="1753"/>
                    <a:pt x="124" y="1753"/>
                  </a:cubicBezTo>
                  <a:lnTo>
                    <a:pt x="124" y="1705"/>
                  </a:lnTo>
                  <a:close/>
                  <a:moveTo>
                    <a:pt x="83" y="291"/>
                  </a:moveTo>
                  <a:cubicBezTo>
                    <a:pt x="65" y="297"/>
                    <a:pt x="48" y="302"/>
                    <a:pt x="31" y="308"/>
                  </a:cubicBezTo>
                  <a:cubicBezTo>
                    <a:pt x="31" y="295"/>
                    <a:pt x="31" y="283"/>
                    <a:pt x="31" y="270"/>
                  </a:cubicBezTo>
                  <a:cubicBezTo>
                    <a:pt x="48" y="264"/>
                    <a:pt x="65" y="257"/>
                    <a:pt x="83" y="251"/>
                  </a:cubicBezTo>
                  <a:cubicBezTo>
                    <a:pt x="83" y="264"/>
                    <a:pt x="83" y="278"/>
                    <a:pt x="83" y="291"/>
                  </a:cubicBezTo>
                  <a:close/>
                  <a:moveTo>
                    <a:pt x="31" y="182"/>
                  </a:moveTo>
                  <a:cubicBezTo>
                    <a:pt x="83" y="160"/>
                    <a:pt x="83" y="160"/>
                    <a:pt x="83" y="160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31" y="219"/>
                    <a:pt x="31" y="219"/>
                    <a:pt x="31" y="219"/>
                  </a:cubicBezTo>
                  <a:lnTo>
                    <a:pt x="3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633377" y="1605288"/>
              <a:ext cx="610800" cy="4707781"/>
            </a:xfrm>
            <a:custGeom>
              <a:avLst/>
              <a:gdLst>
                <a:gd name="T0" fmla="*/ 207 w 207"/>
                <a:gd name="T1" fmla="*/ 1543 h 1593"/>
                <a:gd name="T2" fmla="*/ 0 w 207"/>
                <a:gd name="T3" fmla="*/ 0 h 1593"/>
                <a:gd name="T4" fmla="*/ 29 w 207"/>
                <a:gd name="T5" fmla="*/ 94 h 1593"/>
                <a:gd name="T6" fmla="*/ 180 w 207"/>
                <a:gd name="T7" fmla="*/ 179 h 1593"/>
                <a:gd name="T8" fmla="*/ 29 w 207"/>
                <a:gd name="T9" fmla="*/ 94 h 1593"/>
                <a:gd name="T10" fmla="*/ 180 w 207"/>
                <a:gd name="T11" fmla="*/ 241 h 1593"/>
                <a:gd name="T12" fmla="*/ 29 w 207"/>
                <a:gd name="T13" fmla="*/ 241 h 1593"/>
                <a:gd name="T14" fmla="*/ 29 w 207"/>
                <a:gd name="T15" fmla="*/ 306 h 1593"/>
                <a:gd name="T16" fmla="*/ 180 w 207"/>
                <a:gd name="T17" fmla="*/ 378 h 1593"/>
                <a:gd name="T18" fmla="*/ 29 w 207"/>
                <a:gd name="T19" fmla="*/ 306 h 1593"/>
                <a:gd name="T20" fmla="*/ 180 w 207"/>
                <a:gd name="T21" fmla="*/ 441 h 1593"/>
                <a:gd name="T22" fmla="*/ 29 w 207"/>
                <a:gd name="T23" fmla="*/ 454 h 1593"/>
                <a:gd name="T24" fmla="*/ 29 w 207"/>
                <a:gd name="T25" fmla="*/ 519 h 1593"/>
                <a:gd name="T26" fmla="*/ 180 w 207"/>
                <a:gd name="T27" fmla="*/ 578 h 1593"/>
                <a:gd name="T28" fmla="*/ 29 w 207"/>
                <a:gd name="T29" fmla="*/ 519 h 1593"/>
                <a:gd name="T30" fmla="*/ 180 w 207"/>
                <a:gd name="T31" fmla="*/ 641 h 1593"/>
                <a:gd name="T32" fmla="*/ 29 w 207"/>
                <a:gd name="T33" fmla="*/ 666 h 1593"/>
                <a:gd name="T34" fmla="*/ 29 w 207"/>
                <a:gd name="T35" fmla="*/ 731 h 1593"/>
                <a:gd name="T36" fmla="*/ 180 w 207"/>
                <a:gd name="T37" fmla="*/ 777 h 1593"/>
                <a:gd name="T38" fmla="*/ 29 w 207"/>
                <a:gd name="T39" fmla="*/ 731 h 1593"/>
                <a:gd name="T40" fmla="*/ 180 w 207"/>
                <a:gd name="T41" fmla="*/ 841 h 1593"/>
                <a:gd name="T42" fmla="*/ 29 w 207"/>
                <a:gd name="T43" fmla="*/ 878 h 1593"/>
                <a:gd name="T44" fmla="*/ 29 w 207"/>
                <a:gd name="T45" fmla="*/ 943 h 1593"/>
                <a:gd name="T46" fmla="*/ 180 w 207"/>
                <a:gd name="T47" fmla="*/ 976 h 1593"/>
                <a:gd name="T48" fmla="*/ 29 w 207"/>
                <a:gd name="T49" fmla="*/ 943 h 1593"/>
                <a:gd name="T50" fmla="*/ 180 w 207"/>
                <a:gd name="T51" fmla="*/ 1041 h 1593"/>
                <a:gd name="T52" fmla="*/ 29 w 207"/>
                <a:gd name="T53" fmla="*/ 1091 h 1593"/>
                <a:gd name="T54" fmla="*/ 29 w 207"/>
                <a:gd name="T55" fmla="*/ 1156 h 1593"/>
                <a:gd name="T56" fmla="*/ 180 w 207"/>
                <a:gd name="T57" fmla="*/ 1175 h 1593"/>
                <a:gd name="T58" fmla="*/ 29 w 207"/>
                <a:gd name="T59" fmla="*/ 1156 h 1593"/>
                <a:gd name="T60" fmla="*/ 180 w 207"/>
                <a:gd name="T61" fmla="*/ 1241 h 1593"/>
                <a:gd name="T62" fmla="*/ 29 w 207"/>
                <a:gd name="T63" fmla="*/ 1303 h 1593"/>
                <a:gd name="T64" fmla="*/ 29 w 207"/>
                <a:gd name="T65" fmla="*/ 1368 h 1593"/>
                <a:gd name="T66" fmla="*/ 180 w 207"/>
                <a:gd name="T67" fmla="*/ 1375 h 1593"/>
                <a:gd name="T68" fmla="*/ 29 w 207"/>
                <a:gd name="T69" fmla="*/ 1368 h 1593"/>
                <a:gd name="T70" fmla="*/ 180 w 207"/>
                <a:gd name="T71" fmla="*/ 1441 h 1593"/>
                <a:gd name="T72" fmla="*/ 29 w 207"/>
                <a:gd name="T73" fmla="*/ 1515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1592">
                  <a:moveTo>
                    <a:pt x="0" y="1593"/>
                  </a:moveTo>
                  <a:cubicBezTo>
                    <a:pt x="207" y="1543"/>
                    <a:pt x="207" y="1543"/>
                    <a:pt x="207" y="1543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3"/>
                  </a:lnTo>
                  <a:close/>
                  <a:moveTo>
                    <a:pt x="29" y="94"/>
                  </a:moveTo>
                  <a:cubicBezTo>
                    <a:pt x="180" y="141"/>
                    <a:pt x="180" y="141"/>
                    <a:pt x="180" y="141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29" y="135"/>
                    <a:pt x="29" y="135"/>
                    <a:pt x="29" y="135"/>
                  </a:cubicBezTo>
                  <a:lnTo>
                    <a:pt x="29" y="94"/>
                  </a:lnTo>
                  <a:close/>
                  <a:moveTo>
                    <a:pt x="29" y="200"/>
                  </a:moveTo>
                  <a:cubicBezTo>
                    <a:pt x="79" y="214"/>
                    <a:pt x="130" y="228"/>
                    <a:pt x="180" y="241"/>
                  </a:cubicBezTo>
                  <a:cubicBezTo>
                    <a:pt x="180" y="254"/>
                    <a:pt x="180" y="266"/>
                    <a:pt x="180" y="279"/>
                  </a:cubicBezTo>
                  <a:cubicBezTo>
                    <a:pt x="130" y="266"/>
                    <a:pt x="79" y="254"/>
                    <a:pt x="29" y="241"/>
                  </a:cubicBezTo>
                  <a:cubicBezTo>
                    <a:pt x="29" y="228"/>
                    <a:pt x="29" y="214"/>
                    <a:pt x="29" y="200"/>
                  </a:cubicBezTo>
                  <a:close/>
                  <a:moveTo>
                    <a:pt x="29" y="306"/>
                  </a:moveTo>
                  <a:cubicBezTo>
                    <a:pt x="79" y="318"/>
                    <a:pt x="130" y="330"/>
                    <a:pt x="180" y="341"/>
                  </a:cubicBezTo>
                  <a:cubicBezTo>
                    <a:pt x="180" y="354"/>
                    <a:pt x="180" y="366"/>
                    <a:pt x="180" y="378"/>
                  </a:cubicBezTo>
                  <a:cubicBezTo>
                    <a:pt x="130" y="368"/>
                    <a:pt x="79" y="358"/>
                    <a:pt x="29" y="348"/>
                  </a:cubicBezTo>
                  <a:cubicBezTo>
                    <a:pt x="29" y="334"/>
                    <a:pt x="29" y="320"/>
                    <a:pt x="29" y="306"/>
                  </a:cubicBezTo>
                  <a:close/>
                  <a:moveTo>
                    <a:pt x="29" y="413"/>
                  </a:moveTo>
                  <a:cubicBezTo>
                    <a:pt x="79" y="422"/>
                    <a:pt x="130" y="432"/>
                    <a:pt x="180" y="441"/>
                  </a:cubicBezTo>
                  <a:cubicBezTo>
                    <a:pt x="180" y="453"/>
                    <a:pt x="180" y="466"/>
                    <a:pt x="180" y="478"/>
                  </a:cubicBezTo>
                  <a:cubicBezTo>
                    <a:pt x="130" y="470"/>
                    <a:pt x="79" y="462"/>
                    <a:pt x="29" y="454"/>
                  </a:cubicBezTo>
                  <a:cubicBezTo>
                    <a:pt x="29" y="440"/>
                    <a:pt x="29" y="426"/>
                    <a:pt x="29" y="413"/>
                  </a:cubicBezTo>
                  <a:close/>
                  <a:moveTo>
                    <a:pt x="29" y="519"/>
                  </a:moveTo>
                  <a:cubicBezTo>
                    <a:pt x="79" y="526"/>
                    <a:pt x="130" y="534"/>
                    <a:pt x="180" y="541"/>
                  </a:cubicBezTo>
                  <a:cubicBezTo>
                    <a:pt x="180" y="553"/>
                    <a:pt x="180" y="565"/>
                    <a:pt x="180" y="578"/>
                  </a:cubicBezTo>
                  <a:cubicBezTo>
                    <a:pt x="130" y="572"/>
                    <a:pt x="79" y="566"/>
                    <a:pt x="29" y="560"/>
                  </a:cubicBezTo>
                  <a:cubicBezTo>
                    <a:pt x="29" y="546"/>
                    <a:pt x="29" y="532"/>
                    <a:pt x="29" y="519"/>
                  </a:cubicBezTo>
                  <a:close/>
                  <a:moveTo>
                    <a:pt x="29" y="625"/>
                  </a:moveTo>
                  <a:cubicBezTo>
                    <a:pt x="79" y="630"/>
                    <a:pt x="130" y="636"/>
                    <a:pt x="180" y="641"/>
                  </a:cubicBezTo>
                  <a:cubicBezTo>
                    <a:pt x="180" y="653"/>
                    <a:pt x="180" y="665"/>
                    <a:pt x="180" y="677"/>
                  </a:cubicBezTo>
                  <a:cubicBezTo>
                    <a:pt x="130" y="674"/>
                    <a:pt x="79" y="670"/>
                    <a:pt x="29" y="666"/>
                  </a:cubicBezTo>
                  <a:cubicBezTo>
                    <a:pt x="29" y="652"/>
                    <a:pt x="29" y="639"/>
                    <a:pt x="29" y="625"/>
                  </a:cubicBezTo>
                  <a:close/>
                  <a:moveTo>
                    <a:pt x="29" y="731"/>
                  </a:moveTo>
                  <a:cubicBezTo>
                    <a:pt x="79" y="734"/>
                    <a:pt x="130" y="738"/>
                    <a:pt x="180" y="741"/>
                  </a:cubicBezTo>
                  <a:cubicBezTo>
                    <a:pt x="180" y="753"/>
                    <a:pt x="180" y="765"/>
                    <a:pt x="180" y="777"/>
                  </a:cubicBezTo>
                  <a:cubicBezTo>
                    <a:pt x="130" y="775"/>
                    <a:pt x="79" y="774"/>
                    <a:pt x="29" y="772"/>
                  </a:cubicBezTo>
                  <a:cubicBezTo>
                    <a:pt x="29" y="759"/>
                    <a:pt x="29" y="745"/>
                    <a:pt x="29" y="731"/>
                  </a:cubicBezTo>
                  <a:close/>
                  <a:moveTo>
                    <a:pt x="29" y="837"/>
                  </a:moveTo>
                  <a:cubicBezTo>
                    <a:pt x="79" y="838"/>
                    <a:pt x="130" y="840"/>
                    <a:pt x="180" y="841"/>
                  </a:cubicBezTo>
                  <a:cubicBezTo>
                    <a:pt x="180" y="853"/>
                    <a:pt x="180" y="865"/>
                    <a:pt x="180" y="876"/>
                  </a:cubicBezTo>
                  <a:cubicBezTo>
                    <a:pt x="130" y="877"/>
                    <a:pt x="79" y="878"/>
                    <a:pt x="29" y="878"/>
                  </a:cubicBezTo>
                  <a:cubicBezTo>
                    <a:pt x="29" y="865"/>
                    <a:pt x="29" y="851"/>
                    <a:pt x="29" y="837"/>
                  </a:cubicBezTo>
                  <a:close/>
                  <a:moveTo>
                    <a:pt x="29" y="943"/>
                  </a:moveTo>
                  <a:cubicBezTo>
                    <a:pt x="79" y="943"/>
                    <a:pt x="130" y="942"/>
                    <a:pt x="180" y="941"/>
                  </a:cubicBezTo>
                  <a:cubicBezTo>
                    <a:pt x="180" y="953"/>
                    <a:pt x="180" y="964"/>
                    <a:pt x="180" y="976"/>
                  </a:cubicBezTo>
                  <a:cubicBezTo>
                    <a:pt x="130" y="979"/>
                    <a:pt x="79" y="982"/>
                    <a:pt x="29" y="985"/>
                  </a:cubicBezTo>
                  <a:cubicBezTo>
                    <a:pt x="29" y="971"/>
                    <a:pt x="29" y="957"/>
                    <a:pt x="29" y="943"/>
                  </a:cubicBezTo>
                  <a:close/>
                  <a:moveTo>
                    <a:pt x="29" y="1049"/>
                  </a:moveTo>
                  <a:cubicBezTo>
                    <a:pt x="79" y="1047"/>
                    <a:pt x="130" y="1044"/>
                    <a:pt x="180" y="1041"/>
                  </a:cubicBezTo>
                  <a:cubicBezTo>
                    <a:pt x="180" y="1053"/>
                    <a:pt x="180" y="1064"/>
                    <a:pt x="180" y="1076"/>
                  </a:cubicBezTo>
                  <a:cubicBezTo>
                    <a:pt x="130" y="1081"/>
                    <a:pt x="79" y="1086"/>
                    <a:pt x="29" y="1091"/>
                  </a:cubicBezTo>
                  <a:cubicBezTo>
                    <a:pt x="29" y="1077"/>
                    <a:pt x="29" y="1063"/>
                    <a:pt x="29" y="1049"/>
                  </a:cubicBezTo>
                  <a:close/>
                  <a:moveTo>
                    <a:pt x="29" y="1156"/>
                  </a:moveTo>
                  <a:cubicBezTo>
                    <a:pt x="79" y="1151"/>
                    <a:pt x="130" y="1146"/>
                    <a:pt x="180" y="1141"/>
                  </a:cubicBezTo>
                  <a:cubicBezTo>
                    <a:pt x="180" y="1152"/>
                    <a:pt x="180" y="1164"/>
                    <a:pt x="180" y="1175"/>
                  </a:cubicBezTo>
                  <a:cubicBezTo>
                    <a:pt x="130" y="1183"/>
                    <a:pt x="79" y="1190"/>
                    <a:pt x="29" y="1197"/>
                  </a:cubicBezTo>
                  <a:cubicBezTo>
                    <a:pt x="29" y="1183"/>
                    <a:pt x="29" y="1169"/>
                    <a:pt x="29" y="1156"/>
                  </a:cubicBezTo>
                  <a:close/>
                  <a:moveTo>
                    <a:pt x="29" y="1262"/>
                  </a:moveTo>
                  <a:cubicBezTo>
                    <a:pt x="79" y="1255"/>
                    <a:pt x="130" y="1248"/>
                    <a:pt x="180" y="1241"/>
                  </a:cubicBezTo>
                  <a:cubicBezTo>
                    <a:pt x="180" y="1252"/>
                    <a:pt x="180" y="1264"/>
                    <a:pt x="180" y="1275"/>
                  </a:cubicBezTo>
                  <a:cubicBezTo>
                    <a:pt x="130" y="1284"/>
                    <a:pt x="79" y="1294"/>
                    <a:pt x="29" y="1303"/>
                  </a:cubicBezTo>
                  <a:cubicBezTo>
                    <a:pt x="29" y="1289"/>
                    <a:pt x="29" y="1276"/>
                    <a:pt x="29" y="1262"/>
                  </a:cubicBezTo>
                  <a:close/>
                  <a:moveTo>
                    <a:pt x="29" y="1368"/>
                  </a:moveTo>
                  <a:cubicBezTo>
                    <a:pt x="79" y="1359"/>
                    <a:pt x="130" y="1350"/>
                    <a:pt x="180" y="1341"/>
                  </a:cubicBezTo>
                  <a:cubicBezTo>
                    <a:pt x="180" y="1352"/>
                    <a:pt x="180" y="1363"/>
                    <a:pt x="180" y="1375"/>
                  </a:cubicBezTo>
                  <a:cubicBezTo>
                    <a:pt x="130" y="1386"/>
                    <a:pt x="79" y="1398"/>
                    <a:pt x="29" y="1409"/>
                  </a:cubicBezTo>
                  <a:cubicBezTo>
                    <a:pt x="29" y="1395"/>
                    <a:pt x="29" y="1382"/>
                    <a:pt x="29" y="1368"/>
                  </a:cubicBezTo>
                  <a:close/>
                  <a:moveTo>
                    <a:pt x="29" y="1474"/>
                  </a:moveTo>
                  <a:cubicBezTo>
                    <a:pt x="180" y="1441"/>
                    <a:pt x="180" y="1441"/>
                    <a:pt x="180" y="1441"/>
                  </a:cubicBezTo>
                  <a:cubicBezTo>
                    <a:pt x="180" y="1474"/>
                    <a:pt x="180" y="1474"/>
                    <a:pt x="180" y="1474"/>
                  </a:cubicBezTo>
                  <a:cubicBezTo>
                    <a:pt x="29" y="1515"/>
                    <a:pt x="29" y="1515"/>
                    <a:pt x="29" y="1515"/>
                  </a:cubicBezTo>
                  <a:lnTo>
                    <a:pt x="29" y="14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406779" y="1611532"/>
              <a:ext cx="1175385" cy="4697789"/>
            </a:xfrm>
            <a:custGeom>
              <a:avLst/>
              <a:gdLst>
                <a:gd name="T0" fmla="*/ 329 w 398"/>
                <a:gd name="T1" fmla="*/ 1511 h 1590"/>
                <a:gd name="T2" fmla="*/ 263 w 398"/>
                <a:gd name="T3" fmla="*/ 1423 h 1590"/>
                <a:gd name="T4" fmla="*/ 263 w 398"/>
                <a:gd name="T5" fmla="*/ 1299 h 1590"/>
                <a:gd name="T6" fmla="*/ 329 w 398"/>
                <a:gd name="T7" fmla="*/ 1222 h 1590"/>
                <a:gd name="T8" fmla="*/ 329 w 398"/>
                <a:gd name="T9" fmla="*/ 1189 h 1590"/>
                <a:gd name="T10" fmla="*/ 329 w 398"/>
                <a:gd name="T11" fmla="*/ 1029 h 1590"/>
                <a:gd name="T12" fmla="*/ 263 w 398"/>
                <a:gd name="T13" fmla="*/ 950 h 1590"/>
                <a:gd name="T14" fmla="*/ 263 w 398"/>
                <a:gd name="T15" fmla="*/ 827 h 1590"/>
                <a:gd name="T16" fmla="*/ 329 w 398"/>
                <a:gd name="T17" fmla="*/ 740 h 1590"/>
                <a:gd name="T18" fmla="*/ 329 w 398"/>
                <a:gd name="T19" fmla="*/ 707 h 1590"/>
                <a:gd name="T20" fmla="*/ 329 w 398"/>
                <a:gd name="T21" fmla="*/ 627 h 1590"/>
                <a:gd name="T22" fmla="*/ 263 w 398"/>
                <a:gd name="T23" fmla="*/ 478 h 1590"/>
                <a:gd name="T24" fmla="*/ 263 w 398"/>
                <a:gd name="T25" fmla="*/ 355 h 1590"/>
                <a:gd name="T26" fmla="*/ 329 w 398"/>
                <a:gd name="T27" fmla="*/ 258 h 1590"/>
                <a:gd name="T28" fmla="*/ 329 w 398"/>
                <a:gd name="T29" fmla="*/ 225 h 1590"/>
                <a:gd name="T30" fmla="*/ 177 w 398"/>
                <a:gd name="T31" fmla="*/ 145 h 1590"/>
                <a:gd name="T32" fmla="*/ 219 w 398"/>
                <a:gd name="T33" fmla="*/ 209 h 1590"/>
                <a:gd name="T34" fmla="*/ 219 w 398"/>
                <a:gd name="T35" fmla="*/ 330 h 1590"/>
                <a:gd name="T36" fmla="*/ 176 w 398"/>
                <a:gd name="T37" fmla="*/ 416 h 1590"/>
                <a:gd name="T38" fmla="*/ 176 w 398"/>
                <a:gd name="T39" fmla="*/ 452 h 1590"/>
                <a:gd name="T40" fmla="*/ 176 w 398"/>
                <a:gd name="T41" fmla="*/ 605 h 1590"/>
                <a:gd name="T42" fmla="*/ 218 w 398"/>
                <a:gd name="T43" fmla="*/ 675 h 1590"/>
                <a:gd name="T44" fmla="*/ 218 w 398"/>
                <a:gd name="T45" fmla="*/ 795 h 1590"/>
                <a:gd name="T46" fmla="*/ 175 w 398"/>
                <a:gd name="T47" fmla="*/ 875 h 1590"/>
                <a:gd name="T48" fmla="*/ 175 w 398"/>
                <a:gd name="T49" fmla="*/ 911 h 1590"/>
                <a:gd name="T50" fmla="*/ 175 w 398"/>
                <a:gd name="T51" fmla="*/ 1064 h 1590"/>
                <a:gd name="T52" fmla="*/ 217 w 398"/>
                <a:gd name="T53" fmla="*/ 1141 h 1590"/>
                <a:gd name="T54" fmla="*/ 217 w 398"/>
                <a:gd name="T55" fmla="*/ 1261 h 1590"/>
                <a:gd name="T56" fmla="*/ 174 w 398"/>
                <a:gd name="T57" fmla="*/ 1335 h 1590"/>
                <a:gd name="T58" fmla="*/ 174 w 398"/>
                <a:gd name="T59" fmla="*/ 1371 h 1590"/>
                <a:gd name="T60" fmla="*/ 139 w 398"/>
                <a:gd name="T61" fmla="*/ 1485 h 1590"/>
                <a:gd name="T62" fmla="*/ 109 w 398"/>
                <a:gd name="T63" fmla="*/ 1405 h 1590"/>
                <a:gd name="T64" fmla="*/ 139 w 398"/>
                <a:gd name="T65" fmla="*/ 1294 h 1590"/>
                <a:gd name="T66" fmla="*/ 139 w 398"/>
                <a:gd name="T67" fmla="*/ 1218 h 1590"/>
                <a:gd name="T68" fmla="*/ 109 w 398"/>
                <a:gd name="T69" fmla="*/ 1180 h 1590"/>
                <a:gd name="T70" fmla="*/ 109 w 398"/>
                <a:gd name="T71" fmla="*/ 1030 h 1590"/>
                <a:gd name="T72" fmla="*/ 109 w 398"/>
                <a:gd name="T73" fmla="*/ 955 h 1590"/>
                <a:gd name="T74" fmla="*/ 109 w 398"/>
                <a:gd name="T75" fmla="*/ 842 h 1590"/>
                <a:gd name="T76" fmla="*/ 139 w 398"/>
                <a:gd name="T77" fmla="*/ 763 h 1590"/>
                <a:gd name="T78" fmla="*/ 139 w 398"/>
                <a:gd name="T79" fmla="*/ 727 h 1590"/>
                <a:gd name="T80" fmla="*/ 139 w 398"/>
                <a:gd name="T81" fmla="*/ 575 h 1590"/>
                <a:gd name="T82" fmla="*/ 109 w 398"/>
                <a:gd name="T83" fmla="*/ 505 h 1590"/>
                <a:gd name="T84" fmla="*/ 109 w 398"/>
                <a:gd name="T85" fmla="*/ 392 h 1590"/>
                <a:gd name="T86" fmla="*/ 139 w 398"/>
                <a:gd name="T87" fmla="*/ 348 h 1590"/>
                <a:gd name="T88" fmla="*/ 139 w 398"/>
                <a:gd name="T89" fmla="*/ 272 h 1590"/>
                <a:gd name="T90" fmla="*/ 81 w 398"/>
                <a:gd name="T91" fmla="*/ 1478 h 1590"/>
                <a:gd name="T92" fmla="*/ 54 w 398"/>
                <a:gd name="T93" fmla="*/ 1400 h 1590"/>
                <a:gd name="T94" fmla="*/ 54 w 398"/>
                <a:gd name="T95" fmla="*/ 1291 h 1590"/>
                <a:gd name="T96" fmla="*/ 80 w 398"/>
                <a:gd name="T97" fmla="*/ 1218 h 1590"/>
                <a:gd name="T98" fmla="*/ 80 w 398"/>
                <a:gd name="T99" fmla="*/ 1180 h 1590"/>
                <a:gd name="T100" fmla="*/ 79 w 398"/>
                <a:gd name="T101" fmla="*/ 1031 h 1590"/>
                <a:gd name="T102" fmla="*/ 53 w 398"/>
                <a:gd name="T103" fmla="*/ 958 h 1590"/>
                <a:gd name="T104" fmla="*/ 52 w 398"/>
                <a:gd name="T105" fmla="*/ 848 h 1590"/>
                <a:gd name="T106" fmla="*/ 79 w 398"/>
                <a:gd name="T107" fmla="*/ 771 h 1590"/>
                <a:gd name="T108" fmla="*/ 79 w 398"/>
                <a:gd name="T109" fmla="*/ 734 h 1590"/>
                <a:gd name="T110" fmla="*/ 78 w 398"/>
                <a:gd name="T111" fmla="*/ 585 h 1590"/>
                <a:gd name="T112" fmla="*/ 51 w 398"/>
                <a:gd name="T113" fmla="*/ 515 h 1590"/>
                <a:gd name="T114" fmla="*/ 51 w 398"/>
                <a:gd name="T115" fmla="*/ 406 h 1590"/>
                <a:gd name="T116" fmla="*/ 78 w 398"/>
                <a:gd name="T117" fmla="*/ 325 h 1590"/>
                <a:gd name="T118" fmla="*/ 77 w 398"/>
                <a:gd name="T119" fmla="*/ 287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8" h="1590">
                  <a:moveTo>
                    <a:pt x="0" y="1529"/>
                  </a:moveTo>
                  <a:cubicBezTo>
                    <a:pt x="398" y="1590"/>
                    <a:pt x="398" y="1590"/>
                    <a:pt x="398" y="159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1529"/>
                  </a:lnTo>
                  <a:close/>
                  <a:moveTo>
                    <a:pt x="329" y="1511"/>
                  </a:moveTo>
                  <a:cubicBezTo>
                    <a:pt x="263" y="1501"/>
                    <a:pt x="263" y="1501"/>
                    <a:pt x="263" y="1501"/>
                  </a:cubicBezTo>
                  <a:cubicBezTo>
                    <a:pt x="263" y="1457"/>
                    <a:pt x="263" y="1457"/>
                    <a:pt x="263" y="1457"/>
                  </a:cubicBezTo>
                  <a:cubicBezTo>
                    <a:pt x="329" y="1463"/>
                    <a:pt x="329" y="1463"/>
                    <a:pt x="329" y="1463"/>
                  </a:cubicBezTo>
                  <a:lnTo>
                    <a:pt x="329" y="1511"/>
                  </a:lnTo>
                  <a:close/>
                  <a:moveTo>
                    <a:pt x="329" y="1430"/>
                  </a:moveTo>
                  <a:cubicBezTo>
                    <a:pt x="307" y="1428"/>
                    <a:pt x="285" y="1425"/>
                    <a:pt x="263" y="1423"/>
                  </a:cubicBezTo>
                  <a:cubicBezTo>
                    <a:pt x="263" y="1408"/>
                    <a:pt x="263" y="1393"/>
                    <a:pt x="263" y="1378"/>
                  </a:cubicBezTo>
                  <a:cubicBezTo>
                    <a:pt x="285" y="1380"/>
                    <a:pt x="307" y="1381"/>
                    <a:pt x="329" y="1382"/>
                  </a:cubicBezTo>
                  <a:cubicBezTo>
                    <a:pt x="329" y="1398"/>
                    <a:pt x="329" y="1414"/>
                    <a:pt x="329" y="1430"/>
                  </a:cubicBezTo>
                  <a:close/>
                  <a:moveTo>
                    <a:pt x="329" y="1350"/>
                  </a:moveTo>
                  <a:cubicBezTo>
                    <a:pt x="307" y="1348"/>
                    <a:pt x="285" y="1346"/>
                    <a:pt x="263" y="1344"/>
                  </a:cubicBezTo>
                  <a:cubicBezTo>
                    <a:pt x="263" y="1329"/>
                    <a:pt x="263" y="1314"/>
                    <a:pt x="263" y="1299"/>
                  </a:cubicBezTo>
                  <a:cubicBezTo>
                    <a:pt x="285" y="1300"/>
                    <a:pt x="307" y="1301"/>
                    <a:pt x="329" y="1302"/>
                  </a:cubicBezTo>
                  <a:cubicBezTo>
                    <a:pt x="329" y="1318"/>
                    <a:pt x="329" y="1334"/>
                    <a:pt x="329" y="1350"/>
                  </a:cubicBezTo>
                  <a:close/>
                  <a:moveTo>
                    <a:pt x="329" y="1270"/>
                  </a:moveTo>
                  <a:cubicBezTo>
                    <a:pt x="307" y="1268"/>
                    <a:pt x="285" y="1267"/>
                    <a:pt x="263" y="1265"/>
                  </a:cubicBezTo>
                  <a:cubicBezTo>
                    <a:pt x="263" y="1250"/>
                    <a:pt x="263" y="1236"/>
                    <a:pt x="263" y="1221"/>
                  </a:cubicBezTo>
                  <a:cubicBezTo>
                    <a:pt x="285" y="1221"/>
                    <a:pt x="307" y="1221"/>
                    <a:pt x="329" y="1222"/>
                  </a:cubicBezTo>
                  <a:cubicBezTo>
                    <a:pt x="329" y="1238"/>
                    <a:pt x="329" y="1254"/>
                    <a:pt x="329" y="1270"/>
                  </a:cubicBezTo>
                  <a:close/>
                  <a:moveTo>
                    <a:pt x="329" y="1189"/>
                  </a:moveTo>
                  <a:cubicBezTo>
                    <a:pt x="307" y="1188"/>
                    <a:pt x="285" y="1187"/>
                    <a:pt x="263" y="1186"/>
                  </a:cubicBezTo>
                  <a:cubicBezTo>
                    <a:pt x="263" y="1172"/>
                    <a:pt x="263" y="1157"/>
                    <a:pt x="263" y="1142"/>
                  </a:cubicBezTo>
                  <a:cubicBezTo>
                    <a:pt x="285" y="1142"/>
                    <a:pt x="307" y="1142"/>
                    <a:pt x="329" y="1141"/>
                  </a:cubicBezTo>
                  <a:cubicBezTo>
                    <a:pt x="329" y="1157"/>
                    <a:pt x="329" y="1173"/>
                    <a:pt x="329" y="1189"/>
                  </a:cubicBezTo>
                  <a:close/>
                  <a:moveTo>
                    <a:pt x="329" y="1109"/>
                  </a:moveTo>
                  <a:cubicBezTo>
                    <a:pt x="307" y="1108"/>
                    <a:pt x="285" y="1108"/>
                    <a:pt x="263" y="1108"/>
                  </a:cubicBezTo>
                  <a:cubicBezTo>
                    <a:pt x="263" y="1093"/>
                    <a:pt x="263" y="1078"/>
                    <a:pt x="263" y="1063"/>
                  </a:cubicBezTo>
                  <a:cubicBezTo>
                    <a:pt x="285" y="1063"/>
                    <a:pt x="307" y="1062"/>
                    <a:pt x="329" y="1061"/>
                  </a:cubicBezTo>
                  <a:cubicBezTo>
                    <a:pt x="329" y="1077"/>
                    <a:pt x="329" y="1093"/>
                    <a:pt x="329" y="1109"/>
                  </a:cubicBezTo>
                  <a:close/>
                  <a:moveTo>
                    <a:pt x="329" y="1029"/>
                  </a:moveTo>
                  <a:cubicBezTo>
                    <a:pt x="307" y="1029"/>
                    <a:pt x="285" y="1029"/>
                    <a:pt x="263" y="1029"/>
                  </a:cubicBezTo>
                  <a:cubicBezTo>
                    <a:pt x="263" y="1014"/>
                    <a:pt x="263" y="999"/>
                    <a:pt x="263" y="984"/>
                  </a:cubicBezTo>
                  <a:cubicBezTo>
                    <a:pt x="285" y="983"/>
                    <a:pt x="307" y="982"/>
                    <a:pt x="329" y="981"/>
                  </a:cubicBezTo>
                  <a:cubicBezTo>
                    <a:pt x="329" y="997"/>
                    <a:pt x="329" y="1013"/>
                    <a:pt x="329" y="1029"/>
                  </a:cubicBezTo>
                  <a:close/>
                  <a:moveTo>
                    <a:pt x="329" y="948"/>
                  </a:moveTo>
                  <a:cubicBezTo>
                    <a:pt x="307" y="949"/>
                    <a:pt x="285" y="950"/>
                    <a:pt x="263" y="950"/>
                  </a:cubicBezTo>
                  <a:cubicBezTo>
                    <a:pt x="263" y="935"/>
                    <a:pt x="263" y="921"/>
                    <a:pt x="263" y="906"/>
                  </a:cubicBezTo>
                  <a:cubicBezTo>
                    <a:pt x="285" y="904"/>
                    <a:pt x="307" y="902"/>
                    <a:pt x="329" y="900"/>
                  </a:cubicBezTo>
                  <a:cubicBezTo>
                    <a:pt x="329" y="916"/>
                    <a:pt x="329" y="932"/>
                    <a:pt x="329" y="948"/>
                  </a:cubicBezTo>
                  <a:close/>
                  <a:moveTo>
                    <a:pt x="329" y="868"/>
                  </a:moveTo>
                  <a:cubicBezTo>
                    <a:pt x="307" y="869"/>
                    <a:pt x="285" y="870"/>
                    <a:pt x="263" y="872"/>
                  </a:cubicBezTo>
                  <a:cubicBezTo>
                    <a:pt x="263" y="857"/>
                    <a:pt x="263" y="842"/>
                    <a:pt x="263" y="827"/>
                  </a:cubicBezTo>
                  <a:cubicBezTo>
                    <a:pt x="285" y="825"/>
                    <a:pt x="307" y="822"/>
                    <a:pt x="329" y="820"/>
                  </a:cubicBezTo>
                  <a:cubicBezTo>
                    <a:pt x="329" y="836"/>
                    <a:pt x="329" y="852"/>
                    <a:pt x="329" y="868"/>
                  </a:cubicBezTo>
                  <a:close/>
                  <a:moveTo>
                    <a:pt x="329" y="788"/>
                  </a:moveTo>
                  <a:cubicBezTo>
                    <a:pt x="307" y="789"/>
                    <a:pt x="285" y="791"/>
                    <a:pt x="263" y="793"/>
                  </a:cubicBezTo>
                  <a:cubicBezTo>
                    <a:pt x="263" y="778"/>
                    <a:pt x="263" y="763"/>
                    <a:pt x="263" y="748"/>
                  </a:cubicBezTo>
                  <a:cubicBezTo>
                    <a:pt x="285" y="745"/>
                    <a:pt x="307" y="743"/>
                    <a:pt x="329" y="740"/>
                  </a:cubicBezTo>
                  <a:cubicBezTo>
                    <a:pt x="329" y="756"/>
                    <a:pt x="329" y="772"/>
                    <a:pt x="329" y="788"/>
                  </a:cubicBezTo>
                  <a:close/>
                  <a:moveTo>
                    <a:pt x="329" y="707"/>
                  </a:moveTo>
                  <a:cubicBezTo>
                    <a:pt x="307" y="710"/>
                    <a:pt x="285" y="712"/>
                    <a:pt x="263" y="714"/>
                  </a:cubicBezTo>
                  <a:cubicBezTo>
                    <a:pt x="263" y="699"/>
                    <a:pt x="263" y="684"/>
                    <a:pt x="263" y="670"/>
                  </a:cubicBezTo>
                  <a:cubicBezTo>
                    <a:pt x="285" y="666"/>
                    <a:pt x="307" y="663"/>
                    <a:pt x="329" y="660"/>
                  </a:cubicBezTo>
                  <a:cubicBezTo>
                    <a:pt x="329" y="675"/>
                    <a:pt x="329" y="691"/>
                    <a:pt x="329" y="707"/>
                  </a:cubicBezTo>
                  <a:close/>
                  <a:moveTo>
                    <a:pt x="263" y="557"/>
                  </a:moveTo>
                  <a:cubicBezTo>
                    <a:pt x="263" y="542"/>
                    <a:pt x="263" y="527"/>
                    <a:pt x="263" y="512"/>
                  </a:cubicBezTo>
                  <a:cubicBezTo>
                    <a:pt x="285" y="508"/>
                    <a:pt x="307" y="503"/>
                    <a:pt x="329" y="499"/>
                  </a:cubicBezTo>
                  <a:cubicBezTo>
                    <a:pt x="329" y="515"/>
                    <a:pt x="329" y="531"/>
                    <a:pt x="329" y="547"/>
                  </a:cubicBezTo>
                  <a:cubicBezTo>
                    <a:pt x="307" y="550"/>
                    <a:pt x="285" y="553"/>
                    <a:pt x="263" y="557"/>
                  </a:cubicBezTo>
                  <a:close/>
                  <a:moveTo>
                    <a:pt x="329" y="627"/>
                  </a:moveTo>
                  <a:cubicBezTo>
                    <a:pt x="307" y="630"/>
                    <a:pt x="285" y="633"/>
                    <a:pt x="263" y="635"/>
                  </a:cubicBezTo>
                  <a:cubicBezTo>
                    <a:pt x="263" y="620"/>
                    <a:pt x="263" y="606"/>
                    <a:pt x="263" y="591"/>
                  </a:cubicBezTo>
                  <a:cubicBezTo>
                    <a:pt x="285" y="587"/>
                    <a:pt x="307" y="583"/>
                    <a:pt x="329" y="579"/>
                  </a:cubicBezTo>
                  <a:cubicBezTo>
                    <a:pt x="329" y="595"/>
                    <a:pt x="329" y="611"/>
                    <a:pt x="329" y="627"/>
                  </a:cubicBezTo>
                  <a:close/>
                  <a:moveTo>
                    <a:pt x="329" y="466"/>
                  </a:moveTo>
                  <a:cubicBezTo>
                    <a:pt x="307" y="470"/>
                    <a:pt x="285" y="474"/>
                    <a:pt x="263" y="478"/>
                  </a:cubicBezTo>
                  <a:cubicBezTo>
                    <a:pt x="263" y="463"/>
                    <a:pt x="263" y="448"/>
                    <a:pt x="263" y="433"/>
                  </a:cubicBezTo>
                  <a:cubicBezTo>
                    <a:pt x="285" y="428"/>
                    <a:pt x="307" y="423"/>
                    <a:pt x="329" y="419"/>
                  </a:cubicBezTo>
                  <a:cubicBezTo>
                    <a:pt x="329" y="434"/>
                    <a:pt x="329" y="450"/>
                    <a:pt x="329" y="466"/>
                  </a:cubicBezTo>
                  <a:close/>
                  <a:moveTo>
                    <a:pt x="329" y="386"/>
                  </a:moveTo>
                  <a:cubicBezTo>
                    <a:pt x="307" y="390"/>
                    <a:pt x="285" y="395"/>
                    <a:pt x="263" y="399"/>
                  </a:cubicBezTo>
                  <a:cubicBezTo>
                    <a:pt x="263" y="384"/>
                    <a:pt x="263" y="369"/>
                    <a:pt x="263" y="355"/>
                  </a:cubicBezTo>
                  <a:cubicBezTo>
                    <a:pt x="285" y="349"/>
                    <a:pt x="307" y="344"/>
                    <a:pt x="329" y="338"/>
                  </a:cubicBezTo>
                  <a:cubicBezTo>
                    <a:pt x="329" y="354"/>
                    <a:pt x="329" y="370"/>
                    <a:pt x="329" y="386"/>
                  </a:cubicBezTo>
                  <a:close/>
                  <a:moveTo>
                    <a:pt x="329" y="306"/>
                  </a:moveTo>
                  <a:cubicBezTo>
                    <a:pt x="307" y="311"/>
                    <a:pt x="285" y="315"/>
                    <a:pt x="263" y="320"/>
                  </a:cubicBezTo>
                  <a:cubicBezTo>
                    <a:pt x="263" y="306"/>
                    <a:pt x="263" y="291"/>
                    <a:pt x="263" y="276"/>
                  </a:cubicBezTo>
                  <a:cubicBezTo>
                    <a:pt x="285" y="270"/>
                    <a:pt x="307" y="264"/>
                    <a:pt x="329" y="258"/>
                  </a:cubicBezTo>
                  <a:cubicBezTo>
                    <a:pt x="329" y="274"/>
                    <a:pt x="329" y="290"/>
                    <a:pt x="329" y="306"/>
                  </a:cubicBezTo>
                  <a:close/>
                  <a:moveTo>
                    <a:pt x="329" y="225"/>
                  </a:moveTo>
                  <a:cubicBezTo>
                    <a:pt x="307" y="231"/>
                    <a:pt x="285" y="236"/>
                    <a:pt x="263" y="242"/>
                  </a:cubicBezTo>
                  <a:cubicBezTo>
                    <a:pt x="263" y="227"/>
                    <a:pt x="263" y="212"/>
                    <a:pt x="263" y="197"/>
                  </a:cubicBezTo>
                  <a:cubicBezTo>
                    <a:pt x="285" y="191"/>
                    <a:pt x="307" y="184"/>
                    <a:pt x="329" y="178"/>
                  </a:cubicBezTo>
                  <a:cubicBezTo>
                    <a:pt x="329" y="193"/>
                    <a:pt x="329" y="209"/>
                    <a:pt x="329" y="225"/>
                  </a:cubicBezTo>
                  <a:close/>
                  <a:moveTo>
                    <a:pt x="263" y="118"/>
                  </a:moveTo>
                  <a:cubicBezTo>
                    <a:pt x="329" y="97"/>
                    <a:pt x="329" y="97"/>
                    <a:pt x="329" y="97"/>
                  </a:cubicBezTo>
                  <a:cubicBezTo>
                    <a:pt x="329" y="145"/>
                    <a:pt x="329" y="145"/>
                    <a:pt x="329" y="145"/>
                  </a:cubicBezTo>
                  <a:cubicBezTo>
                    <a:pt x="263" y="163"/>
                    <a:pt x="263" y="163"/>
                    <a:pt x="263" y="163"/>
                  </a:cubicBezTo>
                  <a:lnTo>
                    <a:pt x="263" y="118"/>
                  </a:lnTo>
                  <a:close/>
                  <a:moveTo>
                    <a:pt x="177" y="145"/>
                  </a:moveTo>
                  <a:cubicBezTo>
                    <a:pt x="219" y="131"/>
                    <a:pt x="219" y="131"/>
                    <a:pt x="219" y="131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177" y="186"/>
                    <a:pt x="177" y="186"/>
                    <a:pt x="177" y="186"/>
                  </a:cubicBezTo>
                  <a:lnTo>
                    <a:pt x="177" y="145"/>
                  </a:lnTo>
                  <a:close/>
                  <a:moveTo>
                    <a:pt x="176" y="222"/>
                  </a:moveTo>
                  <a:cubicBezTo>
                    <a:pt x="191" y="217"/>
                    <a:pt x="205" y="213"/>
                    <a:pt x="219" y="209"/>
                  </a:cubicBezTo>
                  <a:cubicBezTo>
                    <a:pt x="219" y="223"/>
                    <a:pt x="219" y="238"/>
                    <a:pt x="219" y="252"/>
                  </a:cubicBezTo>
                  <a:cubicBezTo>
                    <a:pt x="205" y="255"/>
                    <a:pt x="191" y="259"/>
                    <a:pt x="176" y="262"/>
                  </a:cubicBezTo>
                  <a:cubicBezTo>
                    <a:pt x="176" y="249"/>
                    <a:pt x="176" y="235"/>
                    <a:pt x="176" y="222"/>
                  </a:cubicBezTo>
                  <a:close/>
                  <a:moveTo>
                    <a:pt x="176" y="298"/>
                  </a:moveTo>
                  <a:cubicBezTo>
                    <a:pt x="190" y="294"/>
                    <a:pt x="205" y="291"/>
                    <a:pt x="219" y="287"/>
                  </a:cubicBezTo>
                  <a:cubicBezTo>
                    <a:pt x="219" y="301"/>
                    <a:pt x="219" y="315"/>
                    <a:pt x="219" y="330"/>
                  </a:cubicBezTo>
                  <a:cubicBezTo>
                    <a:pt x="205" y="333"/>
                    <a:pt x="190" y="336"/>
                    <a:pt x="176" y="339"/>
                  </a:cubicBezTo>
                  <a:cubicBezTo>
                    <a:pt x="176" y="325"/>
                    <a:pt x="176" y="312"/>
                    <a:pt x="176" y="298"/>
                  </a:cubicBezTo>
                  <a:close/>
                  <a:moveTo>
                    <a:pt x="176" y="375"/>
                  </a:moveTo>
                  <a:cubicBezTo>
                    <a:pt x="190" y="371"/>
                    <a:pt x="204" y="368"/>
                    <a:pt x="219" y="364"/>
                  </a:cubicBezTo>
                  <a:cubicBezTo>
                    <a:pt x="219" y="379"/>
                    <a:pt x="219" y="393"/>
                    <a:pt x="219" y="407"/>
                  </a:cubicBezTo>
                  <a:cubicBezTo>
                    <a:pt x="204" y="410"/>
                    <a:pt x="190" y="413"/>
                    <a:pt x="176" y="416"/>
                  </a:cubicBezTo>
                  <a:cubicBezTo>
                    <a:pt x="176" y="402"/>
                    <a:pt x="176" y="388"/>
                    <a:pt x="176" y="375"/>
                  </a:cubicBezTo>
                  <a:close/>
                  <a:moveTo>
                    <a:pt x="176" y="452"/>
                  </a:moveTo>
                  <a:cubicBezTo>
                    <a:pt x="190" y="448"/>
                    <a:pt x="204" y="445"/>
                    <a:pt x="218" y="442"/>
                  </a:cubicBezTo>
                  <a:cubicBezTo>
                    <a:pt x="218" y="456"/>
                    <a:pt x="218" y="471"/>
                    <a:pt x="218" y="485"/>
                  </a:cubicBezTo>
                  <a:cubicBezTo>
                    <a:pt x="204" y="487"/>
                    <a:pt x="190" y="490"/>
                    <a:pt x="176" y="492"/>
                  </a:cubicBezTo>
                  <a:cubicBezTo>
                    <a:pt x="176" y="479"/>
                    <a:pt x="176" y="465"/>
                    <a:pt x="176" y="452"/>
                  </a:cubicBezTo>
                  <a:close/>
                  <a:moveTo>
                    <a:pt x="176" y="528"/>
                  </a:moveTo>
                  <a:cubicBezTo>
                    <a:pt x="190" y="525"/>
                    <a:pt x="204" y="522"/>
                    <a:pt x="218" y="520"/>
                  </a:cubicBezTo>
                  <a:cubicBezTo>
                    <a:pt x="218" y="534"/>
                    <a:pt x="218" y="548"/>
                    <a:pt x="218" y="562"/>
                  </a:cubicBezTo>
                  <a:cubicBezTo>
                    <a:pt x="204" y="565"/>
                    <a:pt x="190" y="567"/>
                    <a:pt x="176" y="569"/>
                  </a:cubicBezTo>
                  <a:cubicBezTo>
                    <a:pt x="176" y="555"/>
                    <a:pt x="176" y="542"/>
                    <a:pt x="176" y="528"/>
                  </a:cubicBezTo>
                  <a:close/>
                  <a:moveTo>
                    <a:pt x="176" y="605"/>
                  </a:moveTo>
                  <a:cubicBezTo>
                    <a:pt x="190" y="602"/>
                    <a:pt x="204" y="600"/>
                    <a:pt x="218" y="597"/>
                  </a:cubicBezTo>
                  <a:cubicBezTo>
                    <a:pt x="218" y="612"/>
                    <a:pt x="218" y="626"/>
                    <a:pt x="218" y="640"/>
                  </a:cubicBezTo>
                  <a:cubicBezTo>
                    <a:pt x="204" y="642"/>
                    <a:pt x="190" y="644"/>
                    <a:pt x="176" y="645"/>
                  </a:cubicBezTo>
                  <a:cubicBezTo>
                    <a:pt x="176" y="632"/>
                    <a:pt x="176" y="618"/>
                    <a:pt x="176" y="605"/>
                  </a:cubicBezTo>
                  <a:close/>
                  <a:moveTo>
                    <a:pt x="176" y="681"/>
                  </a:moveTo>
                  <a:cubicBezTo>
                    <a:pt x="190" y="679"/>
                    <a:pt x="204" y="677"/>
                    <a:pt x="218" y="675"/>
                  </a:cubicBezTo>
                  <a:cubicBezTo>
                    <a:pt x="218" y="689"/>
                    <a:pt x="218" y="703"/>
                    <a:pt x="218" y="718"/>
                  </a:cubicBezTo>
                  <a:cubicBezTo>
                    <a:pt x="204" y="719"/>
                    <a:pt x="190" y="721"/>
                    <a:pt x="176" y="722"/>
                  </a:cubicBezTo>
                  <a:cubicBezTo>
                    <a:pt x="176" y="709"/>
                    <a:pt x="176" y="695"/>
                    <a:pt x="176" y="681"/>
                  </a:cubicBezTo>
                  <a:close/>
                  <a:moveTo>
                    <a:pt x="175" y="758"/>
                  </a:moveTo>
                  <a:cubicBezTo>
                    <a:pt x="190" y="756"/>
                    <a:pt x="204" y="754"/>
                    <a:pt x="218" y="753"/>
                  </a:cubicBezTo>
                  <a:cubicBezTo>
                    <a:pt x="218" y="767"/>
                    <a:pt x="218" y="781"/>
                    <a:pt x="218" y="795"/>
                  </a:cubicBezTo>
                  <a:cubicBezTo>
                    <a:pt x="204" y="796"/>
                    <a:pt x="190" y="798"/>
                    <a:pt x="175" y="799"/>
                  </a:cubicBezTo>
                  <a:cubicBezTo>
                    <a:pt x="175" y="785"/>
                    <a:pt x="175" y="772"/>
                    <a:pt x="175" y="758"/>
                  </a:cubicBezTo>
                  <a:close/>
                  <a:moveTo>
                    <a:pt x="175" y="835"/>
                  </a:moveTo>
                  <a:cubicBezTo>
                    <a:pt x="189" y="833"/>
                    <a:pt x="204" y="832"/>
                    <a:pt x="218" y="830"/>
                  </a:cubicBezTo>
                  <a:cubicBezTo>
                    <a:pt x="218" y="844"/>
                    <a:pt x="218" y="859"/>
                    <a:pt x="218" y="873"/>
                  </a:cubicBezTo>
                  <a:cubicBezTo>
                    <a:pt x="204" y="874"/>
                    <a:pt x="189" y="875"/>
                    <a:pt x="175" y="875"/>
                  </a:cubicBezTo>
                  <a:cubicBezTo>
                    <a:pt x="175" y="862"/>
                    <a:pt x="175" y="848"/>
                    <a:pt x="175" y="835"/>
                  </a:cubicBezTo>
                  <a:close/>
                  <a:moveTo>
                    <a:pt x="175" y="911"/>
                  </a:moveTo>
                  <a:cubicBezTo>
                    <a:pt x="189" y="910"/>
                    <a:pt x="203" y="909"/>
                    <a:pt x="218" y="908"/>
                  </a:cubicBezTo>
                  <a:cubicBezTo>
                    <a:pt x="218" y="922"/>
                    <a:pt x="218" y="936"/>
                    <a:pt x="218" y="951"/>
                  </a:cubicBezTo>
                  <a:cubicBezTo>
                    <a:pt x="203" y="951"/>
                    <a:pt x="189" y="951"/>
                    <a:pt x="175" y="952"/>
                  </a:cubicBezTo>
                  <a:cubicBezTo>
                    <a:pt x="175" y="938"/>
                    <a:pt x="175" y="925"/>
                    <a:pt x="175" y="911"/>
                  </a:cubicBezTo>
                  <a:close/>
                  <a:moveTo>
                    <a:pt x="175" y="988"/>
                  </a:moveTo>
                  <a:cubicBezTo>
                    <a:pt x="189" y="987"/>
                    <a:pt x="203" y="986"/>
                    <a:pt x="217" y="985"/>
                  </a:cubicBezTo>
                  <a:cubicBezTo>
                    <a:pt x="217" y="1000"/>
                    <a:pt x="217" y="1014"/>
                    <a:pt x="217" y="1028"/>
                  </a:cubicBezTo>
                  <a:cubicBezTo>
                    <a:pt x="203" y="1028"/>
                    <a:pt x="189" y="1028"/>
                    <a:pt x="175" y="1029"/>
                  </a:cubicBezTo>
                  <a:cubicBezTo>
                    <a:pt x="175" y="1015"/>
                    <a:pt x="175" y="1001"/>
                    <a:pt x="175" y="988"/>
                  </a:cubicBezTo>
                  <a:close/>
                  <a:moveTo>
                    <a:pt x="175" y="1064"/>
                  </a:moveTo>
                  <a:cubicBezTo>
                    <a:pt x="189" y="1064"/>
                    <a:pt x="203" y="1064"/>
                    <a:pt x="217" y="1063"/>
                  </a:cubicBezTo>
                  <a:cubicBezTo>
                    <a:pt x="217" y="1077"/>
                    <a:pt x="217" y="1092"/>
                    <a:pt x="217" y="1106"/>
                  </a:cubicBezTo>
                  <a:cubicBezTo>
                    <a:pt x="203" y="1106"/>
                    <a:pt x="189" y="1105"/>
                    <a:pt x="175" y="1105"/>
                  </a:cubicBezTo>
                  <a:cubicBezTo>
                    <a:pt x="175" y="1092"/>
                    <a:pt x="175" y="1078"/>
                    <a:pt x="175" y="1064"/>
                  </a:cubicBezTo>
                  <a:close/>
                  <a:moveTo>
                    <a:pt x="175" y="1141"/>
                  </a:moveTo>
                  <a:cubicBezTo>
                    <a:pt x="189" y="1141"/>
                    <a:pt x="203" y="1141"/>
                    <a:pt x="217" y="1141"/>
                  </a:cubicBezTo>
                  <a:cubicBezTo>
                    <a:pt x="217" y="1155"/>
                    <a:pt x="217" y="1169"/>
                    <a:pt x="217" y="1184"/>
                  </a:cubicBezTo>
                  <a:cubicBezTo>
                    <a:pt x="203" y="1183"/>
                    <a:pt x="189" y="1182"/>
                    <a:pt x="175" y="1182"/>
                  </a:cubicBezTo>
                  <a:cubicBezTo>
                    <a:pt x="175" y="1168"/>
                    <a:pt x="175" y="1155"/>
                    <a:pt x="175" y="1141"/>
                  </a:cubicBezTo>
                  <a:close/>
                  <a:moveTo>
                    <a:pt x="175" y="1218"/>
                  </a:moveTo>
                  <a:cubicBezTo>
                    <a:pt x="189" y="1218"/>
                    <a:pt x="203" y="1218"/>
                    <a:pt x="217" y="1218"/>
                  </a:cubicBezTo>
                  <a:cubicBezTo>
                    <a:pt x="217" y="1233"/>
                    <a:pt x="217" y="1247"/>
                    <a:pt x="217" y="1261"/>
                  </a:cubicBezTo>
                  <a:cubicBezTo>
                    <a:pt x="203" y="1260"/>
                    <a:pt x="189" y="1259"/>
                    <a:pt x="175" y="1258"/>
                  </a:cubicBezTo>
                  <a:cubicBezTo>
                    <a:pt x="175" y="1245"/>
                    <a:pt x="175" y="1231"/>
                    <a:pt x="175" y="1218"/>
                  </a:cubicBezTo>
                  <a:close/>
                  <a:moveTo>
                    <a:pt x="174" y="1294"/>
                  </a:moveTo>
                  <a:cubicBezTo>
                    <a:pt x="189" y="1295"/>
                    <a:pt x="203" y="1295"/>
                    <a:pt x="217" y="1296"/>
                  </a:cubicBezTo>
                  <a:cubicBezTo>
                    <a:pt x="217" y="1310"/>
                    <a:pt x="217" y="1325"/>
                    <a:pt x="217" y="1339"/>
                  </a:cubicBezTo>
                  <a:cubicBezTo>
                    <a:pt x="203" y="1338"/>
                    <a:pt x="189" y="1336"/>
                    <a:pt x="174" y="1335"/>
                  </a:cubicBezTo>
                  <a:cubicBezTo>
                    <a:pt x="174" y="1321"/>
                    <a:pt x="174" y="1308"/>
                    <a:pt x="174" y="1294"/>
                  </a:cubicBezTo>
                  <a:close/>
                  <a:moveTo>
                    <a:pt x="174" y="1371"/>
                  </a:moveTo>
                  <a:cubicBezTo>
                    <a:pt x="188" y="1372"/>
                    <a:pt x="203" y="1373"/>
                    <a:pt x="217" y="1374"/>
                  </a:cubicBezTo>
                  <a:cubicBezTo>
                    <a:pt x="217" y="1388"/>
                    <a:pt x="217" y="1402"/>
                    <a:pt x="217" y="1416"/>
                  </a:cubicBezTo>
                  <a:cubicBezTo>
                    <a:pt x="203" y="1415"/>
                    <a:pt x="188" y="1413"/>
                    <a:pt x="174" y="1412"/>
                  </a:cubicBezTo>
                  <a:cubicBezTo>
                    <a:pt x="174" y="1398"/>
                    <a:pt x="174" y="1385"/>
                    <a:pt x="174" y="1371"/>
                  </a:cubicBezTo>
                  <a:close/>
                  <a:moveTo>
                    <a:pt x="174" y="1448"/>
                  </a:moveTo>
                  <a:cubicBezTo>
                    <a:pt x="217" y="1451"/>
                    <a:pt x="217" y="1451"/>
                    <a:pt x="217" y="1451"/>
                  </a:cubicBezTo>
                  <a:cubicBezTo>
                    <a:pt x="217" y="1494"/>
                    <a:pt x="217" y="1494"/>
                    <a:pt x="217" y="1494"/>
                  </a:cubicBezTo>
                  <a:cubicBezTo>
                    <a:pt x="174" y="1488"/>
                    <a:pt x="174" y="1488"/>
                    <a:pt x="174" y="1488"/>
                  </a:cubicBezTo>
                  <a:lnTo>
                    <a:pt x="174" y="1448"/>
                  </a:lnTo>
                  <a:close/>
                  <a:moveTo>
                    <a:pt x="139" y="1485"/>
                  </a:moveTo>
                  <a:cubicBezTo>
                    <a:pt x="109" y="1480"/>
                    <a:pt x="109" y="1480"/>
                    <a:pt x="109" y="1480"/>
                  </a:cubicBezTo>
                  <a:cubicBezTo>
                    <a:pt x="109" y="1443"/>
                    <a:pt x="109" y="1443"/>
                    <a:pt x="109" y="1443"/>
                  </a:cubicBezTo>
                  <a:cubicBezTo>
                    <a:pt x="139" y="1445"/>
                    <a:pt x="139" y="1445"/>
                    <a:pt x="139" y="1445"/>
                  </a:cubicBezTo>
                  <a:lnTo>
                    <a:pt x="139" y="1485"/>
                  </a:lnTo>
                  <a:close/>
                  <a:moveTo>
                    <a:pt x="139" y="1409"/>
                  </a:moveTo>
                  <a:cubicBezTo>
                    <a:pt x="129" y="1408"/>
                    <a:pt x="119" y="1406"/>
                    <a:pt x="109" y="1405"/>
                  </a:cubicBezTo>
                  <a:cubicBezTo>
                    <a:pt x="109" y="1393"/>
                    <a:pt x="109" y="1380"/>
                    <a:pt x="109" y="1367"/>
                  </a:cubicBezTo>
                  <a:cubicBezTo>
                    <a:pt x="119" y="1368"/>
                    <a:pt x="129" y="1369"/>
                    <a:pt x="139" y="1369"/>
                  </a:cubicBezTo>
                  <a:cubicBezTo>
                    <a:pt x="139" y="1383"/>
                    <a:pt x="139" y="1396"/>
                    <a:pt x="139" y="1409"/>
                  </a:cubicBezTo>
                  <a:close/>
                  <a:moveTo>
                    <a:pt x="109" y="1330"/>
                  </a:moveTo>
                  <a:cubicBezTo>
                    <a:pt x="109" y="1318"/>
                    <a:pt x="109" y="1305"/>
                    <a:pt x="109" y="1292"/>
                  </a:cubicBezTo>
                  <a:cubicBezTo>
                    <a:pt x="119" y="1293"/>
                    <a:pt x="129" y="1293"/>
                    <a:pt x="139" y="1294"/>
                  </a:cubicBezTo>
                  <a:cubicBezTo>
                    <a:pt x="139" y="1307"/>
                    <a:pt x="139" y="1320"/>
                    <a:pt x="139" y="1333"/>
                  </a:cubicBezTo>
                  <a:cubicBezTo>
                    <a:pt x="129" y="1332"/>
                    <a:pt x="119" y="1331"/>
                    <a:pt x="109" y="1330"/>
                  </a:cubicBezTo>
                  <a:close/>
                  <a:moveTo>
                    <a:pt x="139" y="1257"/>
                  </a:moveTo>
                  <a:cubicBezTo>
                    <a:pt x="129" y="1257"/>
                    <a:pt x="119" y="1256"/>
                    <a:pt x="109" y="1255"/>
                  </a:cubicBezTo>
                  <a:cubicBezTo>
                    <a:pt x="109" y="1243"/>
                    <a:pt x="109" y="1230"/>
                    <a:pt x="109" y="1217"/>
                  </a:cubicBezTo>
                  <a:cubicBezTo>
                    <a:pt x="119" y="1217"/>
                    <a:pt x="129" y="1218"/>
                    <a:pt x="139" y="1218"/>
                  </a:cubicBezTo>
                  <a:cubicBezTo>
                    <a:pt x="139" y="1231"/>
                    <a:pt x="139" y="1244"/>
                    <a:pt x="139" y="1257"/>
                  </a:cubicBezTo>
                  <a:close/>
                  <a:moveTo>
                    <a:pt x="109" y="1180"/>
                  </a:moveTo>
                  <a:cubicBezTo>
                    <a:pt x="109" y="1167"/>
                    <a:pt x="109" y="1155"/>
                    <a:pt x="109" y="1142"/>
                  </a:cubicBezTo>
                  <a:cubicBezTo>
                    <a:pt x="119" y="1142"/>
                    <a:pt x="129" y="1142"/>
                    <a:pt x="139" y="1142"/>
                  </a:cubicBezTo>
                  <a:cubicBezTo>
                    <a:pt x="139" y="1155"/>
                    <a:pt x="139" y="1168"/>
                    <a:pt x="139" y="1181"/>
                  </a:cubicBezTo>
                  <a:cubicBezTo>
                    <a:pt x="129" y="1181"/>
                    <a:pt x="119" y="1181"/>
                    <a:pt x="109" y="1180"/>
                  </a:cubicBezTo>
                  <a:close/>
                  <a:moveTo>
                    <a:pt x="139" y="1106"/>
                  </a:moveTo>
                  <a:cubicBezTo>
                    <a:pt x="129" y="1105"/>
                    <a:pt x="119" y="1105"/>
                    <a:pt x="109" y="1105"/>
                  </a:cubicBezTo>
                  <a:cubicBezTo>
                    <a:pt x="109" y="1092"/>
                    <a:pt x="109" y="1080"/>
                    <a:pt x="109" y="1067"/>
                  </a:cubicBezTo>
                  <a:cubicBezTo>
                    <a:pt x="119" y="1067"/>
                    <a:pt x="129" y="1067"/>
                    <a:pt x="139" y="1066"/>
                  </a:cubicBezTo>
                  <a:cubicBezTo>
                    <a:pt x="139" y="1079"/>
                    <a:pt x="139" y="1092"/>
                    <a:pt x="139" y="1106"/>
                  </a:cubicBezTo>
                  <a:close/>
                  <a:moveTo>
                    <a:pt x="109" y="1030"/>
                  </a:moveTo>
                  <a:cubicBezTo>
                    <a:pt x="109" y="1017"/>
                    <a:pt x="109" y="1005"/>
                    <a:pt x="109" y="992"/>
                  </a:cubicBezTo>
                  <a:cubicBezTo>
                    <a:pt x="119" y="992"/>
                    <a:pt x="129" y="991"/>
                    <a:pt x="139" y="990"/>
                  </a:cubicBezTo>
                  <a:cubicBezTo>
                    <a:pt x="139" y="1004"/>
                    <a:pt x="139" y="1017"/>
                    <a:pt x="139" y="1030"/>
                  </a:cubicBezTo>
                  <a:cubicBezTo>
                    <a:pt x="129" y="1030"/>
                    <a:pt x="119" y="1030"/>
                    <a:pt x="109" y="1030"/>
                  </a:cubicBezTo>
                  <a:close/>
                  <a:moveTo>
                    <a:pt x="139" y="954"/>
                  </a:moveTo>
                  <a:cubicBezTo>
                    <a:pt x="129" y="954"/>
                    <a:pt x="119" y="955"/>
                    <a:pt x="109" y="955"/>
                  </a:cubicBezTo>
                  <a:cubicBezTo>
                    <a:pt x="109" y="942"/>
                    <a:pt x="109" y="930"/>
                    <a:pt x="109" y="917"/>
                  </a:cubicBezTo>
                  <a:cubicBezTo>
                    <a:pt x="119" y="916"/>
                    <a:pt x="129" y="915"/>
                    <a:pt x="139" y="915"/>
                  </a:cubicBezTo>
                  <a:cubicBezTo>
                    <a:pt x="139" y="928"/>
                    <a:pt x="139" y="941"/>
                    <a:pt x="139" y="954"/>
                  </a:cubicBezTo>
                  <a:close/>
                  <a:moveTo>
                    <a:pt x="139" y="878"/>
                  </a:moveTo>
                  <a:cubicBezTo>
                    <a:pt x="129" y="879"/>
                    <a:pt x="119" y="879"/>
                    <a:pt x="109" y="880"/>
                  </a:cubicBezTo>
                  <a:cubicBezTo>
                    <a:pt x="109" y="867"/>
                    <a:pt x="109" y="855"/>
                    <a:pt x="109" y="842"/>
                  </a:cubicBezTo>
                  <a:cubicBezTo>
                    <a:pt x="119" y="841"/>
                    <a:pt x="129" y="840"/>
                    <a:pt x="139" y="839"/>
                  </a:cubicBezTo>
                  <a:cubicBezTo>
                    <a:pt x="139" y="852"/>
                    <a:pt x="139" y="865"/>
                    <a:pt x="139" y="878"/>
                  </a:cubicBezTo>
                  <a:close/>
                  <a:moveTo>
                    <a:pt x="139" y="802"/>
                  </a:moveTo>
                  <a:cubicBezTo>
                    <a:pt x="129" y="803"/>
                    <a:pt x="119" y="804"/>
                    <a:pt x="109" y="805"/>
                  </a:cubicBezTo>
                  <a:cubicBezTo>
                    <a:pt x="109" y="792"/>
                    <a:pt x="109" y="780"/>
                    <a:pt x="109" y="767"/>
                  </a:cubicBezTo>
                  <a:cubicBezTo>
                    <a:pt x="119" y="766"/>
                    <a:pt x="129" y="764"/>
                    <a:pt x="139" y="763"/>
                  </a:cubicBezTo>
                  <a:cubicBezTo>
                    <a:pt x="139" y="776"/>
                    <a:pt x="139" y="789"/>
                    <a:pt x="139" y="802"/>
                  </a:cubicBezTo>
                  <a:close/>
                  <a:moveTo>
                    <a:pt x="139" y="727"/>
                  </a:moveTo>
                  <a:cubicBezTo>
                    <a:pt x="129" y="728"/>
                    <a:pt x="119" y="729"/>
                    <a:pt x="109" y="730"/>
                  </a:cubicBezTo>
                  <a:cubicBezTo>
                    <a:pt x="109" y="717"/>
                    <a:pt x="109" y="704"/>
                    <a:pt x="109" y="692"/>
                  </a:cubicBezTo>
                  <a:cubicBezTo>
                    <a:pt x="119" y="690"/>
                    <a:pt x="129" y="689"/>
                    <a:pt x="139" y="687"/>
                  </a:cubicBezTo>
                  <a:cubicBezTo>
                    <a:pt x="139" y="700"/>
                    <a:pt x="139" y="713"/>
                    <a:pt x="139" y="727"/>
                  </a:cubicBezTo>
                  <a:close/>
                  <a:moveTo>
                    <a:pt x="139" y="651"/>
                  </a:moveTo>
                  <a:cubicBezTo>
                    <a:pt x="129" y="652"/>
                    <a:pt x="119" y="653"/>
                    <a:pt x="109" y="655"/>
                  </a:cubicBezTo>
                  <a:cubicBezTo>
                    <a:pt x="109" y="642"/>
                    <a:pt x="109" y="629"/>
                    <a:pt x="109" y="617"/>
                  </a:cubicBezTo>
                  <a:cubicBezTo>
                    <a:pt x="119" y="615"/>
                    <a:pt x="129" y="613"/>
                    <a:pt x="139" y="611"/>
                  </a:cubicBezTo>
                  <a:cubicBezTo>
                    <a:pt x="139" y="625"/>
                    <a:pt x="139" y="638"/>
                    <a:pt x="139" y="651"/>
                  </a:cubicBezTo>
                  <a:close/>
                  <a:moveTo>
                    <a:pt x="139" y="575"/>
                  </a:moveTo>
                  <a:cubicBezTo>
                    <a:pt x="129" y="577"/>
                    <a:pt x="119" y="578"/>
                    <a:pt x="109" y="580"/>
                  </a:cubicBezTo>
                  <a:cubicBezTo>
                    <a:pt x="109" y="567"/>
                    <a:pt x="109" y="554"/>
                    <a:pt x="109" y="542"/>
                  </a:cubicBezTo>
                  <a:cubicBezTo>
                    <a:pt x="119" y="540"/>
                    <a:pt x="129" y="538"/>
                    <a:pt x="139" y="536"/>
                  </a:cubicBezTo>
                  <a:cubicBezTo>
                    <a:pt x="139" y="549"/>
                    <a:pt x="139" y="562"/>
                    <a:pt x="139" y="575"/>
                  </a:cubicBezTo>
                  <a:close/>
                  <a:moveTo>
                    <a:pt x="139" y="499"/>
                  </a:moveTo>
                  <a:cubicBezTo>
                    <a:pt x="129" y="501"/>
                    <a:pt x="119" y="503"/>
                    <a:pt x="109" y="505"/>
                  </a:cubicBezTo>
                  <a:cubicBezTo>
                    <a:pt x="109" y="492"/>
                    <a:pt x="109" y="479"/>
                    <a:pt x="109" y="467"/>
                  </a:cubicBezTo>
                  <a:cubicBezTo>
                    <a:pt x="119" y="464"/>
                    <a:pt x="129" y="462"/>
                    <a:pt x="139" y="460"/>
                  </a:cubicBezTo>
                  <a:cubicBezTo>
                    <a:pt x="139" y="473"/>
                    <a:pt x="139" y="486"/>
                    <a:pt x="139" y="499"/>
                  </a:cubicBezTo>
                  <a:close/>
                  <a:moveTo>
                    <a:pt x="139" y="423"/>
                  </a:moveTo>
                  <a:cubicBezTo>
                    <a:pt x="129" y="425"/>
                    <a:pt x="119" y="427"/>
                    <a:pt x="109" y="429"/>
                  </a:cubicBezTo>
                  <a:cubicBezTo>
                    <a:pt x="109" y="417"/>
                    <a:pt x="109" y="404"/>
                    <a:pt x="109" y="392"/>
                  </a:cubicBezTo>
                  <a:cubicBezTo>
                    <a:pt x="119" y="389"/>
                    <a:pt x="129" y="387"/>
                    <a:pt x="139" y="384"/>
                  </a:cubicBezTo>
                  <a:cubicBezTo>
                    <a:pt x="139" y="397"/>
                    <a:pt x="139" y="410"/>
                    <a:pt x="139" y="423"/>
                  </a:cubicBezTo>
                  <a:close/>
                  <a:moveTo>
                    <a:pt x="109" y="354"/>
                  </a:moveTo>
                  <a:cubicBezTo>
                    <a:pt x="109" y="342"/>
                    <a:pt x="109" y="329"/>
                    <a:pt x="109" y="317"/>
                  </a:cubicBezTo>
                  <a:cubicBezTo>
                    <a:pt x="119" y="314"/>
                    <a:pt x="129" y="311"/>
                    <a:pt x="139" y="308"/>
                  </a:cubicBezTo>
                  <a:cubicBezTo>
                    <a:pt x="139" y="321"/>
                    <a:pt x="139" y="334"/>
                    <a:pt x="139" y="348"/>
                  </a:cubicBezTo>
                  <a:cubicBezTo>
                    <a:pt x="129" y="350"/>
                    <a:pt x="119" y="352"/>
                    <a:pt x="109" y="354"/>
                  </a:cubicBezTo>
                  <a:close/>
                  <a:moveTo>
                    <a:pt x="139" y="272"/>
                  </a:moveTo>
                  <a:cubicBezTo>
                    <a:pt x="129" y="274"/>
                    <a:pt x="119" y="277"/>
                    <a:pt x="109" y="279"/>
                  </a:cubicBezTo>
                  <a:cubicBezTo>
                    <a:pt x="109" y="267"/>
                    <a:pt x="109" y="254"/>
                    <a:pt x="109" y="241"/>
                  </a:cubicBezTo>
                  <a:cubicBezTo>
                    <a:pt x="119" y="238"/>
                    <a:pt x="129" y="235"/>
                    <a:pt x="139" y="232"/>
                  </a:cubicBezTo>
                  <a:cubicBezTo>
                    <a:pt x="139" y="245"/>
                    <a:pt x="139" y="259"/>
                    <a:pt x="139" y="272"/>
                  </a:cubicBezTo>
                  <a:close/>
                  <a:moveTo>
                    <a:pt x="109" y="166"/>
                  </a:moveTo>
                  <a:cubicBezTo>
                    <a:pt x="139" y="157"/>
                    <a:pt x="139" y="157"/>
                    <a:pt x="139" y="157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09" y="204"/>
                    <a:pt x="109" y="204"/>
                    <a:pt x="109" y="204"/>
                  </a:cubicBezTo>
                  <a:lnTo>
                    <a:pt x="109" y="166"/>
                  </a:lnTo>
                  <a:close/>
                  <a:moveTo>
                    <a:pt x="81" y="1478"/>
                  </a:moveTo>
                  <a:cubicBezTo>
                    <a:pt x="54" y="1474"/>
                    <a:pt x="54" y="1474"/>
                    <a:pt x="54" y="1474"/>
                  </a:cubicBezTo>
                  <a:cubicBezTo>
                    <a:pt x="54" y="1438"/>
                    <a:pt x="54" y="1438"/>
                    <a:pt x="54" y="1438"/>
                  </a:cubicBezTo>
                  <a:cubicBezTo>
                    <a:pt x="81" y="1441"/>
                    <a:pt x="81" y="1441"/>
                    <a:pt x="81" y="1441"/>
                  </a:cubicBezTo>
                  <a:lnTo>
                    <a:pt x="81" y="1478"/>
                  </a:lnTo>
                  <a:close/>
                  <a:moveTo>
                    <a:pt x="80" y="1403"/>
                  </a:moveTo>
                  <a:cubicBezTo>
                    <a:pt x="72" y="1402"/>
                    <a:pt x="63" y="1401"/>
                    <a:pt x="54" y="1400"/>
                  </a:cubicBezTo>
                  <a:cubicBezTo>
                    <a:pt x="54" y="1388"/>
                    <a:pt x="54" y="1377"/>
                    <a:pt x="54" y="1365"/>
                  </a:cubicBezTo>
                  <a:cubicBezTo>
                    <a:pt x="63" y="1365"/>
                    <a:pt x="72" y="1366"/>
                    <a:pt x="80" y="1366"/>
                  </a:cubicBezTo>
                  <a:cubicBezTo>
                    <a:pt x="80" y="1379"/>
                    <a:pt x="80" y="1391"/>
                    <a:pt x="80" y="1403"/>
                  </a:cubicBezTo>
                  <a:close/>
                  <a:moveTo>
                    <a:pt x="80" y="1329"/>
                  </a:moveTo>
                  <a:cubicBezTo>
                    <a:pt x="71" y="1328"/>
                    <a:pt x="62" y="1327"/>
                    <a:pt x="54" y="1326"/>
                  </a:cubicBezTo>
                  <a:cubicBezTo>
                    <a:pt x="54" y="1315"/>
                    <a:pt x="54" y="1303"/>
                    <a:pt x="54" y="1291"/>
                  </a:cubicBezTo>
                  <a:cubicBezTo>
                    <a:pt x="62" y="1291"/>
                    <a:pt x="71" y="1292"/>
                    <a:pt x="80" y="1292"/>
                  </a:cubicBezTo>
                  <a:cubicBezTo>
                    <a:pt x="80" y="1304"/>
                    <a:pt x="80" y="1317"/>
                    <a:pt x="80" y="1329"/>
                  </a:cubicBezTo>
                  <a:close/>
                  <a:moveTo>
                    <a:pt x="80" y="1254"/>
                  </a:moveTo>
                  <a:cubicBezTo>
                    <a:pt x="71" y="1254"/>
                    <a:pt x="62" y="1253"/>
                    <a:pt x="53" y="1253"/>
                  </a:cubicBezTo>
                  <a:cubicBezTo>
                    <a:pt x="53" y="1241"/>
                    <a:pt x="53" y="1229"/>
                    <a:pt x="53" y="1217"/>
                  </a:cubicBezTo>
                  <a:cubicBezTo>
                    <a:pt x="62" y="1217"/>
                    <a:pt x="71" y="1217"/>
                    <a:pt x="80" y="1218"/>
                  </a:cubicBezTo>
                  <a:cubicBezTo>
                    <a:pt x="80" y="1230"/>
                    <a:pt x="80" y="1242"/>
                    <a:pt x="80" y="1254"/>
                  </a:cubicBezTo>
                  <a:close/>
                  <a:moveTo>
                    <a:pt x="80" y="1180"/>
                  </a:moveTo>
                  <a:cubicBezTo>
                    <a:pt x="71" y="1180"/>
                    <a:pt x="62" y="1179"/>
                    <a:pt x="53" y="1179"/>
                  </a:cubicBezTo>
                  <a:cubicBezTo>
                    <a:pt x="53" y="1167"/>
                    <a:pt x="53" y="1155"/>
                    <a:pt x="53" y="1143"/>
                  </a:cubicBezTo>
                  <a:cubicBezTo>
                    <a:pt x="62" y="1143"/>
                    <a:pt x="71" y="1143"/>
                    <a:pt x="80" y="1143"/>
                  </a:cubicBezTo>
                  <a:cubicBezTo>
                    <a:pt x="80" y="1155"/>
                    <a:pt x="80" y="1168"/>
                    <a:pt x="80" y="1180"/>
                  </a:cubicBezTo>
                  <a:close/>
                  <a:moveTo>
                    <a:pt x="80" y="1106"/>
                  </a:moveTo>
                  <a:cubicBezTo>
                    <a:pt x="71" y="1105"/>
                    <a:pt x="62" y="1105"/>
                    <a:pt x="53" y="1105"/>
                  </a:cubicBezTo>
                  <a:cubicBezTo>
                    <a:pt x="53" y="1093"/>
                    <a:pt x="53" y="1081"/>
                    <a:pt x="53" y="1070"/>
                  </a:cubicBezTo>
                  <a:cubicBezTo>
                    <a:pt x="62" y="1069"/>
                    <a:pt x="71" y="1069"/>
                    <a:pt x="80" y="1069"/>
                  </a:cubicBezTo>
                  <a:cubicBezTo>
                    <a:pt x="80" y="1081"/>
                    <a:pt x="80" y="1093"/>
                    <a:pt x="80" y="1106"/>
                  </a:cubicBezTo>
                  <a:close/>
                  <a:moveTo>
                    <a:pt x="79" y="1031"/>
                  </a:moveTo>
                  <a:cubicBezTo>
                    <a:pt x="71" y="1031"/>
                    <a:pt x="62" y="1031"/>
                    <a:pt x="53" y="1031"/>
                  </a:cubicBezTo>
                  <a:cubicBezTo>
                    <a:pt x="53" y="1019"/>
                    <a:pt x="53" y="1008"/>
                    <a:pt x="53" y="996"/>
                  </a:cubicBezTo>
                  <a:cubicBezTo>
                    <a:pt x="62" y="995"/>
                    <a:pt x="71" y="995"/>
                    <a:pt x="79" y="994"/>
                  </a:cubicBezTo>
                  <a:cubicBezTo>
                    <a:pt x="79" y="1007"/>
                    <a:pt x="79" y="1019"/>
                    <a:pt x="79" y="1031"/>
                  </a:cubicBezTo>
                  <a:close/>
                  <a:moveTo>
                    <a:pt x="79" y="957"/>
                  </a:moveTo>
                  <a:cubicBezTo>
                    <a:pt x="70" y="957"/>
                    <a:pt x="61" y="957"/>
                    <a:pt x="53" y="958"/>
                  </a:cubicBezTo>
                  <a:cubicBezTo>
                    <a:pt x="53" y="946"/>
                    <a:pt x="53" y="934"/>
                    <a:pt x="53" y="922"/>
                  </a:cubicBezTo>
                  <a:cubicBezTo>
                    <a:pt x="61" y="921"/>
                    <a:pt x="70" y="921"/>
                    <a:pt x="79" y="920"/>
                  </a:cubicBezTo>
                  <a:cubicBezTo>
                    <a:pt x="79" y="932"/>
                    <a:pt x="79" y="944"/>
                    <a:pt x="79" y="957"/>
                  </a:cubicBezTo>
                  <a:close/>
                  <a:moveTo>
                    <a:pt x="79" y="882"/>
                  </a:moveTo>
                  <a:cubicBezTo>
                    <a:pt x="70" y="883"/>
                    <a:pt x="61" y="883"/>
                    <a:pt x="52" y="884"/>
                  </a:cubicBezTo>
                  <a:cubicBezTo>
                    <a:pt x="52" y="872"/>
                    <a:pt x="52" y="860"/>
                    <a:pt x="52" y="848"/>
                  </a:cubicBezTo>
                  <a:cubicBezTo>
                    <a:pt x="61" y="847"/>
                    <a:pt x="70" y="846"/>
                    <a:pt x="79" y="846"/>
                  </a:cubicBezTo>
                  <a:cubicBezTo>
                    <a:pt x="79" y="858"/>
                    <a:pt x="79" y="870"/>
                    <a:pt x="79" y="882"/>
                  </a:cubicBezTo>
                  <a:close/>
                  <a:moveTo>
                    <a:pt x="79" y="808"/>
                  </a:moveTo>
                  <a:cubicBezTo>
                    <a:pt x="70" y="809"/>
                    <a:pt x="61" y="809"/>
                    <a:pt x="52" y="810"/>
                  </a:cubicBezTo>
                  <a:cubicBezTo>
                    <a:pt x="52" y="798"/>
                    <a:pt x="52" y="786"/>
                    <a:pt x="52" y="774"/>
                  </a:cubicBezTo>
                  <a:cubicBezTo>
                    <a:pt x="61" y="773"/>
                    <a:pt x="70" y="772"/>
                    <a:pt x="79" y="771"/>
                  </a:cubicBezTo>
                  <a:cubicBezTo>
                    <a:pt x="79" y="783"/>
                    <a:pt x="79" y="796"/>
                    <a:pt x="79" y="808"/>
                  </a:cubicBezTo>
                  <a:close/>
                  <a:moveTo>
                    <a:pt x="79" y="734"/>
                  </a:moveTo>
                  <a:cubicBezTo>
                    <a:pt x="70" y="734"/>
                    <a:pt x="61" y="735"/>
                    <a:pt x="52" y="736"/>
                  </a:cubicBezTo>
                  <a:cubicBezTo>
                    <a:pt x="52" y="724"/>
                    <a:pt x="52" y="713"/>
                    <a:pt x="52" y="701"/>
                  </a:cubicBezTo>
                  <a:cubicBezTo>
                    <a:pt x="61" y="699"/>
                    <a:pt x="70" y="698"/>
                    <a:pt x="79" y="697"/>
                  </a:cubicBezTo>
                  <a:cubicBezTo>
                    <a:pt x="79" y="709"/>
                    <a:pt x="79" y="721"/>
                    <a:pt x="79" y="734"/>
                  </a:cubicBezTo>
                  <a:close/>
                  <a:moveTo>
                    <a:pt x="78" y="659"/>
                  </a:moveTo>
                  <a:cubicBezTo>
                    <a:pt x="70" y="660"/>
                    <a:pt x="61" y="661"/>
                    <a:pt x="52" y="662"/>
                  </a:cubicBezTo>
                  <a:cubicBezTo>
                    <a:pt x="52" y="651"/>
                    <a:pt x="52" y="639"/>
                    <a:pt x="52" y="627"/>
                  </a:cubicBezTo>
                  <a:cubicBezTo>
                    <a:pt x="61" y="625"/>
                    <a:pt x="70" y="624"/>
                    <a:pt x="78" y="622"/>
                  </a:cubicBezTo>
                  <a:cubicBezTo>
                    <a:pt x="78" y="635"/>
                    <a:pt x="78" y="647"/>
                    <a:pt x="78" y="659"/>
                  </a:cubicBezTo>
                  <a:close/>
                  <a:moveTo>
                    <a:pt x="78" y="585"/>
                  </a:moveTo>
                  <a:cubicBezTo>
                    <a:pt x="69" y="586"/>
                    <a:pt x="60" y="587"/>
                    <a:pt x="52" y="589"/>
                  </a:cubicBezTo>
                  <a:cubicBezTo>
                    <a:pt x="52" y="577"/>
                    <a:pt x="52" y="565"/>
                    <a:pt x="52" y="553"/>
                  </a:cubicBezTo>
                  <a:cubicBezTo>
                    <a:pt x="60" y="551"/>
                    <a:pt x="69" y="550"/>
                    <a:pt x="78" y="548"/>
                  </a:cubicBezTo>
                  <a:cubicBezTo>
                    <a:pt x="78" y="560"/>
                    <a:pt x="78" y="572"/>
                    <a:pt x="78" y="585"/>
                  </a:cubicBezTo>
                  <a:close/>
                  <a:moveTo>
                    <a:pt x="78" y="510"/>
                  </a:moveTo>
                  <a:cubicBezTo>
                    <a:pt x="69" y="512"/>
                    <a:pt x="60" y="513"/>
                    <a:pt x="51" y="515"/>
                  </a:cubicBezTo>
                  <a:cubicBezTo>
                    <a:pt x="51" y="503"/>
                    <a:pt x="51" y="491"/>
                    <a:pt x="51" y="479"/>
                  </a:cubicBezTo>
                  <a:cubicBezTo>
                    <a:pt x="60" y="477"/>
                    <a:pt x="69" y="475"/>
                    <a:pt x="78" y="473"/>
                  </a:cubicBezTo>
                  <a:cubicBezTo>
                    <a:pt x="78" y="486"/>
                    <a:pt x="78" y="498"/>
                    <a:pt x="78" y="510"/>
                  </a:cubicBezTo>
                  <a:close/>
                  <a:moveTo>
                    <a:pt x="78" y="436"/>
                  </a:moveTo>
                  <a:cubicBezTo>
                    <a:pt x="69" y="438"/>
                    <a:pt x="60" y="439"/>
                    <a:pt x="51" y="441"/>
                  </a:cubicBezTo>
                  <a:cubicBezTo>
                    <a:pt x="51" y="429"/>
                    <a:pt x="51" y="417"/>
                    <a:pt x="51" y="406"/>
                  </a:cubicBezTo>
                  <a:cubicBezTo>
                    <a:pt x="60" y="403"/>
                    <a:pt x="69" y="401"/>
                    <a:pt x="78" y="399"/>
                  </a:cubicBezTo>
                  <a:cubicBezTo>
                    <a:pt x="78" y="411"/>
                    <a:pt x="78" y="424"/>
                    <a:pt x="78" y="436"/>
                  </a:cubicBezTo>
                  <a:close/>
                  <a:moveTo>
                    <a:pt x="78" y="361"/>
                  </a:moveTo>
                  <a:cubicBezTo>
                    <a:pt x="69" y="363"/>
                    <a:pt x="60" y="365"/>
                    <a:pt x="51" y="367"/>
                  </a:cubicBezTo>
                  <a:cubicBezTo>
                    <a:pt x="51" y="356"/>
                    <a:pt x="51" y="344"/>
                    <a:pt x="51" y="332"/>
                  </a:cubicBezTo>
                  <a:cubicBezTo>
                    <a:pt x="60" y="329"/>
                    <a:pt x="69" y="327"/>
                    <a:pt x="78" y="325"/>
                  </a:cubicBezTo>
                  <a:cubicBezTo>
                    <a:pt x="78" y="337"/>
                    <a:pt x="78" y="349"/>
                    <a:pt x="78" y="361"/>
                  </a:cubicBezTo>
                  <a:close/>
                  <a:moveTo>
                    <a:pt x="77" y="287"/>
                  </a:moveTo>
                  <a:cubicBezTo>
                    <a:pt x="69" y="289"/>
                    <a:pt x="60" y="291"/>
                    <a:pt x="51" y="294"/>
                  </a:cubicBezTo>
                  <a:cubicBezTo>
                    <a:pt x="51" y="282"/>
                    <a:pt x="51" y="270"/>
                    <a:pt x="51" y="258"/>
                  </a:cubicBezTo>
                  <a:cubicBezTo>
                    <a:pt x="60" y="255"/>
                    <a:pt x="69" y="253"/>
                    <a:pt x="77" y="250"/>
                  </a:cubicBezTo>
                  <a:cubicBezTo>
                    <a:pt x="77" y="262"/>
                    <a:pt x="77" y="275"/>
                    <a:pt x="77" y="287"/>
                  </a:cubicBezTo>
                  <a:close/>
                  <a:moveTo>
                    <a:pt x="51" y="184"/>
                  </a:moveTo>
                  <a:cubicBezTo>
                    <a:pt x="77" y="176"/>
                    <a:pt x="77" y="176"/>
                    <a:pt x="77" y="176"/>
                  </a:cubicBezTo>
                  <a:cubicBezTo>
                    <a:pt x="77" y="213"/>
                    <a:pt x="77" y="213"/>
                    <a:pt x="77" y="213"/>
                  </a:cubicBezTo>
                  <a:cubicBezTo>
                    <a:pt x="51" y="220"/>
                    <a:pt x="51" y="220"/>
                    <a:pt x="51" y="220"/>
                  </a:cubicBezTo>
                  <a:lnTo>
                    <a:pt x="51" y="1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065269" y="2884345"/>
              <a:ext cx="437178" cy="3377512"/>
            </a:xfrm>
            <a:custGeom>
              <a:avLst/>
              <a:gdLst>
                <a:gd name="T0" fmla="*/ 0 w 148"/>
                <a:gd name="T1" fmla="*/ 1107 h 1143"/>
                <a:gd name="T2" fmla="*/ 148 w 148"/>
                <a:gd name="T3" fmla="*/ 0 h 1143"/>
                <a:gd name="T4" fmla="*/ 19 w 148"/>
                <a:gd name="T5" fmla="*/ 1034 h 1143"/>
                <a:gd name="T6" fmla="*/ 127 w 148"/>
                <a:gd name="T7" fmla="*/ 1087 h 1143"/>
                <a:gd name="T8" fmla="*/ 19 w 148"/>
                <a:gd name="T9" fmla="*/ 1034 h 1143"/>
                <a:gd name="T10" fmla="*/ 127 w 148"/>
                <a:gd name="T11" fmla="*/ 981 h 1143"/>
                <a:gd name="T12" fmla="*/ 19 w 148"/>
                <a:gd name="T13" fmla="*/ 986 h 1143"/>
                <a:gd name="T14" fmla="*/ 19 w 148"/>
                <a:gd name="T15" fmla="*/ 890 h 1143"/>
                <a:gd name="T16" fmla="*/ 127 w 148"/>
                <a:gd name="T17" fmla="*/ 935 h 1143"/>
                <a:gd name="T18" fmla="*/ 19 w 148"/>
                <a:gd name="T19" fmla="*/ 890 h 1143"/>
                <a:gd name="T20" fmla="*/ 127 w 148"/>
                <a:gd name="T21" fmla="*/ 829 h 1143"/>
                <a:gd name="T22" fmla="*/ 19 w 148"/>
                <a:gd name="T23" fmla="*/ 843 h 1143"/>
                <a:gd name="T24" fmla="*/ 19 w 148"/>
                <a:gd name="T25" fmla="*/ 747 h 1143"/>
                <a:gd name="T26" fmla="*/ 127 w 148"/>
                <a:gd name="T27" fmla="*/ 783 h 1143"/>
                <a:gd name="T28" fmla="*/ 19 w 148"/>
                <a:gd name="T29" fmla="*/ 747 h 1143"/>
                <a:gd name="T30" fmla="*/ 127 w 148"/>
                <a:gd name="T31" fmla="*/ 677 h 1143"/>
                <a:gd name="T32" fmla="*/ 19 w 148"/>
                <a:gd name="T33" fmla="*/ 700 h 1143"/>
                <a:gd name="T34" fmla="*/ 19 w 148"/>
                <a:gd name="T35" fmla="*/ 603 h 1143"/>
                <a:gd name="T36" fmla="*/ 127 w 148"/>
                <a:gd name="T37" fmla="*/ 630 h 1143"/>
                <a:gd name="T38" fmla="*/ 19 w 148"/>
                <a:gd name="T39" fmla="*/ 603 h 1143"/>
                <a:gd name="T40" fmla="*/ 127 w 148"/>
                <a:gd name="T41" fmla="*/ 524 h 1143"/>
                <a:gd name="T42" fmla="*/ 19 w 148"/>
                <a:gd name="T43" fmla="*/ 557 h 1143"/>
                <a:gd name="T44" fmla="*/ 19 w 148"/>
                <a:gd name="T45" fmla="*/ 460 h 1143"/>
                <a:gd name="T46" fmla="*/ 127 w 148"/>
                <a:gd name="T47" fmla="*/ 478 h 1143"/>
                <a:gd name="T48" fmla="*/ 19 w 148"/>
                <a:gd name="T49" fmla="*/ 460 h 1143"/>
                <a:gd name="T50" fmla="*/ 127 w 148"/>
                <a:gd name="T51" fmla="*/ 372 h 1143"/>
                <a:gd name="T52" fmla="*/ 19 w 148"/>
                <a:gd name="T53" fmla="*/ 414 h 1143"/>
                <a:gd name="T54" fmla="*/ 19 w 148"/>
                <a:gd name="T55" fmla="*/ 317 h 1143"/>
                <a:gd name="T56" fmla="*/ 127 w 148"/>
                <a:gd name="T57" fmla="*/ 326 h 1143"/>
                <a:gd name="T58" fmla="*/ 19 w 148"/>
                <a:gd name="T59" fmla="*/ 317 h 1143"/>
                <a:gd name="T60" fmla="*/ 127 w 148"/>
                <a:gd name="T61" fmla="*/ 220 h 1143"/>
                <a:gd name="T62" fmla="*/ 19 w 148"/>
                <a:gd name="T63" fmla="*/ 272 h 1143"/>
                <a:gd name="T64" fmla="*/ 19 w 148"/>
                <a:gd name="T65" fmla="*/ 173 h 1143"/>
                <a:gd name="T66" fmla="*/ 127 w 148"/>
                <a:gd name="T67" fmla="*/ 173 h 1143"/>
                <a:gd name="T68" fmla="*/ 19 w 148"/>
                <a:gd name="T69" fmla="*/ 173 h 1143"/>
                <a:gd name="T70" fmla="*/ 127 w 148"/>
                <a:gd name="T71" fmla="*/ 68 h 1143"/>
                <a:gd name="T72" fmla="*/ 19 w 148"/>
                <a:gd name="T73" fmla="*/ 129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143">
                  <a:moveTo>
                    <a:pt x="0" y="49"/>
                  </a:moveTo>
                  <a:cubicBezTo>
                    <a:pt x="0" y="1107"/>
                    <a:pt x="0" y="1107"/>
                    <a:pt x="0" y="1107"/>
                  </a:cubicBezTo>
                  <a:cubicBezTo>
                    <a:pt x="148" y="1143"/>
                    <a:pt x="148" y="1143"/>
                    <a:pt x="148" y="114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0" y="49"/>
                  </a:lnTo>
                  <a:close/>
                  <a:moveTo>
                    <a:pt x="19" y="1034"/>
                  </a:moveTo>
                  <a:cubicBezTo>
                    <a:pt x="127" y="1058"/>
                    <a:pt x="127" y="1058"/>
                    <a:pt x="127" y="1058"/>
                  </a:cubicBezTo>
                  <a:cubicBezTo>
                    <a:pt x="127" y="1087"/>
                    <a:pt x="127" y="1087"/>
                    <a:pt x="127" y="1087"/>
                  </a:cubicBezTo>
                  <a:cubicBezTo>
                    <a:pt x="19" y="1058"/>
                    <a:pt x="19" y="1058"/>
                    <a:pt x="19" y="1058"/>
                  </a:cubicBezTo>
                  <a:lnTo>
                    <a:pt x="19" y="1034"/>
                  </a:lnTo>
                  <a:close/>
                  <a:moveTo>
                    <a:pt x="19" y="962"/>
                  </a:moveTo>
                  <a:cubicBezTo>
                    <a:pt x="55" y="968"/>
                    <a:pt x="91" y="975"/>
                    <a:pt x="127" y="981"/>
                  </a:cubicBezTo>
                  <a:cubicBezTo>
                    <a:pt x="127" y="991"/>
                    <a:pt x="127" y="1001"/>
                    <a:pt x="127" y="1011"/>
                  </a:cubicBezTo>
                  <a:cubicBezTo>
                    <a:pt x="91" y="1003"/>
                    <a:pt x="55" y="994"/>
                    <a:pt x="19" y="986"/>
                  </a:cubicBezTo>
                  <a:cubicBezTo>
                    <a:pt x="19" y="978"/>
                    <a:pt x="19" y="970"/>
                    <a:pt x="19" y="962"/>
                  </a:cubicBezTo>
                  <a:close/>
                  <a:moveTo>
                    <a:pt x="19" y="890"/>
                  </a:moveTo>
                  <a:cubicBezTo>
                    <a:pt x="55" y="895"/>
                    <a:pt x="91" y="900"/>
                    <a:pt x="127" y="905"/>
                  </a:cubicBezTo>
                  <a:cubicBezTo>
                    <a:pt x="127" y="915"/>
                    <a:pt x="127" y="925"/>
                    <a:pt x="127" y="935"/>
                  </a:cubicBezTo>
                  <a:cubicBezTo>
                    <a:pt x="91" y="928"/>
                    <a:pt x="55" y="921"/>
                    <a:pt x="19" y="915"/>
                  </a:cubicBezTo>
                  <a:cubicBezTo>
                    <a:pt x="19" y="907"/>
                    <a:pt x="19" y="898"/>
                    <a:pt x="19" y="890"/>
                  </a:cubicBezTo>
                  <a:close/>
                  <a:moveTo>
                    <a:pt x="19" y="819"/>
                  </a:moveTo>
                  <a:cubicBezTo>
                    <a:pt x="55" y="822"/>
                    <a:pt x="91" y="826"/>
                    <a:pt x="127" y="829"/>
                  </a:cubicBezTo>
                  <a:cubicBezTo>
                    <a:pt x="127" y="839"/>
                    <a:pt x="127" y="849"/>
                    <a:pt x="127" y="859"/>
                  </a:cubicBezTo>
                  <a:cubicBezTo>
                    <a:pt x="91" y="854"/>
                    <a:pt x="55" y="848"/>
                    <a:pt x="19" y="843"/>
                  </a:cubicBezTo>
                  <a:cubicBezTo>
                    <a:pt x="19" y="835"/>
                    <a:pt x="19" y="827"/>
                    <a:pt x="19" y="819"/>
                  </a:cubicBezTo>
                  <a:close/>
                  <a:moveTo>
                    <a:pt x="19" y="747"/>
                  </a:moveTo>
                  <a:cubicBezTo>
                    <a:pt x="55" y="749"/>
                    <a:pt x="91" y="751"/>
                    <a:pt x="127" y="753"/>
                  </a:cubicBezTo>
                  <a:cubicBezTo>
                    <a:pt x="127" y="763"/>
                    <a:pt x="127" y="773"/>
                    <a:pt x="127" y="783"/>
                  </a:cubicBezTo>
                  <a:cubicBezTo>
                    <a:pt x="91" y="779"/>
                    <a:pt x="55" y="775"/>
                    <a:pt x="19" y="772"/>
                  </a:cubicBezTo>
                  <a:cubicBezTo>
                    <a:pt x="19" y="763"/>
                    <a:pt x="19" y="755"/>
                    <a:pt x="19" y="747"/>
                  </a:cubicBezTo>
                  <a:close/>
                  <a:moveTo>
                    <a:pt x="19" y="675"/>
                  </a:moveTo>
                  <a:cubicBezTo>
                    <a:pt x="55" y="676"/>
                    <a:pt x="91" y="676"/>
                    <a:pt x="127" y="677"/>
                  </a:cubicBezTo>
                  <a:cubicBezTo>
                    <a:pt x="127" y="687"/>
                    <a:pt x="127" y="697"/>
                    <a:pt x="127" y="706"/>
                  </a:cubicBezTo>
                  <a:cubicBezTo>
                    <a:pt x="91" y="704"/>
                    <a:pt x="55" y="702"/>
                    <a:pt x="19" y="700"/>
                  </a:cubicBezTo>
                  <a:cubicBezTo>
                    <a:pt x="19" y="692"/>
                    <a:pt x="19" y="684"/>
                    <a:pt x="19" y="675"/>
                  </a:cubicBezTo>
                  <a:close/>
                  <a:moveTo>
                    <a:pt x="19" y="603"/>
                  </a:moveTo>
                  <a:cubicBezTo>
                    <a:pt x="55" y="602"/>
                    <a:pt x="91" y="602"/>
                    <a:pt x="127" y="601"/>
                  </a:cubicBezTo>
                  <a:cubicBezTo>
                    <a:pt x="127" y="610"/>
                    <a:pt x="127" y="620"/>
                    <a:pt x="127" y="630"/>
                  </a:cubicBezTo>
                  <a:cubicBezTo>
                    <a:pt x="91" y="630"/>
                    <a:pt x="55" y="629"/>
                    <a:pt x="19" y="629"/>
                  </a:cubicBezTo>
                  <a:cubicBezTo>
                    <a:pt x="19" y="620"/>
                    <a:pt x="19" y="612"/>
                    <a:pt x="19" y="603"/>
                  </a:cubicBezTo>
                  <a:close/>
                  <a:moveTo>
                    <a:pt x="19" y="532"/>
                  </a:moveTo>
                  <a:cubicBezTo>
                    <a:pt x="55" y="529"/>
                    <a:pt x="91" y="527"/>
                    <a:pt x="127" y="524"/>
                  </a:cubicBezTo>
                  <a:cubicBezTo>
                    <a:pt x="127" y="534"/>
                    <a:pt x="127" y="544"/>
                    <a:pt x="127" y="554"/>
                  </a:cubicBezTo>
                  <a:cubicBezTo>
                    <a:pt x="91" y="555"/>
                    <a:pt x="55" y="556"/>
                    <a:pt x="19" y="557"/>
                  </a:cubicBezTo>
                  <a:cubicBezTo>
                    <a:pt x="19" y="549"/>
                    <a:pt x="19" y="540"/>
                    <a:pt x="19" y="532"/>
                  </a:cubicBezTo>
                  <a:close/>
                  <a:moveTo>
                    <a:pt x="19" y="460"/>
                  </a:moveTo>
                  <a:cubicBezTo>
                    <a:pt x="55" y="456"/>
                    <a:pt x="91" y="452"/>
                    <a:pt x="127" y="448"/>
                  </a:cubicBezTo>
                  <a:cubicBezTo>
                    <a:pt x="127" y="458"/>
                    <a:pt x="127" y="468"/>
                    <a:pt x="127" y="478"/>
                  </a:cubicBezTo>
                  <a:cubicBezTo>
                    <a:pt x="91" y="481"/>
                    <a:pt x="55" y="483"/>
                    <a:pt x="19" y="486"/>
                  </a:cubicBezTo>
                  <a:cubicBezTo>
                    <a:pt x="19" y="477"/>
                    <a:pt x="19" y="469"/>
                    <a:pt x="19" y="460"/>
                  </a:cubicBezTo>
                  <a:close/>
                  <a:moveTo>
                    <a:pt x="19" y="388"/>
                  </a:moveTo>
                  <a:cubicBezTo>
                    <a:pt x="55" y="383"/>
                    <a:pt x="91" y="378"/>
                    <a:pt x="127" y="372"/>
                  </a:cubicBezTo>
                  <a:cubicBezTo>
                    <a:pt x="127" y="382"/>
                    <a:pt x="127" y="392"/>
                    <a:pt x="127" y="402"/>
                  </a:cubicBezTo>
                  <a:cubicBezTo>
                    <a:pt x="91" y="406"/>
                    <a:pt x="55" y="410"/>
                    <a:pt x="19" y="414"/>
                  </a:cubicBezTo>
                  <a:cubicBezTo>
                    <a:pt x="19" y="406"/>
                    <a:pt x="19" y="397"/>
                    <a:pt x="19" y="388"/>
                  </a:cubicBezTo>
                  <a:close/>
                  <a:moveTo>
                    <a:pt x="19" y="317"/>
                  </a:moveTo>
                  <a:cubicBezTo>
                    <a:pt x="55" y="310"/>
                    <a:pt x="91" y="303"/>
                    <a:pt x="127" y="296"/>
                  </a:cubicBezTo>
                  <a:cubicBezTo>
                    <a:pt x="127" y="306"/>
                    <a:pt x="127" y="316"/>
                    <a:pt x="127" y="326"/>
                  </a:cubicBezTo>
                  <a:cubicBezTo>
                    <a:pt x="91" y="331"/>
                    <a:pt x="55" y="337"/>
                    <a:pt x="19" y="343"/>
                  </a:cubicBezTo>
                  <a:cubicBezTo>
                    <a:pt x="19" y="334"/>
                    <a:pt x="19" y="325"/>
                    <a:pt x="19" y="317"/>
                  </a:cubicBezTo>
                  <a:close/>
                  <a:moveTo>
                    <a:pt x="19" y="245"/>
                  </a:moveTo>
                  <a:cubicBezTo>
                    <a:pt x="55" y="236"/>
                    <a:pt x="91" y="228"/>
                    <a:pt x="127" y="220"/>
                  </a:cubicBezTo>
                  <a:cubicBezTo>
                    <a:pt x="127" y="230"/>
                    <a:pt x="127" y="240"/>
                    <a:pt x="127" y="249"/>
                  </a:cubicBezTo>
                  <a:cubicBezTo>
                    <a:pt x="91" y="257"/>
                    <a:pt x="55" y="264"/>
                    <a:pt x="19" y="272"/>
                  </a:cubicBezTo>
                  <a:cubicBezTo>
                    <a:pt x="19" y="263"/>
                    <a:pt x="19" y="254"/>
                    <a:pt x="19" y="245"/>
                  </a:cubicBezTo>
                  <a:close/>
                  <a:moveTo>
                    <a:pt x="19" y="173"/>
                  </a:moveTo>
                  <a:cubicBezTo>
                    <a:pt x="55" y="163"/>
                    <a:pt x="91" y="154"/>
                    <a:pt x="127" y="144"/>
                  </a:cubicBezTo>
                  <a:cubicBezTo>
                    <a:pt x="127" y="154"/>
                    <a:pt x="127" y="163"/>
                    <a:pt x="127" y="173"/>
                  </a:cubicBezTo>
                  <a:cubicBezTo>
                    <a:pt x="91" y="182"/>
                    <a:pt x="55" y="191"/>
                    <a:pt x="19" y="200"/>
                  </a:cubicBezTo>
                  <a:cubicBezTo>
                    <a:pt x="19" y="191"/>
                    <a:pt x="19" y="182"/>
                    <a:pt x="19" y="173"/>
                  </a:cubicBezTo>
                  <a:close/>
                  <a:moveTo>
                    <a:pt x="19" y="101"/>
                  </a:moveTo>
                  <a:cubicBezTo>
                    <a:pt x="127" y="68"/>
                    <a:pt x="127" y="68"/>
                    <a:pt x="127" y="68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9" y="129"/>
                    <a:pt x="19" y="129"/>
                    <a:pt x="19" y="129"/>
                  </a:cubicBezTo>
                  <a:lnTo>
                    <a:pt x="19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538669" y="2890591"/>
              <a:ext cx="841880" cy="3368767"/>
            </a:xfrm>
            <a:custGeom>
              <a:avLst/>
              <a:gdLst>
                <a:gd name="T0" fmla="*/ 49 w 285"/>
                <a:gd name="T1" fmla="*/ 1049 h 1140"/>
                <a:gd name="T2" fmla="*/ 97 w 285"/>
                <a:gd name="T3" fmla="*/ 988 h 1140"/>
                <a:gd name="T4" fmla="*/ 97 w 285"/>
                <a:gd name="T5" fmla="*/ 964 h 1140"/>
                <a:gd name="T6" fmla="*/ 49 w 285"/>
                <a:gd name="T7" fmla="*/ 910 h 1140"/>
                <a:gd name="T8" fmla="*/ 49 w 285"/>
                <a:gd name="T9" fmla="*/ 818 h 1140"/>
                <a:gd name="T10" fmla="*/ 49 w 285"/>
                <a:gd name="T11" fmla="*/ 703 h 1140"/>
                <a:gd name="T12" fmla="*/ 97 w 285"/>
                <a:gd name="T13" fmla="*/ 649 h 1140"/>
                <a:gd name="T14" fmla="*/ 97 w 285"/>
                <a:gd name="T15" fmla="*/ 625 h 1140"/>
                <a:gd name="T16" fmla="*/ 49 w 285"/>
                <a:gd name="T17" fmla="*/ 565 h 1140"/>
                <a:gd name="T18" fmla="*/ 49 w 285"/>
                <a:gd name="T19" fmla="*/ 473 h 1140"/>
                <a:gd name="T20" fmla="*/ 49 w 285"/>
                <a:gd name="T21" fmla="*/ 415 h 1140"/>
                <a:gd name="T22" fmla="*/ 97 w 285"/>
                <a:gd name="T23" fmla="*/ 310 h 1140"/>
                <a:gd name="T24" fmla="*/ 97 w 285"/>
                <a:gd name="T25" fmla="*/ 286 h 1140"/>
                <a:gd name="T26" fmla="*/ 49 w 285"/>
                <a:gd name="T27" fmla="*/ 219 h 1140"/>
                <a:gd name="T28" fmla="*/ 49 w 285"/>
                <a:gd name="T29" fmla="*/ 127 h 1140"/>
                <a:gd name="T30" fmla="*/ 159 w 285"/>
                <a:gd name="T31" fmla="*/ 133 h 1140"/>
                <a:gd name="T32" fmla="*/ 129 w 285"/>
                <a:gd name="T33" fmla="*/ 180 h 1140"/>
                <a:gd name="T34" fmla="*/ 129 w 285"/>
                <a:gd name="T35" fmla="*/ 205 h 1140"/>
                <a:gd name="T36" fmla="*/ 159 w 285"/>
                <a:gd name="T37" fmla="*/ 268 h 1140"/>
                <a:gd name="T38" fmla="*/ 159 w 285"/>
                <a:gd name="T39" fmla="*/ 353 h 1140"/>
                <a:gd name="T40" fmla="*/ 160 w 285"/>
                <a:gd name="T41" fmla="*/ 463 h 1140"/>
                <a:gd name="T42" fmla="*/ 129 w 285"/>
                <a:gd name="T43" fmla="*/ 514 h 1140"/>
                <a:gd name="T44" fmla="*/ 129 w 285"/>
                <a:gd name="T45" fmla="*/ 539 h 1140"/>
                <a:gd name="T46" fmla="*/ 160 w 285"/>
                <a:gd name="T47" fmla="*/ 598 h 1140"/>
                <a:gd name="T48" fmla="*/ 160 w 285"/>
                <a:gd name="T49" fmla="*/ 682 h 1140"/>
                <a:gd name="T50" fmla="*/ 160 w 285"/>
                <a:gd name="T51" fmla="*/ 792 h 1140"/>
                <a:gd name="T52" fmla="*/ 130 w 285"/>
                <a:gd name="T53" fmla="*/ 849 h 1140"/>
                <a:gd name="T54" fmla="*/ 130 w 285"/>
                <a:gd name="T55" fmla="*/ 874 h 1140"/>
                <a:gd name="T56" fmla="*/ 160 w 285"/>
                <a:gd name="T57" fmla="*/ 928 h 1140"/>
                <a:gd name="T58" fmla="*/ 161 w 285"/>
                <a:gd name="T59" fmla="*/ 1012 h 1140"/>
                <a:gd name="T60" fmla="*/ 186 w 285"/>
                <a:gd name="T61" fmla="*/ 1036 h 1140"/>
                <a:gd name="T62" fmla="*/ 208 w 285"/>
                <a:gd name="T63" fmla="*/ 980 h 1140"/>
                <a:gd name="T64" fmla="*/ 208 w 285"/>
                <a:gd name="T65" fmla="*/ 927 h 1140"/>
                <a:gd name="T66" fmla="*/ 186 w 285"/>
                <a:gd name="T67" fmla="*/ 901 h 1140"/>
                <a:gd name="T68" fmla="*/ 186 w 285"/>
                <a:gd name="T69" fmla="*/ 847 h 1140"/>
                <a:gd name="T70" fmla="*/ 186 w 285"/>
                <a:gd name="T71" fmla="*/ 738 h 1140"/>
                <a:gd name="T72" fmla="*/ 208 w 285"/>
                <a:gd name="T73" fmla="*/ 657 h 1140"/>
                <a:gd name="T74" fmla="*/ 208 w 285"/>
                <a:gd name="T75" fmla="*/ 631 h 1140"/>
                <a:gd name="T76" fmla="*/ 186 w 285"/>
                <a:gd name="T77" fmla="*/ 575 h 1140"/>
                <a:gd name="T78" fmla="*/ 186 w 285"/>
                <a:gd name="T79" fmla="*/ 492 h 1140"/>
                <a:gd name="T80" fmla="*/ 186 w 285"/>
                <a:gd name="T81" fmla="*/ 384 h 1140"/>
                <a:gd name="T82" fmla="*/ 208 w 285"/>
                <a:gd name="T83" fmla="*/ 334 h 1140"/>
                <a:gd name="T84" fmla="*/ 208 w 285"/>
                <a:gd name="T85" fmla="*/ 308 h 1140"/>
                <a:gd name="T86" fmla="*/ 208 w 285"/>
                <a:gd name="T87" fmla="*/ 254 h 1140"/>
                <a:gd name="T88" fmla="*/ 186 w 285"/>
                <a:gd name="T89" fmla="*/ 166 h 1140"/>
                <a:gd name="T90" fmla="*/ 228 w 285"/>
                <a:gd name="T91" fmla="*/ 1033 h 1140"/>
                <a:gd name="T92" fmla="*/ 247 w 285"/>
                <a:gd name="T93" fmla="*/ 978 h 1140"/>
                <a:gd name="T94" fmla="*/ 247 w 285"/>
                <a:gd name="T95" fmla="*/ 951 h 1140"/>
                <a:gd name="T96" fmla="*/ 228 w 285"/>
                <a:gd name="T97" fmla="*/ 899 h 1140"/>
                <a:gd name="T98" fmla="*/ 228 w 285"/>
                <a:gd name="T99" fmla="*/ 820 h 1140"/>
                <a:gd name="T100" fmla="*/ 229 w 285"/>
                <a:gd name="T101" fmla="*/ 713 h 1140"/>
                <a:gd name="T102" fmla="*/ 248 w 285"/>
                <a:gd name="T103" fmla="*/ 661 h 1140"/>
                <a:gd name="T104" fmla="*/ 248 w 285"/>
                <a:gd name="T105" fmla="*/ 634 h 1140"/>
                <a:gd name="T106" fmla="*/ 229 w 285"/>
                <a:gd name="T107" fmla="*/ 579 h 1140"/>
                <a:gd name="T108" fmla="*/ 229 w 285"/>
                <a:gd name="T109" fmla="*/ 499 h 1140"/>
                <a:gd name="T110" fmla="*/ 230 w 285"/>
                <a:gd name="T111" fmla="*/ 393 h 1140"/>
                <a:gd name="T112" fmla="*/ 249 w 285"/>
                <a:gd name="T113" fmla="*/ 343 h 1140"/>
                <a:gd name="T114" fmla="*/ 249 w 285"/>
                <a:gd name="T115" fmla="*/ 316 h 1140"/>
                <a:gd name="T116" fmla="*/ 230 w 285"/>
                <a:gd name="T117" fmla="*/ 259 h 1140"/>
                <a:gd name="T118" fmla="*/ 230 w 285"/>
                <a:gd name="T119" fmla="*/ 179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" h="1140">
                  <a:moveTo>
                    <a:pt x="285" y="9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0"/>
                    <a:pt x="0" y="1140"/>
                    <a:pt x="0" y="1140"/>
                  </a:cubicBezTo>
                  <a:cubicBezTo>
                    <a:pt x="285" y="1097"/>
                    <a:pt x="285" y="1097"/>
                    <a:pt x="285" y="1097"/>
                  </a:cubicBezTo>
                  <a:lnTo>
                    <a:pt x="285" y="98"/>
                  </a:lnTo>
                  <a:close/>
                  <a:moveTo>
                    <a:pt x="49" y="1049"/>
                  </a:moveTo>
                  <a:cubicBezTo>
                    <a:pt x="97" y="1045"/>
                    <a:pt x="97" y="1045"/>
                    <a:pt x="97" y="1045"/>
                  </a:cubicBezTo>
                  <a:cubicBezTo>
                    <a:pt x="97" y="1077"/>
                    <a:pt x="97" y="1077"/>
                    <a:pt x="97" y="1077"/>
                  </a:cubicBezTo>
                  <a:cubicBezTo>
                    <a:pt x="49" y="1083"/>
                    <a:pt x="49" y="1083"/>
                    <a:pt x="49" y="1083"/>
                  </a:cubicBezTo>
                  <a:lnTo>
                    <a:pt x="49" y="1049"/>
                  </a:lnTo>
                  <a:close/>
                  <a:moveTo>
                    <a:pt x="49" y="991"/>
                  </a:moveTo>
                  <a:cubicBezTo>
                    <a:pt x="65" y="990"/>
                    <a:pt x="81" y="989"/>
                    <a:pt x="97" y="988"/>
                  </a:cubicBezTo>
                  <a:cubicBezTo>
                    <a:pt x="97" y="999"/>
                    <a:pt x="97" y="1009"/>
                    <a:pt x="97" y="1020"/>
                  </a:cubicBezTo>
                  <a:cubicBezTo>
                    <a:pt x="81" y="1022"/>
                    <a:pt x="65" y="1024"/>
                    <a:pt x="49" y="1025"/>
                  </a:cubicBezTo>
                  <a:cubicBezTo>
                    <a:pt x="49" y="1014"/>
                    <a:pt x="49" y="1003"/>
                    <a:pt x="49" y="991"/>
                  </a:cubicBezTo>
                  <a:close/>
                  <a:moveTo>
                    <a:pt x="49" y="934"/>
                  </a:moveTo>
                  <a:cubicBezTo>
                    <a:pt x="65" y="933"/>
                    <a:pt x="81" y="932"/>
                    <a:pt x="97" y="932"/>
                  </a:cubicBezTo>
                  <a:cubicBezTo>
                    <a:pt x="97" y="942"/>
                    <a:pt x="97" y="953"/>
                    <a:pt x="97" y="964"/>
                  </a:cubicBezTo>
                  <a:cubicBezTo>
                    <a:pt x="81" y="965"/>
                    <a:pt x="65" y="966"/>
                    <a:pt x="49" y="968"/>
                  </a:cubicBezTo>
                  <a:cubicBezTo>
                    <a:pt x="49" y="956"/>
                    <a:pt x="49" y="945"/>
                    <a:pt x="49" y="934"/>
                  </a:cubicBezTo>
                  <a:close/>
                  <a:moveTo>
                    <a:pt x="49" y="876"/>
                  </a:moveTo>
                  <a:cubicBezTo>
                    <a:pt x="65" y="876"/>
                    <a:pt x="81" y="875"/>
                    <a:pt x="97" y="875"/>
                  </a:cubicBezTo>
                  <a:cubicBezTo>
                    <a:pt x="97" y="886"/>
                    <a:pt x="97" y="896"/>
                    <a:pt x="97" y="907"/>
                  </a:cubicBezTo>
                  <a:cubicBezTo>
                    <a:pt x="81" y="908"/>
                    <a:pt x="65" y="909"/>
                    <a:pt x="49" y="910"/>
                  </a:cubicBezTo>
                  <a:cubicBezTo>
                    <a:pt x="49" y="899"/>
                    <a:pt x="49" y="887"/>
                    <a:pt x="49" y="876"/>
                  </a:cubicBezTo>
                  <a:close/>
                  <a:moveTo>
                    <a:pt x="49" y="818"/>
                  </a:moveTo>
                  <a:cubicBezTo>
                    <a:pt x="65" y="818"/>
                    <a:pt x="81" y="819"/>
                    <a:pt x="97" y="819"/>
                  </a:cubicBezTo>
                  <a:cubicBezTo>
                    <a:pt x="97" y="829"/>
                    <a:pt x="97" y="840"/>
                    <a:pt x="97" y="851"/>
                  </a:cubicBezTo>
                  <a:cubicBezTo>
                    <a:pt x="81" y="851"/>
                    <a:pt x="65" y="852"/>
                    <a:pt x="49" y="853"/>
                  </a:cubicBezTo>
                  <a:cubicBezTo>
                    <a:pt x="49" y="841"/>
                    <a:pt x="49" y="830"/>
                    <a:pt x="49" y="818"/>
                  </a:cubicBezTo>
                  <a:close/>
                  <a:moveTo>
                    <a:pt x="49" y="761"/>
                  </a:moveTo>
                  <a:cubicBezTo>
                    <a:pt x="65" y="761"/>
                    <a:pt x="81" y="762"/>
                    <a:pt x="97" y="762"/>
                  </a:cubicBezTo>
                  <a:cubicBezTo>
                    <a:pt x="97" y="773"/>
                    <a:pt x="97" y="783"/>
                    <a:pt x="97" y="794"/>
                  </a:cubicBezTo>
                  <a:cubicBezTo>
                    <a:pt x="81" y="794"/>
                    <a:pt x="65" y="795"/>
                    <a:pt x="49" y="795"/>
                  </a:cubicBezTo>
                  <a:cubicBezTo>
                    <a:pt x="49" y="784"/>
                    <a:pt x="49" y="772"/>
                    <a:pt x="49" y="761"/>
                  </a:cubicBezTo>
                  <a:close/>
                  <a:moveTo>
                    <a:pt x="49" y="703"/>
                  </a:moveTo>
                  <a:cubicBezTo>
                    <a:pt x="65" y="704"/>
                    <a:pt x="81" y="705"/>
                    <a:pt x="97" y="706"/>
                  </a:cubicBezTo>
                  <a:cubicBezTo>
                    <a:pt x="97" y="716"/>
                    <a:pt x="97" y="727"/>
                    <a:pt x="97" y="738"/>
                  </a:cubicBezTo>
                  <a:cubicBezTo>
                    <a:pt x="81" y="738"/>
                    <a:pt x="65" y="737"/>
                    <a:pt x="49" y="737"/>
                  </a:cubicBezTo>
                  <a:cubicBezTo>
                    <a:pt x="49" y="726"/>
                    <a:pt x="49" y="715"/>
                    <a:pt x="49" y="703"/>
                  </a:cubicBezTo>
                  <a:close/>
                  <a:moveTo>
                    <a:pt x="49" y="645"/>
                  </a:moveTo>
                  <a:cubicBezTo>
                    <a:pt x="65" y="647"/>
                    <a:pt x="81" y="648"/>
                    <a:pt x="97" y="649"/>
                  </a:cubicBezTo>
                  <a:cubicBezTo>
                    <a:pt x="97" y="660"/>
                    <a:pt x="97" y="671"/>
                    <a:pt x="97" y="681"/>
                  </a:cubicBezTo>
                  <a:cubicBezTo>
                    <a:pt x="81" y="681"/>
                    <a:pt x="65" y="680"/>
                    <a:pt x="49" y="680"/>
                  </a:cubicBezTo>
                  <a:cubicBezTo>
                    <a:pt x="49" y="668"/>
                    <a:pt x="49" y="657"/>
                    <a:pt x="49" y="645"/>
                  </a:cubicBezTo>
                  <a:close/>
                  <a:moveTo>
                    <a:pt x="49" y="588"/>
                  </a:moveTo>
                  <a:cubicBezTo>
                    <a:pt x="65" y="590"/>
                    <a:pt x="81" y="591"/>
                    <a:pt x="97" y="593"/>
                  </a:cubicBezTo>
                  <a:cubicBezTo>
                    <a:pt x="97" y="603"/>
                    <a:pt x="97" y="614"/>
                    <a:pt x="97" y="625"/>
                  </a:cubicBezTo>
                  <a:cubicBezTo>
                    <a:pt x="81" y="624"/>
                    <a:pt x="65" y="623"/>
                    <a:pt x="49" y="622"/>
                  </a:cubicBezTo>
                  <a:cubicBezTo>
                    <a:pt x="49" y="611"/>
                    <a:pt x="49" y="599"/>
                    <a:pt x="49" y="588"/>
                  </a:cubicBezTo>
                  <a:close/>
                  <a:moveTo>
                    <a:pt x="49" y="530"/>
                  </a:moveTo>
                  <a:cubicBezTo>
                    <a:pt x="65" y="532"/>
                    <a:pt x="81" y="534"/>
                    <a:pt x="97" y="536"/>
                  </a:cubicBezTo>
                  <a:cubicBezTo>
                    <a:pt x="97" y="547"/>
                    <a:pt x="97" y="558"/>
                    <a:pt x="97" y="568"/>
                  </a:cubicBezTo>
                  <a:cubicBezTo>
                    <a:pt x="81" y="567"/>
                    <a:pt x="65" y="566"/>
                    <a:pt x="49" y="565"/>
                  </a:cubicBezTo>
                  <a:cubicBezTo>
                    <a:pt x="49" y="553"/>
                    <a:pt x="49" y="542"/>
                    <a:pt x="49" y="530"/>
                  </a:cubicBezTo>
                  <a:close/>
                  <a:moveTo>
                    <a:pt x="49" y="473"/>
                  </a:moveTo>
                  <a:cubicBezTo>
                    <a:pt x="65" y="475"/>
                    <a:pt x="81" y="477"/>
                    <a:pt x="97" y="480"/>
                  </a:cubicBezTo>
                  <a:cubicBezTo>
                    <a:pt x="97" y="490"/>
                    <a:pt x="97" y="501"/>
                    <a:pt x="97" y="512"/>
                  </a:cubicBezTo>
                  <a:cubicBezTo>
                    <a:pt x="81" y="510"/>
                    <a:pt x="65" y="508"/>
                    <a:pt x="49" y="507"/>
                  </a:cubicBezTo>
                  <a:cubicBezTo>
                    <a:pt x="49" y="495"/>
                    <a:pt x="49" y="484"/>
                    <a:pt x="49" y="473"/>
                  </a:cubicBezTo>
                  <a:close/>
                  <a:moveTo>
                    <a:pt x="49" y="392"/>
                  </a:moveTo>
                  <a:cubicBezTo>
                    <a:pt x="49" y="380"/>
                    <a:pt x="49" y="369"/>
                    <a:pt x="49" y="357"/>
                  </a:cubicBezTo>
                  <a:cubicBezTo>
                    <a:pt x="65" y="361"/>
                    <a:pt x="81" y="364"/>
                    <a:pt x="97" y="367"/>
                  </a:cubicBezTo>
                  <a:cubicBezTo>
                    <a:pt x="97" y="378"/>
                    <a:pt x="97" y="388"/>
                    <a:pt x="97" y="399"/>
                  </a:cubicBezTo>
                  <a:cubicBezTo>
                    <a:pt x="81" y="396"/>
                    <a:pt x="65" y="394"/>
                    <a:pt x="49" y="392"/>
                  </a:cubicBezTo>
                  <a:close/>
                  <a:moveTo>
                    <a:pt x="49" y="415"/>
                  </a:moveTo>
                  <a:cubicBezTo>
                    <a:pt x="65" y="418"/>
                    <a:pt x="81" y="421"/>
                    <a:pt x="97" y="423"/>
                  </a:cubicBezTo>
                  <a:cubicBezTo>
                    <a:pt x="97" y="434"/>
                    <a:pt x="97" y="445"/>
                    <a:pt x="97" y="455"/>
                  </a:cubicBezTo>
                  <a:cubicBezTo>
                    <a:pt x="81" y="453"/>
                    <a:pt x="65" y="451"/>
                    <a:pt x="49" y="449"/>
                  </a:cubicBezTo>
                  <a:cubicBezTo>
                    <a:pt x="49" y="438"/>
                    <a:pt x="49" y="426"/>
                    <a:pt x="49" y="415"/>
                  </a:cubicBezTo>
                  <a:close/>
                  <a:moveTo>
                    <a:pt x="49" y="300"/>
                  </a:moveTo>
                  <a:cubicBezTo>
                    <a:pt x="65" y="303"/>
                    <a:pt x="81" y="307"/>
                    <a:pt x="97" y="310"/>
                  </a:cubicBezTo>
                  <a:cubicBezTo>
                    <a:pt x="97" y="321"/>
                    <a:pt x="97" y="332"/>
                    <a:pt x="97" y="342"/>
                  </a:cubicBezTo>
                  <a:cubicBezTo>
                    <a:pt x="81" y="340"/>
                    <a:pt x="65" y="337"/>
                    <a:pt x="49" y="334"/>
                  </a:cubicBezTo>
                  <a:cubicBezTo>
                    <a:pt x="49" y="323"/>
                    <a:pt x="49" y="311"/>
                    <a:pt x="49" y="300"/>
                  </a:cubicBezTo>
                  <a:close/>
                  <a:moveTo>
                    <a:pt x="49" y="242"/>
                  </a:moveTo>
                  <a:cubicBezTo>
                    <a:pt x="65" y="246"/>
                    <a:pt x="81" y="250"/>
                    <a:pt x="97" y="254"/>
                  </a:cubicBezTo>
                  <a:cubicBezTo>
                    <a:pt x="97" y="265"/>
                    <a:pt x="97" y="275"/>
                    <a:pt x="97" y="286"/>
                  </a:cubicBezTo>
                  <a:cubicBezTo>
                    <a:pt x="81" y="283"/>
                    <a:pt x="65" y="280"/>
                    <a:pt x="49" y="276"/>
                  </a:cubicBezTo>
                  <a:cubicBezTo>
                    <a:pt x="49" y="265"/>
                    <a:pt x="49" y="254"/>
                    <a:pt x="49" y="242"/>
                  </a:cubicBezTo>
                  <a:close/>
                  <a:moveTo>
                    <a:pt x="49" y="185"/>
                  </a:moveTo>
                  <a:cubicBezTo>
                    <a:pt x="65" y="189"/>
                    <a:pt x="81" y="193"/>
                    <a:pt x="97" y="197"/>
                  </a:cubicBezTo>
                  <a:cubicBezTo>
                    <a:pt x="97" y="208"/>
                    <a:pt x="97" y="219"/>
                    <a:pt x="97" y="229"/>
                  </a:cubicBezTo>
                  <a:cubicBezTo>
                    <a:pt x="81" y="226"/>
                    <a:pt x="65" y="222"/>
                    <a:pt x="49" y="219"/>
                  </a:cubicBezTo>
                  <a:cubicBezTo>
                    <a:pt x="49" y="207"/>
                    <a:pt x="49" y="196"/>
                    <a:pt x="49" y="185"/>
                  </a:cubicBezTo>
                  <a:close/>
                  <a:moveTo>
                    <a:pt x="49" y="127"/>
                  </a:moveTo>
                  <a:cubicBezTo>
                    <a:pt x="65" y="132"/>
                    <a:pt x="81" y="136"/>
                    <a:pt x="97" y="141"/>
                  </a:cubicBezTo>
                  <a:cubicBezTo>
                    <a:pt x="97" y="152"/>
                    <a:pt x="97" y="162"/>
                    <a:pt x="97" y="173"/>
                  </a:cubicBezTo>
                  <a:cubicBezTo>
                    <a:pt x="81" y="169"/>
                    <a:pt x="65" y="165"/>
                    <a:pt x="49" y="161"/>
                  </a:cubicBezTo>
                  <a:cubicBezTo>
                    <a:pt x="49" y="150"/>
                    <a:pt x="49" y="138"/>
                    <a:pt x="49" y="127"/>
                  </a:cubicBezTo>
                  <a:close/>
                  <a:moveTo>
                    <a:pt x="97" y="116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97" y="116"/>
                  </a:lnTo>
                  <a:close/>
                  <a:moveTo>
                    <a:pt x="159" y="133"/>
                  </a:moveTo>
                  <a:cubicBezTo>
                    <a:pt x="129" y="125"/>
                    <a:pt x="129" y="125"/>
                    <a:pt x="129" y="125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59" y="104"/>
                    <a:pt x="159" y="104"/>
                    <a:pt x="159" y="104"/>
                  </a:cubicBezTo>
                  <a:lnTo>
                    <a:pt x="159" y="133"/>
                  </a:lnTo>
                  <a:close/>
                  <a:moveTo>
                    <a:pt x="159" y="188"/>
                  </a:moveTo>
                  <a:cubicBezTo>
                    <a:pt x="149" y="185"/>
                    <a:pt x="139" y="183"/>
                    <a:pt x="129" y="180"/>
                  </a:cubicBezTo>
                  <a:cubicBezTo>
                    <a:pt x="129" y="170"/>
                    <a:pt x="129" y="160"/>
                    <a:pt x="129" y="150"/>
                  </a:cubicBezTo>
                  <a:cubicBezTo>
                    <a:pt x="139" y="153"/>
                    <a:pt x="149" y="156"/>
                    <a:pt x="159" y="159"/>
                  </a:cubicBezTo>
                  <a:cubicBezTo>
                    <a:pt x="159" y="168"/>
                    <a:pt x="159" y="178"/>
                    <a:pt x="159" y="188"/>
                  </a:cubicBezTo>
                  <a:close/>
                  <a:moveTo>
                    <a:pt x="159" y="243"/>
                  </a:moveTo>
                  <a:cubicBezTo>
                    <a:pt x="149" y="240"/>
                    <a:pt x="139" y="238"/>
                    <a:pt x="129" y="236"/>
                  </a:cubicBezTo>
                  <a:cubicBezTo>
                    <a:pt x="129" y="226"/>
                    <a:pt x="129" y="215"/>
                    <a:pt x="129" y="205"/>
                  </a:cubicBezTo>
                  <a:cubicBezTo>
                    <a:pt x="139" y="208"/>
                    <a:pt x="149" y="211"/>
                    <a:pt x="159" y="213"/>
                  </a:cubicBezTo>
                  <a:cubicBezTo>
                    <a:pt x="159" y="223"/>
                    <a:pt x="159" y="233"/>
                    <a:pt x="159" y="243"/>
                  </a:cubicBezTo>
                  <a:close/>
                  <a:moveTo>
                    <a:pt x="159" y="298"/>
                  </a:moveTo>
                  <a:cubicBezTo>
                    <a:pt x="149" y="296"/>
                    <a:pt x="139" y="294"/>
                    <a:pt x="129" y="292"/>
                  </a:cubicBezTo>
                  <a:cubicBezTo>
                    <a:pt x="129" y="281"/>
                    <a:pt x="129" y="271"/>
                    <a:pt x="129" y="261"/>
                  </a:cubicBezTo>
                  <a:cubicBezTo>
                    <a:pt x="139" y="263"/>
                    <a:pt x="149" y="266"/>
                    <a:pt x="159" y="268"/>
                  </a:cubicBezTo>
                  <a:cubicBezTo>
                    <a:pt x="159" y="278"/>
                    <a:pt x="159" y="288"/>
                    <a:pt x="159" y="298"/>
                  </a:cubicBezTo>
                  <a:close/>
                  <a:moveTo>
                    <a:pt x="159" y="353"/>
                  </a:moveTo>
                  <a:cubicBezTo>
                    <a:pt x="149" y="351"/>
                    <a:pt x="139" y="349"/>
                    <a:pt x="129" y="347"/>
                  </a:cubicBezTo>
                  <a:cubicBezTo>
                    <a:pt x="129" y="337"/>
                    <a:pt x="129" y="327"/>
                    <a:pt x="129" y="317"/>
                  </a:cubicBezTo>
                  <a:cubicBezTo>
                    <a:pt x="139" y="319"/>
                    <a:pt x="149" y="321"/>
                    <a:pt x="159" y="323"/>
                  </a:cubicBezTo>
                  <a:cubicBezTo>
                    <a:pt x="159" y="333"/>
                    <a:pt x="159" y="343"/>
                    <a:pt x="159" y="353"/>
                  </a:cubicBezTo>
                  <a:close/>
                  <a:moveTo>
                    <a:pt x="159" y="408"/>
                  </a:moveTo>
                  <a:cubicBezTo>
                    <a:pt x="149" y="406"/>
                    <a:pt x="139" y="405"/>
                    <a:pt x="129" y="403"/>
                  </a:cubicBezTo>
                  <a:cubicBezTo>
                    <a:pt x="129" y="393"/>
                    <a:pt x="129" y="383"/>
                    <a:pt x="129" y="372"/>
                  </a:cubicBezTo>
                  <a:cubicBezTo>
                    <a:pt x="139" y="374"/>
                    <a:pt x="149" y="376"/>
                    <a:pt x="159" y="378"/>
                  </a:cubicBezTo>
                  <a:cubicBezTo>
                    <a:pt x="159" y="388"/>
                    <a:pt x="159" y="398"/>
                    <a:pt x="159" y="408"/>
                  </a:cubicBezTo>
                  <a:close/>
                  <a:moveTo>
                    <a:pt x="160" y="463"/>
                  </a:moveTo>
                  <a:cubicBezTo>
                    <a:pt x="149" y="461"/>
                    <a:pt x="139" y="460"/>
                    <a:pt x="129" y="459"/>
                  </a:cubicBezTo>
                  <a:cubicBezTo>
                    <a:pt x="129" y="448"/>
                    <a:pt x="129" y="438"/>
                    <a:pt x="129" y="428"/>
                  </a:cubicBezTo>
                  <a:cubicBezTo>
                    <a:pt x="139" y="430"/>
                    <a:pt x="149" y="432"/>
                    <a:pt x="160" y="433"/>
                  </a:cubicBezTo>
                  <a:cubicBezTo>
                    <a:pt x="160" y="443"/>
                    <a:pt x="160" y="453"/>
                    <a:pt x="160" y="463"/>
                  </a:cubicBezTo>
                  <a:close/>
                  <a:moveTo>
                    <a:pt x="160" y="518"/>
                  </a:moveTo>
                  <a:cubicBezTo>
                    <a:pt x="149" y="516"/>
                    <a:pt x="139" y="515"/>
                    <a:pt x="129" y="514"/>
                  </a:cubicBezTo>
                  <a:cubicBezTo>
                    <a:pt x="129" y="504"/>
                    <a:pt x="129" y="494"/>
                    <a:pt x="129" y="484"/>
                  </a:cubicBezTo>
                  <a:cubicBezTo>
                    <a:pt x="139" y="485"/>
                    <a:pt x="149" y="487"/>
                    <a:pt x="160" y="488"/>
                  </a:cubicBezTo>
                  <a:cubicBezTo>
                    <a:pt x="160" y="498"/>
                    <a:pt x="160" y="508"/>
                    <a:pt x="160" y="518"/>
                  </a:cubicBezTo>
                  <a:close/>
                  <a:moveTo>
                    <a:pt x="160" y="572"/>
                  </a:moveTo>
                  <a:cubicBezTo>
                    <a:pt x="150" y="572"/>
                    <a:pt x="139" y="571"/>
                    <a:pt x="129" y="570"/>
                  </a:cubicBezTo>
                  <a:cubicBezTo>
                    <a:pt x="129" y="560"/>
                    <a:pt x="129" y="550"/>
                    <a:pt x="129" y="539"/>
                  </a:cubicBezTo>
                  <a:cubicBezTo>
                    <a:pt x="139" y="541"/>
                    <a:pt x="150" y="542"/>
                    <a:pt x="160" y="543"/>
                  </a:cubicBezTo>
                  <a:cubicBezTo>
                    <a:pt x="160" y="553"/>
                    <a:pt x="160" y="563"/>
                    <a:pt x="160" y="572"/>
                  </a:cubicBezTo>
                  <a:close/>
                  <a:moveTo>
                    <a:pt x="160" y="627"/>
                  </a:moveTo>
                  <a:cubicBezTo>
                    <a:pt x="150" y="627"/>
                    <a:pt x="140" y="626"/>
                    <a:pt x="129" y="626"/>
                  </a:cubicBezTo>
                  <a:cubicBezTo>
                    <a:pt x="129" y="616"/>
                    <a:pt x="129" y="605"/>
                    <a:pt x="129" y="595"/>
                  </a:cubicBezTo>
                  <a:cubicBezTo>
                    <a:pt x="140" y="596"/>
                    <a:pt x="150" y="597"/>
                    <a:pt x="160" y="598"/>
                  </a:cubicBezTo>
                  <a:cubicBezTo>
                    <a:pt x="160" y="608"/>
                    <a:pt x="160" y="618"/>
                    <a:pt x="160" y="627"/>
                  </a:cubicBezTo>
                  <a:close/>
                  <a:moveTo>
                    <a:pt x="160" y="682"/>
                  </a:moveTo>
                  <a:cubicBezTo>
                    <a:pt x="150" y="682"/>
                    <a:pt x="140" y="682"/>
                    <a:pt x="130" y="681"/>
                  </a:cubicBezTo>
                  <a:cubicBezTo>
                    <a:pt x="130" y="671"/>
                    <a:pt x="130" y="661"/>
                    <a:pt x="130" y="651"/>
                  </a:cubicBezTo>
                  <a:cubicBezTo>
                    <a:pt x="140" y="652"/>
                    <a:pt x="150" y="652"/>
                    <a:pt x="160" y="653"/>
                  </a:cubicBezTo>
                  <a:cubicBezTo>
                    <a:pt x="160" y="663"/>
                    <a:pt x="160" y="673"/>
                    <a:pt x="160" y="682"/>
                  </a:cubicBezTo>
                  <a:close/>
                  <a:moveTo>
                    <a:pt x="160" y="737"/>
                  </a:moveTo>
                  <a:cubicBezTo>
                    <a:pt x="150" y="737"/>
                    <a:pt x="140" y="737"/>
                    <a:pt x="130" y="737"/>
                  </a:cubicBezTo>
                  <a:cubicBezTo>
                    <a:pt x="130" y="727"/>
                    <a:pt x="130" y="717"/>
                    <a:pt x="130" y="706"/>
                  </a:cubicBezTo>
                  <a:cubicBezTo>
                    <a:pt x="140" y="707"/>
                    <a:pt x="150" y="708"/>
                    <a:pt x="160" y="708"/>
                  </a:cubicBezTo>
                  <a:cubicBezTo>
                    <a:pt x="160" y="718"/>
                    <a:pt x="160" y="728"/>
                    <a:pt x="160" y="737"/>
                  </a:cubicBezTo>
                  <a:close/>
                  <a:moveTo>
                    <a:pt x="160" y="792"/>
                  </a:moveTo>
                  <a:cubicBezTo>
                    <a:pt x="150" y="793"/>
                    <a:pt x="140" y="793"/>
                    <a:pt x="130" y="793"/>
                  </a:cubicBezTo>
                  <a:cubicBezTo>
                    <a:pt x="130" y="783"/>
                    <a:pt x="130" y="772"/>
                    <a:pt x="130" y="762"/>
                  </a:cubicBezTo>
                  <a:cubicBezTo>
                    <a:pt x="140" y="762"/>
                    <a:pt x="150" y="763"/>
                    <a:pt x="160" y="763"/>
                  </a:cubicBezTo>
                  <a:cubicBezTo>
                    <a:pt x="160" y="773"/>
                    <a:pt x="160" y="783"/>
                    <a:pt x="160" y="792"/>
                  </a:cubicBezTo>
                  <a:close/>
                  <a:moveTo>
                    <a:pt x="160" y="847"/>
                  </a:moveTo>
                  <a:cubicBezTo>
                    <a:pt x="150" y="848"/>
                    <a:pt x="140" y="848"/>
                    <a:pt x="130" y="849"/>
                  </a:cubicBezTo>
                  <a:cubicBezTo>
                    <a:pt x="130" y="838"/>
                    <a:pt x="130" y="828"/>
                    <a:pt x="130" y="818"/>
                  </a:cubicBezTo>
                  <a:cubicBezTo>
                    <a:pt x="140" y="818"/>
                    <a:pt x="150" y="818"/>
                    <a:pt x="160" y="818"/>
                  </a:cubicBezTo>
                  <a:cubicBezTo>
                    <a:pt x="160" y="828"/>
                    <a:pt x="160" y="838"/>
                    <a:pt x="160" y="847"/>
                  </a:cubicBezTo>
                  <a:close/>
                  <a:moveTo>
                    <a:pt x="160" y="902"/>
                  </a:moveTo>
                  <a:cubicBezTo>
                    <a:pt x="150" y="903"/>
                    <a:pt x="140" y="904"/>
                    <a:pt x="130" y="904"/>
                  </a:cubicBezTo>
                  <a:cubicBezTo>
                    <a:pt x="130" y="894"/>
                    <a:pt x="130" y="884"/>
                    <a:pt x="130" y="874"/>
                  </a:cubicBezTo>
                  <a:cubicBezTo>
                    <a:pt x="140" y="873"/>
                    <a:pt x="150" y="873"/>
                    <a:pt x="160" y="873"/>
                  </a:cubicBezTo>
                  <a:cubicBezTo>
                    <a:pt x="160" y="883"/>
                    <a:pt x="160" y="893"/>
                    <a:pt x="160" y="902"/>
                  </a:cubicBezTo>
                  <a:close/>
                  <a:moveTo>
                    <a:pt x="160" y="957"/>
                  </a:moveTo>
                  <a:cubicBezTo>
                    <a:pt x="150" y="958"/>
                    <a:pt x="140" y="959"/>
                    <a:pt x="130" y="960"/>
                  </a:cubicBezTo>
                  <a:cubicBezTo>
                    <a:pt x="130" y="950"/>
                    <a:pt x="130" y="939"/>
                    <a:pt x="130" y="929"/>
                  </a:cubicBezTo>
                  <a:cubicBezTo>
                    <a:pt x="140" y="929"/>
                    <a:pt x="150" y="928"/>
                    <a:pt x="160" y="928"/>
                  </a:cubicBezTo>
                  <a:cubicBezTo>
                    <a:pt x="160" y="938"/>
                    <a:pt x="160" y="947"/>
                    <a:pt x="160" y="957"/>
                  </a:cubicBezTo>
                  <a:close/>
                  <a:moveTo>
                    <a:pt x="161" y="1012"/>
                  </a:moveTo>
                  <a:cubicBezTo>
                    <a:pt x="150" y="1013"/>
                    <a:pt x="140" y="1014"/>
                    <a:pt x="130" y="1016"/>
                  </a:cubicBezTo>
                  <a:cubicBezTo>
                    <a:pt x="130" y="1005"/>
                    <a:pt x="130" y="995"/>
                    <a:pt x="130" y="985"/>
                  </a:cubicBezTo>
                  <a:cubicBezTo>
                    <a:pt x="140" y="984"/>
                    <a:pt x="150" y="984"/>
                    <a:pt x="161" y="983"/>
                  </a:cubicBezTo>
                  <a:cubicBezTo>
                    <a:pt x="161" y="993"/>
                    <a:pt x="161" y="1002"/>
                    <a:pt x="161" y="1012"/>
                  </a:cubicBezTo>
                  <a:close/>
                  <a:moveTo>
                    <a:pt x="161" y="1067"/>
                  </a:moveTo>
                  <a:cubicBezTo>
                    <a:pt x="130" y="1071"/>
                    <a:pt x="130" y="1071"/>
                    <a:pt x="130" y="1071"/>
                  </a:cubicBezTo>
                  <a:cubicBezTo>
                    <a:pt x="130" y="1041"/>
                    <a:pt x="130" y="1041"/>
                    <a:pt x="130" y="1041"/>
                  </a:cubicBezTo>
                  <a:cubicBezTo>
                    <a:pt x="161" y="1038"/>
                    <a:pt x="161" y="1038"/>
                    <a:pt x="161" y="1038"/>
                  </a:cubicBezTo>
                  <a:lnTo>
                    <a:pt x="161" y="1067"/>
                  </a:lnTo>
                  <a:close/>
                  <a:moveTo>
                    <a:pt x="186" y="1036"/>
                  </a:moveTo>
                  <a:cubicBezTo>
                    <a:pt x="208" y="1034"/>
                    <a:pt x="208" y="1034"/>
                    <a:pt x="208" y="1034"/>
                  </a:cubicBezTo>
                  <a:cubicBezTo>
                    <a:pt x="208" y="1061"/>
                    <a:pt x="208" y="1061"/>
                    <a:pt x="208" y="1061"/>
                  </a:cubicBezTo>
                  <a:cubicBezTo>
                    <a:pt x="186" y="1065"/>
                    <a:pt x="186" y="1065"/>
                    <a:pt x="186" y="1065"/>
                  </a:cubicBezTo>
                  <a:lnTo>
                    <a:pt x="186" y="1036"/>
                  </a:lnTo>
                  <a:close/>
                  <a:moveTo>
                    <a:pt x="186" y="982"/>
                  </a:moveTo>
                  <a:cubicBezTo>
                    <a:pt x="193" y="981"/>
                    <a:pt x="200" y="981"/>
                    <a:pt x="208" y="980"/>
                  </a:cubicBezTo>
                  <a:cubicBezTo>
                    <a:pt x="208" y="990"/>
                    <a:pt x="208" y="999"/>
                    <a:pt x="208" y="1008"/>
                  </a:cubicBezTo>
                  <a:cubicBezTo>
                    <a:pt x="200" y="1008"/>
                    <a:pt x="193" y="1009"/>
                    <a:pt x="186" y="1010"/>
                  </a:cubicBezTo>
                  <a:cubicBezTo>
                    <a:pt x="186" y="1001"/>
                    <a:pt x="186" y="991"/>
                    <a:pt x="186" y="982"/>
                  </a:cubicBezTo>
                  <a:close/>
                  <a:moveTo>
                    <a:pt x="186" y="956"/>
                  </a:moveTo>
                  <a:cubicBezTo>
                    <a:pt x="186" y="946"/>
                    <a:pt x="186" y="937"/>
                    <a:pt x="186" y="928"/>
                  </a:cubicBezTo>
                  <a:cubicBezTo>
                    <a:pt x="193" y="927"/>
                    <a:pt x="200" y="927"/>
                    <a:pt x="208" y="927"/>
                  </a:cubicBezTo>
                  <a:cubicBezTo>
                    <a:pt x="208" y="936"/>
                    <a:pt x="208" y="945"/>
                    <a:pt x="208" y="954"/>
                  </a:cubicBezTo>
                  <a:cubicBezTo>
                    <a:pt x="200" y="954"/>
                    <a:pt x="193" y="955"/>
                    <a:pt x="186" y="956"/>
                  </a:cubicBezTo>
                  <a:close/>
                  <a:moveTo>
                    <a:pt x="186" y="873"/>
                  </a:moveTo>
                  <a:cubicBezTo>
                    <a:pt x="193" y="873"/>
                    <a:pt x="200" y="873"/>
                    <a:pt x="208" y="873"/>
                  </a:cubicBezTo>
                  <a:cubicBezTo>
                    <a:pt x="208" y="882"/>
                    <a:pt x="208" y="891"/>
                    <a:pt x="208" y="900"/>
                  </a:cubicBezTo>
                  <a:cubicBezTo>
                    <a:pt x="200" y="900"/>
                    <a:pt x="193" y="901"/>
                    <a:pt x="186" y="901"/>
                  </a:cubicBezTo>
                  <a:cubicBezTo>
                    <a:pt x="186" y="892"/>
                    <a:pt x="186" y="883"/>
                    <a:pt x="186" y="873"/>
                  </a:cubicBezTo>
                  <a:close/>
                  <a:moveTo>
                    <a:pt x="186" y="847"/>
                  </a:moveTo>
                  <a:cubicBezTo>
                    <a:pt x="186" y="838"/>
                    <a:pt x="186" y="828"/>
                    <a:pt x="186" y="819"/>
                  </a:cubicBezTo>
                  <a:cubicBezTo>
                    <a:pt x="193" y="819"/>
                    <a:pt x="200" y="819"/>
                    <a:pt x="208" y="819"/>
                  </a:cubicBezTo>
                  <a:cubicBezTo>
                    <a:pt x="208" y="828"/>
                    <a:pt x="208" y="837"/>
                    <a:pt x="208" y="846"/>
                  </a:cubicBezTo>
                  <a:cubicBezTo>
                    <a:pt x="200" y="846"/>
                    <a:pt x="193" y="847"/>
                    <a:pt x="186" y="847"/>
                  </a:cubicBezTo>
                  <a:close/>
                  <a:moveTo>
                    <a:pt x="186" y="764"/>
                  </a:moveTo>
                  <a:cubicBezTo>
                    <a:pt x="193" y="765"/>
                    <a:pt x="200" y="765"/>
                    <a:pt x="208" y="765"/>
                  </a:cubicBezTo>
                  <a:cubicBezTo>
                    <a:pt x="208" y="774"/>
                    <a:pt x="208" y="783"/>
                    <a:pt x="208" y="792"/>
                  </a:cubicBezTo>
                  <a:cubicBezTo>
                    <a:pt x="200" y="792"/>
                    <a:pt x="193" y="792"/>
                    <a:pt x="186" y="793"/>
                  </a:cubicBezTo>
                  <a:cubicBezTo>
                    <a:pt x="186" y="783"/>
                    <a:pt x="186" y="774"/>
                    <a:pt x="186" y="764"/>
                  </a:cubicBezTo>
                  <a:close/>
                  <a:moveTo>
                    <a:pt x="186" y="738"/>
                  </a:moveTo>
                  <a:cubicBezTo>
                    <a:pt x="186" y="729"/>
                    <a:pt x="186" y="719"/>
                    <a:pt x="186" y="710"/>
                  </a:cubicBezTo>
                  <a:cubicBezTo>
                    <a:pt x="193" y="710"/>
                    <a:pt x="200" y="711"/>
                    <a:pt x="208" y="711"/>
                  </a:cubicBezTo>
                  <a:cubicBezTo>
                    <a:pt x="208" y="720"/>
                    <a:pt x="208" y="729"/>
                    <a:pt x="208" y="738"/>
                  </a:cubicBezTo>
                  <a:cubicBezTo>
                    <a:pt x="200" y="738"/>
                    <a:pt x="193" y="738"/>
                    <a:pt x="186" y="738"/>
                  </a:cubicBezTo>
                  <a:close/>
                  <a:moveTo>
                    <a:pt x="186" y="656"/>
                  </a:moveTo>
                  <a:cubicBezTo>
                    <a:pt x="193" y="656"/>
                    <a:pt x="200" y="657"/>
                    <a:pt x="208" y="657"/>
                  </a:cubicBezTo>
                  <a:cubicBezTo>
                    <a:pt x="208" y="666"/>
                    <a:pt x="208" y="675"/>
                    <a:pt x="208" y="685"/>
                  </a:cubicBezTo>
                  <a:cubicBezTo>
                    <a:pt x="200" y="684"/>
                    <a:pt x="193" y="684"/>
                    <a:pt x="186" y="684"/>
                  </a:cubicBezTo>
                  <a:cubicBezTo>
                    <a:pt x="186" y="674"/>
                    <a:pt x="186" y="665"/>
                    <a:pt x="186" y="656"/>
                  </a:cubicBezTo>
                  <a:close/>
                  <a:moveTo>
                    <a:pt x="186" y="601"/>
                  </a:moveTo>
                  <a:cubicBezTo>
                    <a:pt x="193" y="602"/>
                    <a:pt x="200" y="603"/>
                    <a:pt x="208" y="604"/>
                  </a:cubicBezTo>
                  <a:cubicBezTo>
                    <a:pt x="208" y="613"/>
                    <a:pt x="208" y="622"/>
                    <a:pt x="208" y="631"/>
                  </a:cubicBezTo>
                  <a:cubicBezTo>
                    <a:pt x="200" y="630"/>
                    <a:pt x="193" y="630"/>
                    <a:pt x="186" y="629"/>
                  </a:cubicBezTo>
                  <a:cubicBezTo>
                    <a:pt x="186" y="620"/>
                    <a:pt x="186" y="611"/>
                    <a:pt x="186" y="601"/>
                  </a:cubicBezTo>
                  <a:close/>
                  <a:moveTo>
                    <a:pt x="186" y="547"/>
                  </a:moveTo>
                  <a:cubicBezTo>
                    <a:pt x="193" y="548"/>
                    <a:pt x="200" y="549"/>
                    <a:pt x="208" y="550"/>
                  </a:cubicBezTo>
                  <a:cubicBezTo>
                    <a:pt x="208" y="559"/>
                    <a:pt x="208" y="568"/>
                    <a:pt x="208" y="577"/>
                  </a:cubicBezTo>
                  <a:cubicBezTo>
                    <a:pt x="200" y="576"/>
                    <a:pt x="193" y="576"/>
                    <a:pt x="186" y="575"/>
                  </a:cubicBezTo>
                  <a:cubicBezTo>
                    <a:pt x="186" y="566"/>
                    <a:pt x="186" y="556"/>
                    <a:pt x="186" y="547"/>
                  </a:cubicBezTo>
                  <a:close/>
                  <a:moveTo>
                    <a:pt x="186" y="492"/>
                  </a:moveTo>
                  <a:cubicBezTo>
                    <a:pt x="193" y="494"/>
                    <a:pt x="200" y="495"/>
                    <a:pt x="208" y="496"/>
                  </a:cubicBezTo>
                  <a:cubicBezTo>
                    <a:pt x="208" y="505"/>
                    <a:pt x="208" y="514"/>
                    <a:pt x="208" y="523"/>
                  </a:cubicBezTo>
                  <a:cubicBezTo>
                    <a:pt x="200" y="522"/>
                    <a:pt x="193" y="521"/>
                    <a:pt x="186" y="521"/>
                  </a:cubicBezTo>
                  <a:cubicBezTo>
                    <a:pt x="186" y="511"/>
                    <a:pt x="186" y="502"/>
                    <a:pt x="186" y="492"/>
                  </a:cubicBezTo>
                  <a:close/>
                  <a:moveTo>
                    <a:pt x="186" y="438"/>
                  </a:moveTo>
                  <a:cubicBezTo>
                    <a:pt x="193" y="439"/>
                    <a:pt x="200" y="441"/>
                    <a:pt x="208" y="442"/>
                  </a:cubicBezTo>
                  <a:cubicBezTo>
                    <a:pt x="208" y="451"/>
                    <a:pt x="208" y="460"/>
                    <a:pt x="208" y="469"/>
                  </a:cubicBezTo>
                  <a:cubicBezTo>
                    <a:pt x="200" y="468"/>
                    <a:pt x="193" y="467"/>
                    <a:pt x="186" y="466"/>
                  </a:cubicBezTo>
                  <a:cubicBezTo>
                    <a:pt x="186" y="457"/>
                    <a:pt x="186" y="448"/>
                    <a:pt x="186" y="438"/>
                  </a:cubicBezTo>
                  <a:close/>
                  <a:moveTo>
                    <a:pt x="186" y="384"/>
                  </a:moveTo>
                  <a:cubicBezTo>
                    <a:pt x="193" y="385"/>
                    <a:pt x="200" y="387"/>
                    <a:pt x="208" y="388"/>
                  </a:cubicBezTo>
                  <a:cubicBezTo>
                    <a:pt x="208" y="397"/>
                    <a:pt x="208" y="406"/>
                    <a:pt x="208" y="415"/>
                  </a:cubicBezTo>
                  <a:cubicBezTo>
                    <a:pt x="200" y="414"/>
                    <a:pt x="193" y="413"/>
                    <a:pt x="186" y="412"/>
                  </a:cubicBezTo>
                  <a:cubicBezTo>
                    <a:pt x="186" y="403"/>
                    <a:pt x="186" y="393"/>
                    <a:pt x="186" y="384"/>
                  </a:cubicBezTo>
                  <a:close/>
                  <a:moveTo>
                    <a:pt x="186" y="329"/>
                  </a:moveTo>
                  <a:cubicBezTo>
                    <a:pt x="193" y="331"/>
                    <a:pt x="200" y="333"/>
                    <a:pt x="208" y="334"/>
                  </a:cubicBezTo>
                  <a:cubicBezTo>
                    <a:pt x="208" y="343"/>
                    <a:pt x="208" y="352"/>
                    <a:pt x="208" y="361"/>
                  </a:cubicBezTo>
                  <a:cubicBezTo>
                    <a:pt x="200" y="360"/>
                    <a:pt x="193" y="359"/>
                    <a:pt x="186" y="358"/>
                  </a:cubicBezTo>
                  <a:cubicBezTo>
                    <a:pt x="186" y="348"/>
                    <a:pt x="186" y="339"/>
                    <a:pt x="186" y="329"/>
                  </a:cubicBezTo>
                  <a:close/>
                  <a:moveTo>
                    <a:pt x="186" y="275"/>
                  </a:moveTo>
                  <a:cubicBezTo>
                    <a:pt x="193" y="277"/>
                    <a:pt x="200" y="279"/>
                    <a:pt x="208" y="280"/>
                  </a:cubicBezTo>
                  <a:cubicBezTo>
                    <a:pt x="208" y="289"/>
                    <a:pt x="208" y="299"/>
                    <a:pt x="208" y="308"/>
                  </a:cubicBezTo>
                  <a:cubicBezTo>
                    <a:pt x="200" y="306"/>
                    <a:pt x="193" y="305"/>
                    <a:pt x="186" y="303"/>
                  </a:cubicBezTo>
                  <a:cubicBezTo>
                    <a:pt x="186" y="294"/>
                    <a:pt x="186" y="284"/>
                    <a:pt x="186" y="275"/>
                  </a:cubicBezTo>
                  <a:close/>
                  <a:moveTo>
                    <a:pt x="186" y="249"/>
                  </a:moveTo>
                  <a:cubicBezTo>
                    <a:pt x="186" y="239"/>
                    <a:pt x="186" y="230"/>
                    <a:pt x="186" y="221"/>
                  </a:cubicBezTo>
                  <a:cubicBezTo>
                    <a:pt x="193" y="223"/>
                    <a:pt x="200" y="225"/>
                    <a:pt x="208" y="227"/>
                  </a:cubicBezTo>
                  <a:cubicBezTo>
                    <a:pt x="208" y="236"/>
                    <a:pt x="208" y="245"/>
                    <a:pt x="208" y="254"/>
                  </a:cubicBezTo>
                  <a:cubicBezTo>
                    <a:pt x="200" y="252"/>
                    <a:pt x="193" y="250"/>
                    <a:pt x="186" y="249"/>
                  </a:cubicBezTo>
                  <a:close/>
                  <a:moveTo>
                    <a:pt x="186" y="166"/>
                  </a:moveTo>
                  <a:cubicBezTo>
                    <a:pt x="193" y="168"/>
                    <a:pt x="200" y="171"/>
                    <a:pt x="208" y="173"/>
                  </a:cubicBezTo>
                  <a:cubicBezTo>
                    <a:pt x="208" y="182"/>
                    <a:pt x="208" y="191"/>
                    <a:pt x="208" y="200"/>
                  </a:cubicBezTo>
                  <a:cubicBezTo>
                    <a:pt x="200" y="198"/>
                    <a:pt x="193" y="196"/>
                    <a:pt x="186" y="194"/>
                  </a:cubicBezTo>
                  <a:cubicBezTo>
                    <a:pt x="186" y="185"/>
                    <a:pt x="186" y="176"/>
                    <a:pt x="186" y="166"/>
                  </a:cubicBezTo>
                  <a:close/>
                  <a:moveTo>
                    <a:pt x="208" y="146"/>
                  </a:moveTo>
                  <a:cubicBezTo>
                    <a:pt x="186" y="140"/>
                    <a:pt x="186" y="140"/>
                    <a:pt x="186" y="140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208" y="119"/>
                    <a:pt x="208" y="119"/>
                    <a:pt x="208" y="119"/>
                  </a:cubicBezTo>
                  <a:lnTo>
                    <a:pt x="208" y="146"/>
                  </a:lnTo>
                  <a:close/>
                  <a:moveTo>
                    <a:pt x="228" y="1033"/>
                  </a:moveTo>
                  <a:cubicBezTo>
                    <a:pt x="247" y="1031"/>
                    <a:pt x="247" y="1031"/>
                    <a:pt x="247" y="1031"/>
                  </a:cubicBezTo>
                  <a:cubicBezTo>
                    <a:pt x="247" y="1057"/>
                    <a:pt x="247" y="1057"/>
                    <a:pt x="247" y="1057"/>
                  </a:cubicBezTo>
                  <a:cubicBezTo>
                    <a:pt x="228" y="1060"/>
                    <a:pt x="228" y="1060"/>
                    <a:pt x="228" y="1060"/>
                  </a:cubicBezTo>
                  <a:lnTo>
                    <a:pt x="228" y="1033"/>
                  </a:lnTo>
                  <a:close/>
                  <a:moveTo>
                    <a:pt x="228" y="980"/>
                  </a:moveTo>
                  <a:cubicBezTo>
                    <a:pt x="234" y="979"/>
                    <a:pt x="241" y="979"/>
                    <a:pt x="247" y="978"/>
                  </a:cubicBezTo>
                  <a:cubicBezTo>
                    <a:pt x="247" y="987"/>
                    <a:pt x="247" y="995"/>
                    <a:pt x="247" y="1004"/>
                  </a:cubicBezTo>
                  <a:cubicBezTo>
                    <a:pt x="241" y="1005"/>
                    <a:pt x="234" y="1005"/>
                    <a:pt x="228" y="1006"/>
                  </a:cubicBezTo>
                  <a:cubicBezTo>
                    <a:pt x="228" y="997"/>
                    <a:pt x="228" y="989"/>
                    <a:pt x="228" y="980"/>
                  </a:cubicBezTo>
                  <a:close/>
                  <a:moveTo>
                    <a:pt x="228" y="926"/>
                  </a:moveTo>
                  <a:cubicBezTo>
                    <a:pt x="234" y="926"/>
                    <a:pt x="241" y="926"/>
                    <a:pt x="247" y="926"/>
                  </a:cubicBezTo>
                  <a:cubicBezTo>
                    <a:pt x="247" y="934"/>
                    <a:pt x="247" y="943"/>
                    <a:pt x="247" y="951"/>
                  </a:cubicBezTo>
                  <a:cubicBezTo>
                    <a:pt x="241" y="952"/>
                    <a:pt x="234" y="952"/>
                    <a:pt x="228" y="953"/>
                  </a:cubicBezTo>
                  <a:cubicBezTo>
                    <a:pt x="228" y="944"/>
                    <a:pt x="228" y="935"/>
                    <a:pt x="228" y="926"/>
                  </a:cubicBezTo>
                  <a:close/>
                  <a:moveTo>
                    <a:pt x="228" y="873"/>
                  </a:moveTo>
                  <a:cubicBezTo>
                    <a:pt x="235" y="873"/>
                    <a:pt x="241" y="873"/>
                    <a:pt x="247" y="873"/>
                  </a:cubicBezTo>
                  <a:cubicBezTo>
                    <a:pt x="247" y="881"/>
                    <a:pt x="247" y="890"/>
                    <a:pt x="247" y="898"/>
                  </a:cubicBezTo>
                  <a:cubicBezTo>
                    <a:pt x="241" y="899"/>
                    <a:pt x="235" y="899"/>
                    <a:pt x="228" y="899"/>
                  </a:cubicBezTo>
                  <a:cubicBezTo>
                    <a:pt x="228" y="891"/>
                    <a:pt x="228" y="882"/>
                    <a:pt x="228" y="873"/>
                  </a:cubicBezTo>
                  <a:close/>
                  <a:moveTo>
                    <a:pt x="228" y="820"/>
                  </a:moveTo>
                  <a:cubicBezTo>
                    <a:pt x="235" y="820"/>
                    <a:pt x="241" y="820"/>
                    <a:pt x="247" y="820"/>
                  </a:cubicBezTo>
                  <a:cubicBezTo>
                    <a:pt x="247" y="828"/>
                    <a:pt x="247" y="837"/>
                    <a:pt x="247" y="845"/>
                  </a:cubicBezTo>
                  <a:cubicBezTo>
                    <a:pt x="241" y="845"/>
                    <a:pt x="235" y="846"/>
                    <a:pt x="228" y="846"/>
                  </a:cubicBezTo>
                  <a:cubicBezTo>
                    <a:pt x="228" y="837"/>
                    <a:pt x="228" y="828"/>
                    <a:pt x="228" y="820"/>
                  </a:cubicBezTo>
                  <a:close/>
                  <a:moveTo>
                    <a:pt x="228" y="766"/>
                  </a:moveTo>
                  <a:cubicBezTo>
                    <a:pt x="235" y="766"/>
                    <a:pt x="241" y="767"/>
                    <a:pt x="248" y="767"/>
                  </a:cubicBezTo>
                  <a:cubicBezTo>
                    <a:pt x="248" y="775"/>
                    <a:pt x="248" y="784"/>
                    <a:pt x="248" y="792"/>
                  </a:cubicBezTo>
                  <a:cubicBezTo>
                    <a:pt x="241" y="792"/>
                    <a:pt x="235" y="792"/>
                    <a:pt x="228" y="793"/>
                  </a:cubicBezTo>
                  <a:cubicBezTo>
                    <a:pt x="228" y="784"/>
                    <a:pt x="228" y="775"/>
                    <a:pt x="228" y="766"/>
                  </a:cubicBezTo>
                  <a:close/>
                  <a:moveTo>
                    <a:pt x="229" y="713"/>
                  </a:moveTo>
                  <a:cubicBezTo>
                    <a:pt x="235" y="713"/>
                    <a:pt x="241" y="714"/>
                    <a:pt x="248" y="714"/>
                  </a:cubicBezTo>
                  <a:cubicBezTo>
                    <a:pt x="248" y="722"/>
                    <a:pt x="248" y="731"/>
                    <a:pt x="248" y="739"/>
                  </a:cubicBezTo>
                  <a:cubicBezTo>
                    <a:pt x="241" y="739"/>
                    <a:pt x="235" y="739"/>
                    <a:pt x="229" y="739"/>
                  </a:cubicBezTo>
                  <a:cubicBezTo>
                    <a:pt x="229" y="730"/>
                    <a:pt x="229" y="722"/>
                    <a:pt x="229" y="713"/>
                  </a:cubicBezTo>
                  <a:close/>
                  <a:moveTo>
                    <a:pt x="229" y="659"/>
                  </a:moveTo>
                  <a:cubicBezTo>
                    <a:pt x="235" y="660"/>
                    <a:pt x="241" y="660"/>
                    <a:pt x="248" y="661"/>
                  </a:cubicBezTo>
                  <a:cubicBezTo>
                    <a:pt x="248" y="669"/>
                    <a:pt x="248" y="678"/>
                    <a:pt x="248" y="686"/>
                  </a:cubicBezTo>
                  <a:cubicBezTo>
                    <a:pt x="241" y="686"/>
                    <a:pt x="235" y="686"/>
                    <a:pt x="229" y="686"/>
                  </a:cubicBezTo>
                  <a:cubicBezTo>
                    <a:pt x="229" y="677"/>
                    <a:pt x="229" y="668"/>
                    <a:pt x="229" y="659"/>
                  </a:cubicBezTo>
                  <a:close/>
                  <a:moveTo>
                    <a:pt x="229" y="606"/>
                  </a:moveTo>
                  <a:cubicBezTo>
                    <a:pt x="235" y="607"/>
                    <a:pt x="242" y="607"/>
                    <a:pt x="248" y="608"/>
                  </a:cubicBezTo>
                  <a:cubicBezTo>
                    <a:pt x="248" y="617"/>
                    <a:pt x="248" y="625"/>
                    <a:pt x="248" y="634"/>
                  </a:cubicBezTo>
                  <a:cubicBezTo>
                    <a:pt x="242" y="633"/>
                    <a:pt x="235" y="633"/>
                    <a:pt x="229" y="632"/>
                  </a:cubicBezTo>
                  <a:cubicBezTo>
                    <a:pt x="229" y="624"/>
                    <a:pt x="229" y="615"/>
                    <a:pt x="229" y="606"/>
                  </a:cubicBezTo>
                  <a:close/>
                  <a:moveTo>
                    <a:pt x="229" y="553"/>
                  </a:moveTo>
                  <a:cubicBezTo>
                    <a:pt x="235" y="553"/>
                    <a:pt x="242" y="554"/>
                    <a:pt x="248" y="555"/>
                  </a:cubicBezTo>
                  <a:cubicBezTo>
                    <a:pt x="248" y="564"/>
                    <a:pt x="248" y="572"/>
                    <a:pt x="248" y="581"/>
                  </a:cubicBezTo>
                  <a:cubicBezTo>
                    <a:pt x="242" y="580"/>
                    <a:pt x="235" y="580"/>
                    <a:pt x="229" y="579"/>
                  </a:cubicBezTo>
                  <a:cubicBezTo>
                    <a:pt x="229" y="570"/>
                    <a:pt x="229" y="561"/>
                    <a:pt x="229" y="553"/>
                  </a:cubicBezTo>
                  <a:close/>
                  <a:moveTo>
                    <a:pt x="229" y="499"/>
                  </a:moveTo>
                  <a:cubicBezTo>
                    <a:pt x="236" y="500"/>
                    <a:pt x="242" y="501"/>
                    <a:pt x="248" y="502"/>
                  </a:cubicBezTo>
                  <a:cubicBezTo>
                    <a:pt x="248" y="511"/>
                    <a:pt x="248" y="519"/>
                    <a:pt x="248" y="528"/>
                  </a:cubicBezTo>
                  <a:cubicBezTo>
                    <a:pt x="242" y="527"/>
                    <a:pt x="236" y="526"/>
                    <a:pt x="229" y="526"/>
                  </a:cubicBezTo>
                  <a:cubicBezTo>
                    <a:pt x="229" y="517"/>
                    <a:pt x="229" y="508"/>
                    <a:pt x="229" y="499"/>
                  </a:cubicBezTo>
                  <a:close/>
                  <a:moveTo>
                    <a:pt x="229" y="446"/>
                  </a:moveTo>
                  <a:cubicBezTo>
                    <a:pt x="236" y="447"/>
                    <a:pt x="242" y="448"/>
                    <a:pt x="248" y="449"/>
                  </a:cubicBezTo>
                  <a:cubicBezTo>
                    <a:pt x="248" y="458"/>
                    <a:pt x="248" y="466"/>
                    <a:pt x="248" y="475"/>
                  </a:cubicBezTo>
                  <a:cubicBezTo>
                    <a:pt x="242" y="474"/>
                    <a:pt x="236" y="473"/>
                    <a:pt x="229" y="472"/>
                  </a:cubicBezTo>
                  <a:cubicBezTo>
                    <a:pt x="229" y="464"/>
                    <a:pt x="229" y="455"/>
                    <a:pt x="229" y="446"/>
                  </a:cubicBezTo>
                  <a:close/>
                  <a:moveTo>
                    <a:pt x="230" y="393"/>
                  </a:moveTo>
                  <a:cubicBezTo>
                    <a:pt x="236" y="394"/>
                    <a:pt x="242" y="395"/>
                    <a:pt x="249" y="396"/>
                  </a:cubicBezTo>
                  <a:cubicBezTo>
                    <a:pt x="249" y="405"/>
                    <a:pt x="249" y="413"/>
                    <a:pt x="249" y="422"/>
                  </a:cubicBezTo>
                  <a:cubicBezTo>
                    <a:pt x="242" y="421"/>
                    <a:pt x="236" y="420"/>
                    <a:pt x="230" y="419"/>
                  </a:cubicBezTo>
                  <a:cubicBezTo>
                    <a:pt x="230" y="410"/>
                    <a:pt x="230" y="401"/>
                    <a:pt x="230" y="393"/>
                  </a:cubicBezTo>
                  <a:close/>
                  <a:moveTo>
                    <a:pt x="230" y="339"/>
                  </a:moveTo>
                  <a:cubicBezTo>
                    <a:pt x="236" y="341"/>
                    <a:pt x="242" y="342"/>
                    <a:pt x="249" y="343"/>
                  </a:cubicBezTo>
                  <a:cubicBezTo>
                    <a:pt x="249" y="352"/>
                    <a:pt x="249" y="360"/>
                    <a:pt x="249" y="369"/>
                  </a:cubicBezTo>
                  <a:cubicBezTo>
                    <a:pt x="242" y="368"/>
                    <a:pt x="236" y="367"/>
                    <a:pt x="230" y="366"/>
                  </a:cubicBezTo>
                  <a:cubicBezTo>
                    <a:pt x="230" y="357"/>
                    <a:pt x="230" y="348"/>
                    <a:pt x="230" y="339"/>
                  </a:cubicBezTo>
                  <a:close/>
                  <a:moveTo>
                    <a:pt x="230" y="286"/>
                  </a:moveTo>
                  <a:cubicBezTo>
                    <a:pt x="236" y="287"/>
                    <a:pt x="242" y="289"/>
                    <a:pt x="249" y="291"/>
                  </a:cubicBezTo>
                  <a:cubicBezTo>
                    <a:pt x="249" y="299"/>
                    <a:pt x="249" y="307"/>
                    <a:pt x="249" y="316"/>
                  </a:cubicBezTo>
                  <a:cubicBezTo>
                    <a:pt x="242" y="315"/>
                    <a:pt x="236" y="313"/>
                    <a:pt x="230" y="312"/>
                  </a:cubicBezTo>
                  <a:cubicBezTo>
                    <a:pt x="230" y="303"/>
                    <a:pt x="230" y="295"/>
                    <a:pt x="230" y="286"/>
                  </a:cubicBezTo>
                  <a:close/>
                  <a:moveTo>
                    <a:pt x="230" y="232"/>
                  </a:moveTo>
                  <a:cubicBezTo>
                    <a:pt x="236" y="234"/>
                    <a:pt x="243" y="236"/>
                    <a:pt x="249" y="238"/>
                  </a:cubicBezTo>
                  <a:cubicBezTo>
                    <a:pt x="249" y="246"/>
                    <a:pt x="249" y="255"/>
                    <a:pt x="249" y="263"/>
                  </a:cubicBezTo>
                  <a:cubicBezTo>
                    <a:pt x="243" y="262"/>
                    <a:pt x="236" y="260"/>
                    <a:pt x="230" y="259"/>
                  </a:cubicBezTo>
                  <a:cubicBezTo>
                    <a:pt x="230" y="250"/>
                    <a:pt x="230" y="241"/>
                    <a:pt x="230" y="232"/>
                  </a:cubicBezTo>
                  <a:close/>
                  <a:moveTo>
                    <a:pt x="230" y="179"/>
                  </a:moveTo>
                  <a:cubicBezTo>
                    <a:pt x="236" y="181"/>
                    <a:pt x="243" y="183"/>
                    <a:pt x="249" y="185"/>
                  </a:cubicBezTo>
                  <a:cubicBezTo>
                    <a:pt x="249" y="193"/>
                    <a:pt x="249" y="202"/>
                    <a:pt x="249" y="210"/>
                  </a:cubicBezTo>
                  <a:cubicBezTo>
                    <a:pt x="243" y="209"/>
                    <a:pt x="236" y="207"/>
                    <a:pt x="230" y="205"/>
                  </a:cubicBezTo>
                  <a:cubicBezTo>
                    <a:pt x="230" y="197"/>
                    <a:pt x="230" y="188"/>
                    <a:pt x="230" y="179"/>
                  </a:cubicBezTo>
                  <a:close/>
                  <a:moveTo>
                    <a:pt x="249" y="157"/>
                  </a:moveTo>
                  <a:cubicBezTo>
                    <a:pt x="230" y="152"/>
                    <a:pt x="230" y="152"/>
                    <a:pt x="230" y="152"/>
                  </a:cubicBezTo>
                  <a:cubicBezTo>
                    <a:pt x="230" y="126"/>
                    <a:pt x="230" y="126"/>
                    <a:pt x="230" y="126"/>
                  </a:cubicBezTo>
                  <a:cubicBezTo>
                    <a:pt x="249" y="132"/>
                    <a:pt x="249" y="132"/>
                    <a:pt x="249" y="132"/>
                  </a:cubicBezTo>
                  <a:lnTo>
                    <a:pt x="249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2064086" y="3561346"/>
              <a:ext cx="328508" cy="2524391"/>
            </a:xfrm>
            <a:custGeom>
              <a:avLst/>
              <a:gdLst>
                <a:gd name="T0" fmla="*/ 0 w 111"/>
                <a:gd name="T1" fmla="*/ 854 h 854"/>
                <a:gd name="T2" fmla="*/ 111 w 111"/>
                <a:gd name="T3" fmla="*/ 36 h 854"/>
                <a:gd name="T4" fmla="*/ 97 w 111"/>
                <a:gd name="T5" fmla="*/ 791 h 854"/>
                <a:gd name="T6" fmla="*/ 16 w 111"/>
                <a:gd name="T7" fmla="*/ 791 h 854"/>
                <a:gd name="T8" fmla="*/ 97 w 111"/>
                <a:gd name="T9" fmla="*/ 791 h 854"/>
                <a:gd name="T10" fmla="*/ 16 w 111"/>
                <a:gd name="T11" fmla="*/ 756 h 854"/>
                <a:gd name="T12" fmla="*/ 97 w 111"/>
                <a:gd name="T13" fmla="*/ 719 h 854"/>
                <a:gd name="T14" fmla="*/ 97 w 111"/>
                <a:gd name="T15" fmla="*/ 684 h 854"/>
                <a:gd name="T16" fmla="*/ 16 w 111"/>
                <a:gd name="T17" fmla="*/ 677 h 854"/>
                <a:gd name="T18" fmla="*/ 97 w 111"/>
                <a:gd name="T19" fmla="*/ 684 h 854"/>
                <a:gd name="T20" fmla="*/ 16 w 111"/>
                <a:gd name="T21" fmla="*/ 642 h 854"/>
                <a:gd name="T22" fmla="*/ 97 w 111"/>
                <a:gd name="T23" fmla="*/ 612 h 854"/>
                <a:gd name="T24" fmla="*/ 97 w 111"/>
                <a:gd name="T25" fmla="*/ 577 h 854"/>
                <a:gd name="T26" fmla="*/ 16 w 111"/>
                <a:gd name="T27" fmla="*/ 563 h 854"/>
                <a:gd name="T28" fmla="*/ 97 w 111"/>
                <a:gd name="T29" fmla="*/ 577 h 854"/>
                <a:gd name="T30" fmla="*/ 16 w 111"/>
                <a:gd name="T31" fmla="*/ 528 h 854"/>
                <a:gd name="T32" fmla="*/ 97 w 111"/>
                <a:gd name="T33" fmla="*/ 505 h 854"/>
                <a:gd name="T34" fmla="*/ 97 w 111"/>
                <a:gd name="T35" fmla="*/ 470 h 854"/>
                <a:gd name="T36" fmla="*/ 16 w 111"/>
                <a:gd name="T37" fmla="*/ 449 h 854"/>
                <a:gd name="T38" fmla="*/ 97 w 111"/>
                <a:gd name="T39" fmla="*/ 470 h 854"/>
                <a:gd name="T40" fmla="*/ 16 w 111"/>
                <a:gd name="T41" fmla="*/ 414 h 854"/>
                <a:gd name="T42" fmla="*/ 97 w 111"/>
                <a:gd name="T43" fmla="*/ 397 h 854"/>
                <a:gd name="T44" fmla="*/ 97 w 111"/>
                <a:gd name="T45" fmla="*/ 363 h 854"/>
                <a:gd name="T46" fmla="*/ 16 w 111"/>
                <a:gd name="T47" fmla="*/ 335 h 854"/>
                <a:gd name="T48" fmla="*/ 97 w 111"/>
                <a:gd name="T49" fmla="*/ 363 h 854"/>
                <a:gd name="T50" fmla="*/ 16 w 111"/>
                <a:gd name="T51" fmla="*/ 300 h 854"/>
                <a:gd name="T52" fmla="*/ 97 w 111"/>
                <a:gd name="T53" fmla="*/ 290 h 854"/>
                <a:gd name="T54" fmla="*/ 97 w 111"/>
                <a:gd name="T55" fmla="*/ 256 h 854"/>
                <a:gd name="T56" fmla="*/ 16 w 111"/>
                <a:gd name="T57" fmla="*/ 221 h 854"/>
                <a:gd name="T58" fmla="*/ 97 w 111"/>
                <a:gd name="T59" fmla="*/ 256 h 854"/>
                <a:gd name="T60" fmla="*/ 16 w 111"/>
                <a:gd name="T61" fmla="*/ 186 h 854"/>
                <a:gd name="T62" fmla="*/ 97 w 111"/>
                <a:gd name="T63" fmla="*/ 183 h 854"/>
                <a:gd name="T64" fmla="*/ 97 w 111"/>
                <a:gd name="T65" fmla="*/ 149 h 854"/>
                <a:gd name="T66" fmla="*/ 16 w 111"/>
                <a:gd name="T67" fmla="*/ 107 h 854"/>
                <a:gd name="T68" fmla="*/ 97 w 111"/>
                <a:gd name="T69" fmla="*/ 149 h 854"/>
                <a:gd name="T70" fmla="*/ 16 w 111"/>
                <a:gd name="T71" fmla="*/ 73 h 854"/>
                <a:gd name="T72" fmla="*/ 97 w 111"/>
                <a:gd name="T73" fmla="*/ 7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854">
                  <a:moveTo>
                    <a:pt x="0" y="0"/>
                  </a:moveTo>
                  <a:cubicBezTo>
                    <a:pt x="0" y="854"/>
                    <a:pt x="0" y="854"/>
                    <a:pt x="0" y="854"/>
                  </a:cubicBezTo>
                  <a:cubicBezTo>
                    <a:pt x="111" y="827"/>
                    <a:pt x="111" y="827"/>
                    <a:pt x="111" y="827"/>
                  </a:cubicBezTo>
                  <a:cubicBezTo>
                    <a:pt x="111" y="36"/>
                    <a:pt x="111" y="36"/>
                    <a:pt x="111" y="36"/>
                  </a:cubicBezTo>
                  <a:lnTo>
                    <a:pt x="0" y="0"/>
                  </a:lnTo>
                  <a:close/>
                  <a:moveTo>
                    <a:pt x="97" y="791"/>
                  </a:moveTo>
                  <a:cubicBezTo>
                    <a:pt x="16" y="813"/>
                    <a:pt x="16" y="813"/>
                    <a:pt x="16" y="813"/>
                  </a:cubicBezTo>
                  <a:cubicBezTo>
                    <a:pt x="16" y="791"/>
                    <a:pt x="16" y="791"/>
                    <a:pt x="16" y="791"/>
                  </a:cubicBezTo>
                  <a:cubicBezTo>
                    <a:pt x="97" y="773"/>
                    <a:pt x="97" y="773"/>
                    <a:pt x="97" y="773"/>
                  </a:cubicBezTo>
                  <a:lnTo>
                    <a:pt x="97" y="791"/>
                  </a:lnTo>
                  <a:close/>
                  <a:moveTo>
                    <a:pt x="97" y="737"/>
                  </a:moveTo>
                  <a:cubicBezTo>
                    <a:pt x="70" y="743"/>
                    <a:pt x="43" y="750"/>
                    <a:pt x="16" y="756"/>
                  </a:cubicBezTo>
                  <a:cubicBezTo>
                    <a:pt x="16" y="748"/>
                    <a:pt x="16" y="741"/>
                    <a:pt x="16" y="734"/>
                  </a:cubicBezTo>
                  <a:cubicBezTo>
                    <a:pt x="43" y="729"/>
                    <a:pt x="70" y="724"/>
                    <a:pt x="97" y="719"/>
                  </a:cubicBezTo>
                  <a:cubicBezTo>
                    <a:pt x="97" y="725"/>
                    <a:pt x="97" y="731"/>
                    <a:pt x="97" y="737"/>
                  </a:cubicBezTo>
                  <a:close/>
                  <a:moveTo>
                    <a:pt x="97" y="684"/>
                  </a:moveTo>
                  <a:cubicBezTo>
                    <a:pt x="70" y="689"/>
                    <a:pt x="43" y="694"/>
                    <a:pt x="16" y="699"/>
                  </a:cubicBezTo>
                  <a:cubicBezTo>
                    <a:pt x="16" y="691"/>
                    <a:pt x="16" y="684"/>
                    <a:pt x="16" y="677"/>
                  </a:cubicBezTo>
                  <a:cubicBezTo>
                    <a:pt x="43" y="673"/>
                    <a:pt x="70" y="669"/>
                    <a:pt x="97" y="666"/>
                  </a:cubicBezTo>
                  <a:cubicBezTo>
                    <a:pt x="97" y="672"/>
                    <a:pt x="97" y="678"/>
                    <a:pt x="97" y="684"/>
                  </a:cubicBezTo>
                  <a:close/>
                  <a:moveTo>
                    <a:pt x="97" y="630"/>
                  </a:moveTo>
                  <a:cubicBezTo>
                    <a:pt x="70" y="634"/>
                    <a:pt x="43" y="638"/>
                    <a:pt x="16" y="642"/>
                  </a:cubicBezTo>
                  <a:cubicBezTo>
                    <a:pt x="16" y="635"/>
                    <a:pt x="16" y="627"/>
                    <a:pt x="16" y="620"/>
                  </a:cubicBezTo>
                  <a:cubicBezTo>
                    <a:pt x="43" y="617"/>
                    <a:pt x="70" y="615"/>
                    <a:pt x="97" y="612"/>
                  </a:cubicBezTo>
                  <a:cubicBezTo>
                    <a:pt x="97" y="618"/>
                    <a:pt x="97" y="624"/>
                    <a:pt x="97" y="630"/>
                  </a:cubicBezTo>
                  <a:close/>
                  <a:moveTo>
                    <a:pt x="97" y="577"/>
                  </a:moveTo>
                  <a:cubicBezTo>
                    <a:pt x="70" y="580"/>
                    <a:pt x="43" y="582"/>
                    <a:pt x="16" y="585"/>
                  </a:cubicBezTo>
                  <a:cubicBezTo>
                    <a:pt x="16" y="578"/>
                    <a:pt x="16" y="570"/>
                    <a:pt x="16" y="563"/>
                  </a:cubicBezTo>
                  <a:cubicBezTo>
                    <a:pt x="43" y="561"/>
                    <a:pt x="70" y="560"/>
                    <a:pt x="97" y="558"/>
                  </a:cubicBezTo>
                  <a:cubicBezTo>
                    <a:pt x="97" y="564"/>
                    <a:pt x="97" y="571"/>
                    <a:pt x="97" y="577"/>
                  </a:cubicBezTo>
                  <a:close/>
                  <a:moveTo>
                    <a:pt x="97" y="523"/>
                  </a:moveTo>
                  <a:cubicBezTo>
                    <a:pt x="70" y="525"/>
                    <a:pt x="43" y="526"/>
                    <a:pt x="16" y="528"/>
                  </a:cubicBezTo>
                  <a:cubicBezTo>
                    <a:pt x="16" y="521"/>
                    <a:pt x="16" y="513"/>
                    <a:pt x="16" y="506"/>
                  </a:cubicBezTo>
                  <a:cubicBezTo>
                    <a:pt x="43" y="505"/>
                    <a:pt x="70" y="505"/>
                    <a:pt x="97" y="505"/>
                  </a:cubicBezTo>
                  <a:cubicBezTo>
                    <a:pt x="97" y="511"/>
                    <a:pt x="97" y="517"/>
                    <a:pt x="97" y="523"/>
                  </a:cubicBezTo>
                  <a:close/>
                  <a:moveTo>
                    <a:pt x="97" y="470"/>
                  </a:moveTo>
                  <a:cubicBezTo>
                    <a:pt x="70" y="470"/>
                    <a:pt x="43" y="471"/>
                    <a:pt x="16" y="471"/>
                  </a:cubicBezTo>
                  <a:cubicBezTo>
                    <a:pt x="16" y="464"/>
                    <a:pt x="16" y="456"/>
                    <a:pt x="16" y="449"/>
                  </a:cubicBezTo>
                  <a:cubicBezTo>
                    <a:pt x="43" y="450"/>
                    <a:pt x="70" y="450"/>
                    <a:pt x="97" y="451"/>
                  </a:cubicBezTo>
                  <a:cubicBezTo>
                    <a:pt x="97" y="457"/>
                    <a:pt x="97" y="464"/>
                    <a:pt x="97" y="470"/>
                  </a:cubicBezTo>
                  <a:close/>
                  <a:moveTo>
                    <a:pt x="97" y="417"/>
                  </a:moveTo>
                  <a:cubicBezTo>
                    <a:pt x="70" y="416"/>
                    <a:pt x="43" y="415"/>
                    <a:pt x="16" y="414"/>
                  </a:cubicBezTo>
                  <a:cubicBezTo>
                    <a:pt x="16" y="407"/>
                    <a:pt x="16" y="399"/>
                    <a:pt x="16" y="392"/>
                  </a:cubicBezTo>
                  <a:cubicBezTo>
                    <a:pt x="43" y="394"/>
                    <a:pt x="70" y="396"/>
                    <a:pt x="97" y="397"/>
                  </a:cubicBezTo>
                  <a:cubicBezTo>
                    <a:pt x="97" y="404"/>
                    <a:pt x="97" y="410"/>
                    <a:pt x="97" y="417"/>
                  </a:cubicBezTo>
                  <a:close/>
                  <a:moveTo>
                    <a:pt x="97" y="363"/>
                  </a:moveTo>
                  <a:cubicBezTo>
                    <a:pt x="70" y="361"/>
                    <a:pt x="43" y="359"/>
                    <a:pt x="16" y="357"/>
                  </a:cubicBezTo>
                  <a:cubicBezTo>
                    <a:pt x="16" y="350"/>
                    <a:pt x="16" y="342"/>
                    <a:pt x="16" y="335"/>
                  </a:cubicBezTo>
                  <a:cubicBezTo>
                    <a:pt x="43" y="338"/>
                    <a:pt x="70" y="341"/>
                    <a:pt x="97" y="344"/>
                  </a:cubicBezTo>
                  <a:cubicBezTo>
                    <a:pt x="97" y="350"/>
                    <a:pt x="97" y="357"/>
                    <a:pt x="97" y="363"/>
                  </a:cubicBezTo>
                  <a:close/>
                  <a:moveTo>
                    <a:pt x="97" y="310"/>
                  </a:moveTo>
                  <a:cubicBezTo>
                    <a:pt x="70" y="307"/>
                    <a:pt x="43" y="303"/>
                    <a:pt x="16" y="300"/>
                  </a:cubicBezTo>
                  <a:cubicBezTo>
                    <a:pt x="16" y="293"/>
                    <a:pt x="16" y="286"/>
                    <a:pt x="16" y="278"/>
                  </a:cubicBezTo>
                  <a:cubicBezTo>
                    <a:pt x="43" y="282"/>
                    <a:pt x="70" y="286"/>
                    <a:pt x="97" y="290"/>
                  </a:cubicBezTo>
                  <a:cubicBezTo>
                    <a:pt x="97" y="297"/>
                    <a:pt x="97" y="303"/>
                    <a:pt x="97" y="310"/>
                  </a:cubicBezTo>
                  <a:close/>
                  <a:moveTo>
                    <a:pt x="97" y="256"/>
                  </a:moveTo>
                  <a:cubicBezTo>
                    <a:pt x="70" y="252"/>
                    <a:pt x="43" y="248"/>
                    <a:pt x="16" y="243"/>
                  </a:cubicBezTo>
                  <a:cubicBezTo>
                    <a:pt x="16" y="236"/>
                    <a:pt x="16" y="229"/>
                    <a:pt x="16" y="221"/>
                  </a:cubicBezTo>
                  <a:cubicBezTo>
                    <a:pt x="43" y="226"/>
                    <a:pt x="70" y="231"/>
                    <a:pt x="97" y="237"/>
                  </a:cubicBezTo>
                  <a:cubicBezTo>
                    <a:pt x="97" y="243"/>
                    <a:pt x="97" y="250"/>
                    <a:pt x="97" y="256"/>
                  </a:cubicBezTo>
                  <a:close/>
                  <a:moveTo>
                    <a:pt x="97" y="203"/>
                  </a:moveTo>
                  <a:cubicBezTo>
                    <a:pt x="70" y="197"/>
                    <a:pt x="43" y="192"/>
                    <a:pt x="16" y="186"/>
                  </a:cubicBezTo>
                  <a:cubicBezTo>
                    <a:pt x="16" y="179"/>
                    <a:pt x="16" y="172"/>
                    <a:pt x="16" y="164"/>
                  </a:cubicBezTo>
                  <a:cubicBezTo>
                    <a:pt x="43" y="171"/>
                    <a:pt x="70" y="177"/>
                    <a:pt x="97" y="183"/>
                  </a:cubicBezTo>
                  <a:cubicBezTo>
                    <a:pt x="97" y="190"/>
                    <a:pt x="97" y="196"/>
                    <a:pt x="97" y="203"/>
                  </a:cubicBezTo>
                  <a:close/>
                  <a:moveTo>
                    <a:pt x="97" y="149"/>
                  </a:moveTo>
                  <a:cubicBezTo>
                    <a:pt x="70" y="143"/>
                    <a:pt x="43" y="136"/>
                    <a:pt x="16" y="129"/>
                  </a:cubicBezTo>
                  <a:cubicBezTo>
                    <a:pt x="16" y="122"/>
                    <a:pt x="16" y="115"/>
                    <a:pt x="16" y="107"/>
                  </a:cubicBezTo>
                  <a:cubicBezTo>
                    <a:pt x="43" y="115"/>
                    <a:pt x="70" y="122"/>
                    <a:pt x="97" y="129"/>
                  </a:cubicBezTo>
                  <a:cubicBezTo>
                    <a:pt x="97" y="136"/>
                    <a:pt x="97" y="143"/>
                    <a:pt x="97" y="149"/>
                  </a:cubicBezTo>
                  <a:close/>
                  <a:moveTo>
                    <a:pt x="97" y="96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97" y="76"/>
                    <a:pt x="97" y="76"/>
                    <a:pt x="97" y="76"/>
                  </a:cubicBezTo>
                  <a:lnTo>
                    <a:pt x="97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408318" y="3563844"/>
              <a:ext cx="629536" cy="2521891"/>
            </a:xfrm>
            <a:custGeom>
              <a:avLst/>
              <a:gdLst>
                <a:gd name="T0" fmla="*/ 176 w 213"/>
                <a:gd name="T1" fmla="*/ 810 h 853"/>
                <a:gd name="T2" fmla="*/ 141 w 213"/>
                <a:gd name="T3" fmla="*/ 763 h 853"/>
                <a:gd name="T4" fmla="*/ 141 w 213"/>
                <a:gd name="T5" fmla="*/ 697 h 853"/>
                <a:gd name="T6" fmla="*/ 176 w 213"/>
                <a:gd name="T7" fmla="*/ 655 h 853"/>
                <a:gd name="T8" fmla="*/ 176 w 213"/>
                <a:gd name="T9" fmla="*/ 638 h 853"/>
                <a:gd name="T10" fmla="*/ 176 w 213"/>
                <a:gd name="T11" fmla="*/ 552 h 853"/>
                <a:gd name="T12" fmla="*/ 141 w 213"/>
                <a:gd name="T13" fmla="*/ 510 h 853"/>
                <a:gd name="T14" fmla="*/ 141 w 213"/>
                <a:gd name="T15" fmla="*/ 444 h 853"/>
                <a:gd name="T16" fmla="*/ 176 w 213"/>
                <a:gd name="T17" fmla="*/ 397 h 853"/>
                <a:gd name="T18" fmla="*/ 176 w 213"/>
                <a:gd name="T19" fmla="*/ 379 h 853"/>
                <a:gd name="T20" fmla="*/ 176 w 213"/>
                <a:gd name="T21" fmla="*/ 336 h 853"/>
                <a:gd name="T22" fmla="*/ 141 w 213"/>
                <a:gd name="T23" fmla="*/ 256 h 853"/>
                <a:gd name="T24" fmla="*/ 141 w 213"/>
                <a:gd name="T25" fmla="*/ 190 h 853"/>
                <a:gd name="T26" fmla="*/ 176 w 213"/>
                <a:gd name="T27" fmla="*/ 138 h 853"/>
                <a:gd name="T28" fmla="*/ 176 w 213"/>
                <a:gd name="T29" fmla="*/ 121 h 853"/>
                <a:gd name="T30" fmla="*/ 94 w 213"/>
                <a:gd name="T31" fmla="*/ 78 h 853"/>
                <a:gd name="T32" fmla="*/ 117 w 213"/>
                <a:gd name="T33" fmla="*/ 112 h 853"/>
                <a:gd name="T34" fmla="*/ 117 w 213"/>
                <a:gd name="T35" fmla="*/ 177 h 853"/>
                <a:gd name="T36" fmla="*/ 94 w 213"/>
                <a:gd name="T37" fmla="*/ 223 h 853"/>
                <a:gd name="T38" fmla="*/ 94 w 213"/>
                <a:gd name="T39" fmla="*/ 242 h 853"/>
                <a:gd name="T40" fmla="*/ 94 w 213"/>
                <a:gd name="T41" fmla="*/ 324 h 853"/>
                <a:gd name="T42" fmla="*/ 116 w 213"/>
                <a:gd name="T43" fmla="*/ 362 h 853"/>
                <a:gd name="T44" fmla="*/ 116 w 213"/>
                <a:gd name="T45" fmla="*/ 427 h 853"/>
                <a:gd name="T46" fmla="*/ 94 w 213"/>
                <a:gd name="T47" fmla="*/ 469 h 853"/>
                <a:gd name="T48" fmla="*/ 94 w 213"/>
                <a:gd name="T49" fmla="*/ 489 h 853"/>
                <a:gd name="T50" fmla="*/ 93 w 213"/>
                <a:gd name="T51" fmla="*/ 571 h 853"/>
                <a:gd name="T52" fmla="*/ 116 w 213"/>
                <a:gd name="T53" fmla="*/ 612 h 853"/>
                <a:gd name="T54" fmla="*/ 116 w 213"/>
                <a:gd name="T55" fmla="*/ 676 h 853"/>
                <a:gd name="T56" fmla="*/ 93 w 213"/>
                <a:gd name="T57" fmla="*/ 716 h 853"/>
                <a:gd name="T58" fmla="*/ 93 w 213"/>
                <a:gd name="T59" fmla="*/ 735 h 853"/>
                <a:gd name="T60" fmla="*/ 74 w 213"/>
                <a:gd name="T61" fmla="*/ 796 h 853"/>
                <a:gd name="T62" fmla="*/ 58 w 213"/>
                <a:gd name="T63" fmla="*/ 754 h 853"/>
                <a:gd name="T64" fmla="*/ 74 w 213"/>
                <a:gd name="T65" fmla="*/ 694 h 853"/>
                <a:gd name="T66" fmla="*/ 74 w 213"/>
                <a:gd name="T67" fmla="*/ 653 h 853"/>
                <a:gd name="T68" fmla="*/ 58 w 213"/>
                <a:gd name="T69" fmla="*/ 633 h 853"/>
                <a:gd name="T70" fmla="*/ 58 w 213"/>
                <a:gd name="T71" fmla="*/ 552 h 853"/>
                <a:gd name="T72" fmla="*/ 58 w 213"/>
                <a:gd name="T73" fmla="*/ 512 h 853"/>
                <a:gd name="T74" fmla="*/ 58 w 213"/>
                <a:gd name="T75" fmla="*/ 452 h 853"/>
                <a:gd name="T76" fmla="*/ 74 w 213"/>
                <a:gd name="T77" fmla="*/ 409 h 853"/>
                <a:gd name="T78" fmla="*/ 74 w 213"/>
                <a:gd name="T79" fmla="*/ 390 h 853"/>
                <a:gd name="T80" fmla="*/ 74 w 213"/>
                <a:gd name="T81" fmla="*/ 308 h 853"/>
                <a:gd name="T82" fmla="*/ 58 w 213"/>
                <a:gd name="T83" fmla="*/ 271 h 853"/>
                <a:gd name="T84" fmla="*/ 58 w 213"/>
                <a:gd name="T85" fmla="*/ 210 h 853"/>
                <a:gd name="T86" fmla="*/ 74 w 213"/>
                <a:gd name="T87" fmla="*/ 186 h 853"/>
                <a:gd name="T88" fmla="*/ 74 w 213"/>
                <a:gd name="T89" fmla="*/ 146 h 853"/>
                <a:gd name="T90" fmla="*/ 43 w 213"/>
                <a:gd name="T91" fmla="*/ 793 h 853"/>
                <a:gd name="T92" fmla="*/ 28 w 213"/>
                <a:gd name="T93" fmla="*/ 751 h 853"/>
                <a:gd name="T94" fmla="*/ 28 w 213"/>
                <a:gd name="T95" fmla="*/ 692 h 853"/>
                <a:gd name="T96" fmla="*/ 43 w 213"/>
                <a:gd name="T97" fmla="*/ 653 h 853"/>
                <a:gd name="T98" fmla="*/ 42 w 213"/>
                <a:gd name="T99" fmla="*/ 633 h 853"/>
                <a:gd name="T100" fmla="*/ 42 w 213"/>
                <a:gd name="T101" fmla="*/ 553 h 853"/>
                <a:gd name="T102" fmla="*/ 28 w 213"/>
                <a:gd name="T103" fmla="*/ 514 h 853"/>
                <a:gd name="T104" fmla="*/ 28 w 213"/>
                <a:gd name="T105" fmla="*/ 455 h 853"/>
                <a:gd name="T106" fmla="*/ 42 w 213"/>
                <a:gd name="T107" fmla="*/ 414 h 853"/>
                <a:gd name="T108" fmla="*/ 42 w 213"/>
                <a:gd name="T109" fmla="*/ 393 h 853"/>
                <a:gd name="T110" fmla="*/ 42 w 213"/>
                <a:gd name="T111" fmla="*/ 314 h 853"/>
                <a:gd name="T112" fmla="*/ 27 w 213"/>
                <a:gd name="T113" fmla="*/ 276 h 853"/>
                <a:gd name="T114" fmla="*/ 27 w 213"/>
                <a:gd name="T115" fmla="*/ 218 h 853"/>
                <a:gd name="T116" fmla="*/ 41 w 213"/>
                <a:gd name="T117" fmla="*/ 174 h 853"/>
                <a:gd name="T118" fmla="*/ 41 w 213"/>
                <a:gd name="T119" fmla="*/ 154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853">
                  <a:moveTo>
                    <a:pt x="0" y="820"/>
                  </a:moveTo>
                  <a:cubicBezTo>
                    <a:pt x="213" y="853"/>
                    <a:pt x="213" y="853"/>
                    <a:pt x="213" y="853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20"/>
                  </a:lnTo>
                  <a:close/>
                  <a:moveTo>
                    <a:pt x="176" y="810"/>
                  </a:moveTo>
                  <a:cubicBezTo>
                    <a:pt x="141" y="805"/>
                    <a:pt x="141" y="805"/>
                    <a:pt x="141" y="805"/>
                  </a:cubicBezTo>
                  <a:cubicBezTo>
                    <a:pt x="141" y="781"/>
                    <a:pt x="141" y="781"/>
                    <a:pt x="141" y="781"/>
                  </a:cubicBezTo>
                  <a:cubicBezTo>
                    <a:pt x="176" y="785"/>
                    <a:pt x="176" y="785"/>
                    <a:pt x="176" y="785"/>
                  </a:cubicBezTo>
                  <a:lnTo>
                    <a:pt x="176" y="810"/>
                  </a:lnTo>
                  <a:close/>
                  <a:moveTo>
                    <a:pt x="176" y="767"/>
                  </a:moveTo>
                  <a:cubicBezTo>
                    <a:pt x="164" y="766"/>
                    <a:pt x="152" y="764"/>
                    <a:pt x="141" y="763"/>
                  </a:cubicBezTo>
                  <a:cubicBezTo>
                    <a:pt x="141" y="755"/>
                    <a:pt x="141" y="747"/>
                    <a:pt x="141" y="739"/>
                  </a:cubicBezTo>
                  <a:cubicBezTo>
                    <a:pt x="152" y="740"/>
                    <a:pt x="164" y="741"/>
                    <a:pt x="176" y="741"/>
                  </a:cubicBezTo>
                  <a:cubicBezTo>
                    <a:pt x="176" y="750"/>
                    <a:pt x="176" y="759"/>
                    <a:pt x="176" y="767"/>
                  </a:cubicBezTo>
                  <a:close/>
                  <a:moveTo>
                    <a:pt x="176" y="724"/>
                  </a:moveTo>
                  <a:cubicBezTo>
                    <a:pt x="164" y="723"/>
                    <a:pt x="152" y="722"/>
                    <a:pt x="141" y="721"/>
                  </a:cubicBezTo>
                  <a:cubicBezTo>
                    <a:pt x="141" y="713"/>
                    <a:pt x="141" y="705"/>
                    <a:pt x="141" y="697"/>
                  </a:cubicBezTo>
                  <a:cubicBezTo>
                    <a:pt x="152" y="697"/>
                    <a:pt x="164" y="698"/>
                    <a:pt x="176" y="698"/>
                  </a:cubicBezTo>
                  <a:cubicBezTo>
                    <a:pt x="176" y="707"/>
                    <a:pt x="176" y="715"/>
                    <a:pt x="176" y="724"/>
                  </a:cubicBezTo>
                  <a:close/>
                  <a:moveTo>
                    <a:pt x="176" y="681"/>
                  </a:moveTo>
                  <a:cubicBezTo>
                    <a:pt x="164" y="680"/>
                    <a:pt x="152" y="679"/>
                    <a:pt x="141" y="679"/>
                  </a:cubicBezTo>
                  <a:cubicBezTo>
                    <a:pt x="141" y="671"/>
                    <a:pt x="141" y="663"/>
                    <a:pt x="141" y="655"/>
                  </a:cubicBezTo>
                  <a:cubicBezTo>
                    <a:pt x="152" y="655"/>
                    <a:pt x="164" y="655"/>
                    <a:pt x="176" y="655"/>
                  </a:cubicBezTo>
                  <a:cubicBezTo>
                    <a:pt x="176" y="664"/>
                    <a:pt x="176" y="672"/>
                    <a:pt x="176" y="681"/>
                  </a:cubicBezTo>
                  <a:close/>
                  <a:moveTo>
                    <a:pt x="176" y="638"/>
                  </a:moveTo>
                  <a:cubicBezTo>
                    <a:pt x="164" y="637"/>
                    <a:pt x="152" y="637"/>
                    <a:pt x="141" y="636"/>
                  </a:cubicBezTo>
                  <a:cubicBezTo>
                    <a:pt x="141" y="628"/>
                    <a:pt x="141" y="620"/>
                    <a:pt x="141" y="613"/>
                  </a:cubicBezTo>
                  <a:cubicBezTo>
                    <a:pt x="152" y="612"/>
                    <a:pt x="164" y="612"/>
                    <a:pt x="176" y="612"/>
                  </a:cubicBezTo>
                  <a:cubicBezTo>
                    <a:pt x="176" y="621"/>
                    <a:pt x="176" y="629"/>
                    <a:pt x="176" y="638"/>
                  </a:cubicBezTo>
                  <a:close/>
                  <a:moveTo>
                    <a:pt x="176" y="595"/>
                  </a:moveTo>
                  <a:cubicBezTo>
                    <a:pt x="164" y="595"/>
                    <a:pt x="152" y="594"/>
                    <a:pt x="141" y="594"/>
                  </a:cubicBezTo>
                  <a:cubicBezTo>
                    <a:pt x="141" y="586"/>
                    <a:pt x="141" y="578"/>
                    <a:pt x="141" y="570"/>
                  </a:cubicBezTo>
                  <a:cubicBezTo>
                    <a:pt x="152" y="570"/>
                    <a:pt x="164" y="570"/>
                    <a:pt x="176" y="569"/>
                  </a:cubicBezTo>
                  <a:cubicBezTo>
                    <a:pt x="176" y="578"/>
                    <a:pt x="176" y="586"/>
                    <a:pt x="176" y="595"/>
                  </a:cubicBezTo>
                  <a:close/>
                  <a:moveTo>
                    <a:pt x="176" y="552"/>
                  </a:moveTo>
                  <a:cubicBezTo>
                    <a:pt x="164" y="552"/>
                    <a:pt x="152" y="552"/>
                    <a:pt x="141" y="552"/>
                  </a:cubicBezTo>
                  <a:cubicBezTo>
                    <a:pt x="141" y="544"/>
                    <a:pt x="141" y="536"/>
                    <a:pt x="141" y="528"/>
                  </a:cubicBezTo>
                  <a:cubicBezTo>
                    <a:pt x="152" y="527"/>
                    <a:pt x="164" y="527"/>
                    <a:pt x="176" y="526"/>
                  </a:cubicBezTo>
                  <a:cubicBezTo>
                    <a:pt x="176" y="535"/>
                    <a:pt x="176" y="543"/>
                    <a:pt x="176" y="552"/>
                  </a:cubicBezTo>
                  <a:close/>
                  <a:moveTo>
                    <a:pt x="176" y="509"/>
                  </a:moveTo>
                  <a:cubicBezTo>
                    <a:pt x="164" y="509"/>
                    <a:pt x="152" y="509"/>
                    <a:pt x="141" y="510"/>
                  </a:cubicBezTo>
                  <a:cubicBezTo>
                    <a:pt x="141" y="502"/>
                    <a:pt x="141" y="494"/>
                    <a:pt x="141" y="486"/>
                  </a:cubicBezTo>
                  <a:cubicBezTo>
                    <a:pt x="152" y="485"/>
                    <a:pt x="164" y="484"/>
                    <a:pt x="176" y="483"/>
                  </a:cubicBezTo>
                  <a:cubicBezTo>
                    <a:pt x="176" y="492"/>
                    <a:pt x="176" y="500"/>
                    <a:pt x="176" y="509"/>
                  </a:cubicBezTo>
                  <a:close/>
                  <a:moveTo>
                    <a:pt x="176" y="466"/>
                  </a:moveTo>
                  <a:cubicBezTo>
                    <a:pt x="164" y="466"/>
                    <a:pt x="152" y="467"/>
                    <a:pt x="141" y="467"/>
                  </a:cubicBezTo>
                  <a:cubicBezTo>
                    <a:pt x="141" y="460"/>
                    <a:pt x="141" y="452"/>
                    <a:pt x="141" y="444"/>
                  </a:cubicBezTo>
                  <a:cubicBezTo>
                    <a:pt x="152" y="442"/>
                    <a:pt x="164" y="441"/>
                    <a:pt x="176" y="440"/>
                  </a:cubicBezTo>
                  <a:cubicBezTo>
                    <a:pt x="176" y="448"/>
                    <a:pt x="176" y="457"/>
                    <a:pt x="176" y="466"/>
                  </a:cubicBezTo>
                  <a:close/>
                  <a:moveTo>
                    <a:pt x="176" y="422"/>
                  </a:moveTo>
                  <a:cubicBezTo>
                    <a:pt x="164" y="423"/>
                    <a:pt x="152" y="424"/>
                    <a:pt x="141" y="425"/>
                  </a:cubicBezTo>
                  <a:cubicBezTo>
                    <a:pt x="141" y="417"/>
                    <a:pt x="141" y="409"/>
                    <a:pt x="141" y="401"/>
                  </a:cubicBezTo>
                  <a:cubicBezTo>
                    <a:pt x="152" y="400"/>
                    <a:pt x="164" y="398"/>
                    <a:pt x="176" y="397"/>
                  </a:cubicBezTo>
                  <a:cubicBezTo>
                    <a:pt x="176" y="405"/>
                    <a:pt x="176" y="414"/>
                    <a:pt x="176" y="422"/>
                  </a:cubicBezTo>
                  <a:close/>
                  <a:moveTo>
                    <a:pt x="176" y="379"/>
                  </a:moveTo>
                  <a:cubicBezTo>
                    <a:pt x="164" y="381"/>
                    <a:pt x="152" y="382"/>
                    <a:pt x="141" y="383"/>
                  </a:cubicBezTo>
                  <a:cubicBezTo>
                    <a:pt x="141" y="375"/>
                    <a:pt x="141" y="367"/>
                    <a:pt x="141" y="359"/>
                  </a:cubicBezTo>
                  <a:cubicBezTo>
                    <a:pt x="152" y="357"/>
                    <a:pt x="164" y="356"/>
                    <a:pt x="176" y="354"/>
                  </a:cubicBezTo>
                  <a:cubicBezTo>
                    <a:pt x="176" y="362"/>
                    <a:pt x="176" y="371"/>
                    <a:pt x="176" y="379"/>
                  </a:cubicBezTo>
                  <a:close/>
                  <a:moveTo>
                    <a:pt x="141" y="299"/>
                  </a:moveTo>
                  <a:cubicBezTo>
                    <a:pt x="141" y="291"/>
                    <a:pt x="141" y="283"/>
                    <a:pt x="141" y="275"/>
                  </a:cubicBezTo>
                  <a:cubicBezTo>
                    <a:pt x="152" y="272"/>
                    <a:pt x="164" y="270"/>
                    <a:pt x="176" y="268"/>
                  </a:cubicBezTo>
                  <a:cubicBezTo>
                    <a:pt x="176" y="276"/>
                    <a:pt x="176" y="285"/>
                    <a:pt x="176" y="293"/>
                  </a:cubicBezTo>
                  <a:cubicBezTo>
                    <a:pt x="164" y="295"/>
                    <a:pt x="152" y="297"/>
                    <a:pt x="141" y="299"/>
                  </a:cubicBezTo>
                  <a:close/>
                  <a:moveTo>
                    <a:pt x="176" y="336"/>
                  </a:moveTo>
                  <a:cubicBezTo>
                    <a:pt x="164" y="338"/>
                    <a:pt x="152" y="339"/>
                    <a:pt x="141" y="341"/>
                  </a:cubicBezTo>
                  <a:cubicBezTo>
                    <a:pt x="141" y="333"/>
                    <a:pt x="141" y="325"/>
                    <a:pt x="141" y="317"/>
                  </a:cubicBezTo>
                  <a:cubicBezTo>
                    <a:pt x="152" y="315"/>
                    <a:pt x="164" y="313"/>
                    <a:pt x="176" y="311"/>
                  </a:cubicBezTo>
                  <a:cubicBezTo>
                    <a:pt x="176" y="319"/>
                    <a:pt x="176" y="328"/>
                    <a:pt x="176" y="336"/>
                  </a:cubicBezTo>
                  <a:close/>
                  <a:moveTo>
                    <a:pt x="176" y="250"/>
                  </a:moveTo>
                  <a:cubicBezTo>
                    <a:pt x="164" y="252"/>
                    <a:pt x="152" y="254"/>
                    <a:pt x="141" y="256"/>
                  </a:cubicBezTo>
                  <a:cubicBezTo>
                    <a:pt x="141" y="248"/>
                    <a:pt x="141" y="240"/>
                    <a:pt x="141" y="232"/>
                  </a:cubicBezTo>
                  <a:cubicBezTo>
                    <a:pt x="152" y="230"/>
                    <a:pt x="164" y="227"/>
                    <a:pt x="176" y="224"/>
                  </a:cubicBezTo>
                  <a:cubicBezTo>
                    <a:pt x="176" y="233"/>
                    <a:pt x="176" y="242"/>
                    <a:pt x="176" y="250"/>
                  </a:cubicBezTo>
                  <a:close/>
                  <a:moveTo>
                    <a:pt x="176" y="207"/>
                  </a:moveTo>
                  <a:cubicBezTo>
                    <a:pt x="164" y="209"/>
                    <a:pt x="152" y="212"/>
                    <a:pt x="141" y="214"/>
                  </a:cubicBezTo>
                  <a:cubicBezTo>
                    <a:pt x="141" y="206"/>
                    <a:pt x="141" y="198"/>
                    <a:pt x="141" y="190"/>
                  </a:cubicBezTo>
                  <a:cubicBezTo>
                    <a:pt x="152" y="187"/>
                    <a:pt x="164" y="184"/>
                    <a:pt x="176" y="181"/>
                  </a:cubicBezTo>
                  <a:cubicBezTo>
                    <a:pt x="176" y="190"/>
                    <a:pt x="176" y="198"/>
                    <a:pt x="176" y="207"/>
                  </a:cubicBezTo>
                  <a:close/>
                  <a:moveTo>
                    <a:pt x="176" y="164"/>
                  </a:moveTo>
                  <a:cubicBezTo>
                    <a:pt x="164" y="167"/>
                    <a:pt x="152" y="169"/>
                    <a:pt x="141" y="172"/>
                  </a:cubicBezTo>
                  <a:cubicBezTo>
                    <a:pt x="141" y="164"/>
                    <a:pt x="141" y="156"/>
                    <a:pt x="141" y="148"/>
                  </a:cubicBezTo>
                  <a:cubicBezTo>
                    <a:pt x="152" y="145"/>
                    <a:pt x="164" y="142"/>
                    <a:pt x="176" y="138"/>
                  </a:cubicBezTo>
                  <a:cubicBezTo>
                    <a:pt x="176" y="147"/>
                    <a:pt x="176" y="155"/>
                    <a:pt x="176" y="164"/>
                  </a:cubicBezTo>
                  <a:close/>
                  <a:moveTo>
                    <a:pt x="176" y="121"/>
                  </a:moveTo>
                  <a:cubicBezTo>
                    <a:pt x="164" y="124"/>
                    <a:pt x="152" y="127"/>
                    <a:pt x="141" y="130"/>
                  </a:cubicBezTo>
                  <a:cubicBezTo>
                    <a:pt x="141" y="122"/>
                    <a:pt x="141" y="114"/>
                    <a:pt x="141" y="106"/>
                  </a:cubicBezTo>
                  <a:cubicBezTo>
                    <a:pt x="152" y="102"/>
                    <a:pt x="164" y="99"/>
                    <a:pt x="176" y="95"/>
                  </a:cubicBezTo>
                  <a:cubicBezTo>
                    <a:pt x="176" y="104"/>
                    <a:pt x="176" y="112"/>
                    <a:pt x="176" y="121"/>
                  </a:cubicBezTo>
                  <a:close/>
                  <a:moveTo>
                    <a:pt x="141" y="64"/>
                  </a:moveTo>
                  <a:cubicBezTo>
                    <a:pt x="176" y="52"/>
                    <a:pt x="176" y="52"/>
                    <a:pt x="176" y="52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41" y="87"/>
                    <a:pt x="141" y="87"/>
                    <a:pt x="141" y="87"/>
                  </a:cubicBezTo>
                  <a:lnTo>
                    <a:pt x="141" y="64"/>
                  </a:lnTo>
                  <a:close/>
                  <a:moveTo>
                    <a:pt x="94" y="78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94" y="100"/>
                    <a:pt x="94" y="100"/>
                    <a:pt x="94" y="100"/>
                  </a:cubicBezTo>
                  <a:lnTo>
                    <a:pt x="94" y="78"/>
                  </a:lnTo>
                  <a:close/>
                  <a:moveTo>
                    <a:pt x="94" y="119"/>
                  </a:moveTo>
                  <a:cubicBezTo>
                    <a:pt x="102" y="117"/>
                    <a:pt x="109" y="114"/>
                    <a:pt x="117" y="112"/>
                  </a:cubicBezTo>
                  <a:cubicBezTo>
                    <a:pt x="117" y="120"/>
                    <a:pt x="117" y="127"/>
                    <a:pt x="117" y="135"/>
                  </a:cubicBezTo>
                  <a:cubicBezTo>
                    <a:pt x="109" y="137"/>
                    <a:pt x="102" y="139"/>
                    <a:pt x="94" y="141"/>
                  </a:cubicBezTo>
                  <a:cubicBezTo>
                    <a:pt x="94" y="133"/>
                    <a:pt x="94" y="126"/>
                    <a:pt x="94" y="119"/>
                  </a:cubicBezTo>
                  <a:close/>
                  <a:moveTo>
                    <a:pt x="94" y="160"/>
                  </a:moveTo>
                  <a:cubicBezTo>
                    <a:pt x="102" y="158"/>
                    <a:pt x="109" y="156"/>
                    <a:pt x="117" y="154"/>
                  </a:cubicBezTo>
                  <a:cubicBezTo>
                    <a:pt x="117" y="161"/>
                    <a:pt x="117" y="169"/>
                    <a:pt x="117" y="177"/>
                  </a:cubicBezTo>
                  <a:cubicBezTo>
                    <a:pt x="109" y="178"/>
                    <a:pt x="102" y="180"/>
                    <a:pt x="94" y="182"/>
                  </a:cubicBezTo>
                  <a:cubicBezTo>
                    <a:pt x="94" y="175"/>
                    <a:pt x="94" y="167"/>
                    <a:pt x="94" y="160"/>
                  </a:cubicBezTo>
                  <a:close/>
                  <a:moveTo>
                    <a:pt x="94" y="201"/>
                  </a:moveTo>
                  <a:cubicBezTo>
                    <a:pt x="102" y="199"/>
                    <a:pt x="109" y="197"/>
                    <a:pt x="117" y="195"/>
                  </a:cubicBezTo>
                  <a:cubicBezTo>
                    <a:pt x="117" y="203"/>
                    <a:pt x="117" y="211"/>
                    <a:pt x="117" y="218"/>
                  </a:cubicBezTo>
                  <a:cubicBezTo>
                    <a:pt x="109" y="220"/>
                    <a:pt x="102" y="221"/>
                    <a:pt x="94" y="223"/>
                  </a:cubicBezTo>
                  <a:cubicBezTo>
                    <a:pt x="94" y="216"/>
                    <a:pt x="94" y="208"/>
                    <a:pt x="94" y="201"/>
                  </a:cubicBezTo>
                  <a:close/>
                  <a:moveTo>
                    <a:pt x="94" y="242"/>
                  </a:moveTo>
                  <a:cubicBezTo>
                    <a:pt x="102" y="241"/>
                    <a:pt x="109" y="239"/>
                    <a:pt x="117" y="237"/>
                  </a:cubicBezTo>
                  <a:cubicBezTo>
                    <a:pt x="117" y="245"/>
                    <a:pt x="117" y="252"/>
                    <a:pt x="117" y="260"/>
                  </a:cubicBezTo>
                  <a:cubicBezTo>
                    <a:pt x="109" y="261"/>
                    <a:pt x="102" y="263"/>
                    <a:pt x="94" y="264"/>
                  </a:cubicBezTo>
                  <a:cubicBezTo>
                    <a:pt x="94" y="257"/>
                    <a:pt x="94" y="249"/>
                    <a:pt x="94" y="242"/>
                  </a:cubicBezTo>
                  <a:close/>
                  <a:moveTo>
                    <a:pt x="94" y="283"/>
                  </a:moveTo>
                  <a:cubicBezTo>
                    <a:pt x="101" y="282"/>
                    <a:pt x="109" y="280"/>
                    <a:pt x="117" y="279"/>
                  </a:cubicBezTo>
                  <a:cubicBezTo>
                    <a:pt x="117" y="286"/>
                    <a:pt x="117" y="294"/>
                    <a:pt x="117" y="302"/>
                  </a:cubicBezTo>
                  <a:cubicBezTo>
                    <a:pt x="109" y="303"/>
                    <a:pt x="101" y="304"/>
                    <a:pt x="94" y="305"/>
                  </a:cubicBezTo>
                  <a:cubicBezTo>
                    <a:pt x="94" y="298"/>
                    <a:pt x="94" y="291"/>
                    <a:pt x="94" y="283"/>
                  </a:cubicBezTo>
                  <a:close/>
                  <a:moveTo>
                    <a:pt x="94" y="324"/>
                  </a:moveTo>
                  <a:cubicBezTo>
                    <a:pt x="101" y="323"/>
                    <a:pt x="109" y="322"/>
                    <a:pt x="117" y="320"/>
                  </a:cubicBezTo>
                  <a:cubicBezTo>
                    <a:pt x="117" y="328"/>
                    <a:pt x="117" y="336"/>
                    <a:pt x="117" y="343"/>
                  </a:cubicBezTo>
                  <a:cubicBezTo>
                    <a:pt x="109" y="344"/>
                    <a:pt x="101" y="345"/>
                    <a:pt x="94" y="346"/>
                  </a:cubicBezTo>
                  <a:cubicBezTo>
                    <a:pt x="94" y="339"/>
                    <a:pt x="94" y="332"/>
                    <a:pt x="94" y="324"/>
                  </a:cubicBezTo>
                  <a:close/>
                  <a:moveTo>
                    <a:pt x="94" y="365"/>
                  </a:moveTo>
                  <a:cubicBezTo>
                    <a:pt x="101" y="364"/>
                    <a:pt x="109" y="363"/>
                    <a:pt x="116" y="362"/>
                  </a:cubicBezTo>
                  <a:cubicBezTo>
                    <a:pt x="116" y="370"/>
                    <a:pt x="116" y="377"/>
                    <a:pt x="116" y="385"/>
                  </a:cubicBezTo>
                  <a:cubicBezTo>
                    <a:pt x="109" y="386"/>
                    <a:pt x="101" y="387"/>
                    <a:pt x="94" y="387"/>
                  </a:cubicBezTo>
                  <a:cubicBezTo>
                    <a:pt x="94" y="380"/>
                    <a:pt x="94" y="373"/>
                    <a:pt x="94" y="365"/>
                  </a:cubicBezTo>
                  <a:close/>
                  <a:moveTo>
                    <a:pt x="94" y="407"/>
                  </a:moveTo>
                  <a:cubicBezTo>
                    <a:pt x="101" y="406"/>
                    <a:pt x="109" y="405"/>
                    <a:pt x="116" y="404"/>
                  </a:cubicBezTo>
                  <a:cubicBezTo>
                    <a:pt x="116" y="411"/>
                    <a:pt x="116" y="419"/>
                    <a:pt x="116" y="427"/>
                  </a:cubicBezTo>
                  <a:cubicBezTo>
                    <a:pt x="109" y="427"/>
                    <a:pt x="101" y="428"/>
                    <a:pt x="94" y="428"/>
                  </a:cubicBezTo>
                  <a:cubicBezTo>
                    <a:pt x="94" y="421"/>
                    <a:pt x="94" y="414"/>
                    <a:pt x="94" y="407"/>
                  </a:cubicBezTo>
                  <a:close/>
                  <a:moveTo>
                    <a:pt x="94" y="448"/>
                  </a:moveTo>
                  <a:cubicBezTo>
                    <a:pt x="101" y="447"/>
                    <a:pt x="109" y="446"/>
                    <a:pt x="116" y="445"/>
                  </a:cubicBezTo>
                  <a:cubicBezTo>
                    <a:pt x="116" y="453"/>
                    <a:pt x="116" y="461"/>
                    <a:pt x="116" y="468"/>
                  </a:cubicBezTo>
                  <a:cubicBezTo>
                    <a:pt x="109" y="469"/>
                    <a:pt x="101" y="469"/>
                    <a:pt x="94" y="469"/>
                  </a:cubicBezTo>
                  <a:cubicBezTo>
                    <a:pt x="94" y="462"/>
                    <a:pt x="94" y="455"/>
                    <a:pt x="94" y="448"/>
                  </a:cubicBezTo>
                  <a:close/>
                  <a:moveTo>
                    <a:pt x="94" y="489"/>
                  </a:moveTo>
                  <a:cubicBezTo>
                    <a:pt x="101" y="488"/>
                    <a:pt x="109" y="488"/>
                    <a:pt x="116" y="487"/>
                  </a:cubicBezTo>
                  <a:cubicBezTo>
                    <a:pt x="116" y="495"/>
                    <a:pt x="116" y="502"/>
                    <a:pt x="116" y="510"/>
                  </a:cubicBezTo>
                  <a:cubicBezTo>
                    <a:pt x="109" y="510"/>
                    <a:pt x="101" y="510"/>
                    <a:pt x="94" y="511"/>
                  </a:cubicBezTo>
                  <a:cubicBezTo>
                    <a:pt x="94" y="503"/>
                    <a:pt x="94" y="496"/>
                    <a:pt x="94" y="489"/>
                  </a:cubicBezTo>
                  <a:close/>
                  <a:moveTo>
                    <a:pt x="93" y="530"/>
                  </a:moveTo>
                  <a:cubicBezTo>
                    <a:pt x="101" y="529"/>
                    <a:pt x="109" y="529"/>
                    <a:pt x="116" y="529"/>
                  </a:cubicBezTo>
                  <a:cubicBezTo>
                    <a:pt x="116" y="536"/>
                    <a:pt x="116" y="544"/>
                    <a:pt x="116" y="552"/>
                  </a:cubicBezTo>
                  <a:cubicBezTo>
                    <a:pt x="109" y="552"/>
                    <a:pt x="101" y="552"/>
                    <a:pt x="93" y="552"/>
                  </a:cubicBezTo>
                  <a:cubicBezTo>
                    <a:pt x="93" y="544"/>
                    <a:pt x="93" y="537"/>
                    <a:pt x="93" y="530"/>
                  </a:cubicBezTo>
                  <a:close/>
                  <a:moveTo>
                    <a:pt x="93" y="571"/>
                  </a:moveTo>
                  <a:cubicBezTo>
                    <a:pt x="101" y="571"/>
                    <a:pt x="109" y="570"/>
                    <a:pt x="116" y="570"/>
                  </a:cubicBezTo>
                  <a:cubicBezTo>
                    <a:pt x="116" y="578"/>
                    <a:pt x="116" y="586"/>
                    <a:pt x="116" y="593"/>
                  </a:cubicBezTo>
                  <a:cubicBezTo>
                    <a:pt x="109" y="593"/>
                    <a:pt x="101" y="593"/>
                    <a:pt x="93" y="593"/>
                  </a:cubicBezTo>
                  <a:cubicBezTo>
                    <a:pt x="93" y="585"/>
                    <a:pt x="93" y="578"/>
                    <a:pt x="93" y="571"/>
                  </a:cubicBezTo>
                  <a:close/>
                  <a:moveTo>
                    <a:pt x="93" y="612"/>
                  </a:moveTo>
                  <a:cubicBezTo>
                    <a:pt x="101" y="612"/>
                    <a:pt x="108" y="612"/>
                    <a:pt x="116" y="612"/>
                  </a:cubicBezTo>
                  <a:cubicBezTo>
                    <a:pt x="116" y="620"/>
                    <a:pt x="116" y="627"/>
                    <a:pt x="116" y="635"/>
                  </a:cubicBezTo>
                  <a:cubicBezTo>
                    <a:pt x="108" y="635"/>
                    <a:pt x="101" y="634"/>
                    <a:pt x="93" y="634"/>
                  </a:cubicBezTo>
                  <a:cubicBezTo>
                    <a:pt x="93" y="627"/>
                    <a:pt x="93" y="619"/>
                    <a:pt x="93" y="612"/>
                  </a:cubicBezTo>
                  <a:close/>
                  <a:moveTo>
                    <a:pt x="93" y="653"/>
                  </a:moveTo>
                  <a:cubicBezTo>
                    <a:pt x="101" y="653"/>
                    <a:pt x="108" y="653"/>
                    <a:pt x="116" y="654"/>
                  </a:cubicBezTo>
                  <a:cubicBezTo>
                    <a:pt x="116" y="661"/>
                    <a:pt x="116" y="669"/>
                    <a:pt x="116" y="676"/>
                  </a:cubicBezTo>
                  <a:cubicBezTo>
                    <a:pt x="108" y="676"/>
                    <a:pt x="101" y="675"/>
                    <a:pt x="93" y="675"/>
                  </a:cubicBezTo>
                  <a:cubicBezTo>
                    <a:pt x="93" y="668"/>
                    <a:pt x="93" y="660"/>
                    <a:pt x="93" y="653"/>
                  </a:cubicBezTo>
                  <a:close/>
                  <a:moveTo>
                    <a:pt x="93" y="694"/>
                  </a:moveTo>
                  <a:cubicBezTo>
                    <a:pt x="101" y="695"/>
                    <a:pt x="108" y="695"/>
                    <a:pt x="116" y="695"/>
                  </a:cubicBezTo>
                  <a:cubicBezTo>
                    <a:pt x="116" y="703"/>
                    <a:pt x="116" y="710"/>
                    <a:pt x="116" y="718"/>
                  </a:cubicBezTo>
                  <a:cubicBezTo>
                    <a:pt x="108" y="717"/>
                    <a:pt x="101" y="717"/>
                    <a:pt x="93" y="716"/>
                  </a:cubicBezTo>
                  <a:cubicBezTo>
                    <a:pt x="93" y="709"/>
                    <a:pt x="93" y="702"/>
                    <a:pt x="93" y="694"/>
                  </a:cubicBezTo>
                  <a:close/>
                  <a:moveTo>
                    <a:pt x="93" y="735"/>
                  </a:moveTo>
                  <a:cubicBezTo>
                    <a:pt x="101" y="736"/>
                    <a:pt x="108" y="736"/>
                    <a:pt x="116" y="737"/>
                  </a:cubicBezTo>
                  <a:cubicBezTo>
                    <a:pt x="116" y="744"/>
                    <a:pt x="116" y="752"/>
                    <a:pt x="116" y="760"/>
                  </a:cubicBezTo>
                  <a:cubicBezTo>
                    <a:pt x="108" y="759"/>
                    <a:pt x="101" y="758"/>
                    <a:pt x="93" y="757"/>
                  </a:cubicBezTo>
                  <a:cubicBezTo>
                    <a:pt x="93" y="750"/>
                    <a:pt x="93" y="743"/>
                    <a:pt x="93" y="735"/>
                  </a:cubicBezTo>
                  <a:close/>
                  <a:moveTo>
                    <a:pt x="93" y="776"/>
                  </a:moveTo>
                  <a:cubicBezTo>
                    <a:pt x="116" y="778"/>
                    <a:pt x="116" y="778"/>
                    <a:pt x="116" y="778"/>
                  </a:cubicBezTo>
                  <a:cubicBezTo>
                    <a:pt x="116" y="801"/>
                    <a:pt x="116" y="801"/>
                    <a:pt x="116" y="801"/>
                  </a:cubicBezTo>
                  <a:cubicBezTo>
                    <a:pt x="93" y="798"/>
                    <a:pt x="93" y="798"/>
                    <a:pt x="93" y="798"/>
                  </a:cubicBezTo>
                  <a:lnTo>
                    <a:pt x="93" y="776"/>
                  </a:lnTo>
                  <a:close/>
                  <a:moveTo>
                    <a:pt x="74" y="796"/>
                  </a:moveTo>
                  <a:cubicBezTo>
                    <a:pt x="58" y="794"/>
                    <a:pt x="58" y="794"/>
                    <a:pt x="58" y="794"/>
                  </a:cubicBezTo>
                  <a:cubicBezTo>
                    <a:pt x="58" y="774"/>
                    <a:pt x="58" y="774"/>
                    <a:pt x="58" y="774"/>
                  </a:cubicBezTo>
                  <a:cubicBezTo>
                    <a:pt x="74" y="775"/>
                    <a:pt x="74" y="775"/>
                    <a:pt x="74" y="775"/>
                  </a:cubicBezTo>
                  <a:lnTo>
                    <a:pt x="74" y="796"/>
                  </a:lnTo>
                  <a:close/>
                  <a:moveTo>
                    <a:pt x="74" y="756"/>
                  </a:moveTo>
                  <a:cubicBezTo>
                    <a:pt x="69" y="755"/>
                    <a:pt x="63" y="754"/>
                    <a:pt x="58" y="754"/>
                  </a:cubicBezTo>
                  <a:cubicBezTo>
                    <a:pt x="58" y="747"/>
                    <a:pt x="58" y="740"/>
                    <a:pt x="58" y="733"/>
                  </a:cubicBezTo>
                  <a:cubicBezTo>
                    <a:pt x="63" y="734"/>
                    <a:pt x="69" y="734"/>
                    <a:pt x="74" y="735"/>
                  </a:cubicBezTo>
                  <a:cubicBezTo>
                    <a:pt x="74" y="742"/>
                    <a:pt x="74" y="749"/>
                    <a:pt x="74" y="756"/>
                  </a:cubicBezTo>
                  <a:close/>
                  <a:moveTo>
                    <a:pt x="58" y="713"/>
                  </a:moveTo>
                  <a:cubicBezTo>
                    <a:pt x="58" y="707"/>
                    <a:pt x="58" y="700"/>
                    <a:pt x="58" y="693"/>
                  </a:cubicBezTo>
                  <a:cubicBezTo>
                    <a:pt x="63" y="693"/>
                    <a:pt x="69" y="694"/>
                    <a:pt x="74" y="694"/>
                  </a:cubicBezTo>
                  <a:cubicBezTo>
                    <a:pt x="74" y="701"/>
                    <a:pt x="74" y="708"/>
                    <a:pt x="74" y="715"/>
                  </a:cubicBezTo>
                  <a:cubicBezTo>
                    <a:pt x="69" y="714"/>
                    <a:pt x="63" y="714"/>
                    <a:pt x="58" y="713"/>
                  </a:cubicBezTo>
                  <a:close/>
                  <a:moveTo>
                    <a:pt x="74" y="674"/>
                  </a:moveTo>
                  <a:cubicBezTo>
                    <a:pt x="69" y="674"/>
                    <a:pt x="63" y="674"/>
                    <a:pt x="58" y="673"/>
                  </a:cubicBezTo>
                  <a:cubicBezTo>
                    <a:pt x="58" y="666"/>
                    <a:pt x="58" y="660"/>
                    <a:pt x="58" y="653"/>
                  </a:cubicBezTo>
                  <a:cubicBezTo>
                    <a:pt x="63" y="653"/>
                    <a:pt x="69" y="653"/>
                    <a:pt x="74" y="653"/>
                  </a:cubicBezTo>
                  <a:cubicBezTo>
                    <a:pt x="74" y="660"/>
                    <a:pt x="74" y="667"/>
                    <a:pt x="74" y="674"/>
                  </a:cubicBezTo>
                  <a:close/>
                  <a:moveTo>
                    <a:pt x="58" y="633"/>
                  </a:moveTo>
                  <a:cubicBezTo>
                    <a:pt x="58" y="626"/>
                    <a:pt x="58" y="619"/>
                    <a:pt x="58" y="613"/>
                  </a:cubicBezTo>
                  <a:cubicBezTo>
                    <a:pt x="63" y="613"/>
                    <a:pt x="69" y="613"/>
                    <a:pt x="74" y="613"/>
                  </a:cubicBezTo>
                  <a:cubicBezTo>
                    <a:pt x="74" y="620"/>
                    <a:pt x="74" y="627"/>
                    <a:pt x="74" y="634"/>
                  </a:cubicBezTo>
                  <a:cubicBezTo>
                    <a:pt x="69" y="633"/>
                    <a:pt x="63" y="633"/>
                    <a:pt x="58" y="633"/>
                  </a:cubicBezTo>
                  <a:close/>
                  <a:moveTo>
                    <a:pt x="74" y="593"/>
                  </a:moveTo>
                  <a:cubicBezTo>
                    <a:pt x="69" y="593"/>
                    <a:pt x="63" y="593"/>
                    <a:pt x="58" y="593"/>
                  </a:cubicBezTo>
                  <a:cubicBezTo>
                    <a:pt x="58" y="586"/>
                    <a:pt x="58" y="579"/>
                    <a:pt x="58" y="572"/>
                  </a:cubicBezTo>
                  <a:cubicBezTo>
                    <a:pt x="63" y="572"/>
                    <a:pt x="69" y="572"/>
                    <a:pt x="74" y="572"/>
                  </a:cubicBezTo>
                  <a:cubicBezTo>
                    <a:pt x="74" y="579"/>
                    <a:pt x="74" y="586"/>
                    <a:pt x="74" y="593"/>
                  </a:cubicBezTo>
                  <a:close/>
                  <a:moveTo>
                    <a:pt x="58" y="552"/>
                  </a:moveTo>
                  <a:cubicBezTo>
                    <a:pt x="58" y="546"/>
                    <a:pt x="58" y="539"/>
                    <a:pt x="58" y="532"/>
                  </a:cubicBezTo>
                  <a:cubicBezTo>
                    <a:pt x="63" y="532"/>
                    <a:pt x="69" y="532"/>
                    <a:pt x="74" y="531"/>
                  </a:cubicBezTo>
                  <a:cubicBezTo>
                    <a:pt x="74" y="538"/>
                    <a:pt x="74" y="545"/>
                    <a:pt x="74" y="552"/>
                  </a:cubicBezTo>
                  <a:cubicBezTo>
                    <a:pt x="69" y="552"/>
                    <a:pt x="63" y="552"/>
                    <a:pt x="58" y="552"/>
                  </a:cubicBezTo>
                  <a:close/>
                  <a:moveTo>
                    <a:pt x="74" y="512"/>
                  </a:moveTo>
                  <a:cubicBezTo>
                    <a:pt x="69" y="512"/>
                    <a:pt x="63" y="512"/>
                    <a:pt x="58" y="512"/>
                  </a:cubicBezTo>
                  <a:cubicBezTo>
                    <a:pt x="58" y="505"/>
                    <a:pt x="58" y="499"/>
                    <a:pt x="58" y="492"/>
                  </a:cubicBezTo>
                  <a:cubicBezTo>
                    <a:pt x="63" y="491"/>
                    <a:pt x="69" y="491"/>
                    <a:pt x="74" y="491"/>
                  </a:cubicBezTo>
                  <a:cubicBezTo>
                    <a:pt x="74" y="498"/>
                    <a:pt x="74" y="505"/>
                    <a:pt x="74" y="512"/>
                  </a:cubicBezTo>
                  <a:close/>
                  <a:moveTo>
                    <a:pt x="74" y="471"/>
                  </a:moveTo>
                  <a:cubicBezTo>
                    <a:pt x="69" y="471"/>
                    <a:pt x="63" y="472"/>
                    <a:pt x="58" y="472"/>
                  </a:cubicBezTo>
                  <a:cubicBezTo>
                    <a:pt x="58" y="465"/>
                    <a:pt x="58" y="458"/>
                    <a:pt x="58" y="452"/>
                  </a:cubicBezTo>
                  <a:cubicBezTo>
                    <a:pt x="63" y="451"/>
                    <a:pt x="69" y="450"/>
                    <a:pt x="74" y="450"/>
                  </a:cubicBezTo>
                  <a:cubicBezTo>
                    <a:pt x="74" y="457"/>
                    <a:pt x="74" y="464"/>
                    <a:pt x="74" y="471"/>
                  </a:cubicBezTo>
                  <a:close/>
                  <a:moveTo>
                    <a:pt x="74" y="430"/>
                  </a:moveTo>
                  <a:cubicBezTo>
                    <a:pt x="69" y="431"/>
                    <a:pt x="63" y="431"/>
                    <a:pt x="58" y="432"/>
                  </a:cubicBezTo>
                  <a:cubicBezTo>
                    <a:pt x="58" y="425"/>
                    <a:pt x="58" y="418"/>
                    <a:pt x="58" y="411"/>
                  </a:cubicBezTo>
                  <a:cubicBezTo>
                    <a:pt x="63" y="411"/>
                    <a:pt x="69" y="410"/>
                    <a:pt x="74" y="409"/>
                  </a:cubicBezTo>
                  <a:cubicBezTo>
                    <a:pt x="74" y="416"/>
                    <a:pt x="74" y="423"/>
                    <a:pt x="74" y="430"/>
                  </a:cubicBezTo>
                  <a:close/>
                  <a:moveTo>
                    <a:pt x="74" y="390"/>
                  </a:moveTo>
                  <a:cubicBezTo>
                    <a:pt x="69" y="390"/>
                    <a:pt x="63" y="391"/>
                    <a:pt x="58" y="391"/>
                  </a:cubicBezTo>
                  <a:cubicBezTo>
                    <a:pt x="58" y="385"/>
                    <a:pt x="58" y="378"/>
                    <a:pt x="58" y="371"/>
                  </a:cubicBezTo>
                  <a:cubicBezTo>
                    <a:pt x="63" y="370"/>
                    <a:pt x="69" y="369"/>
                    <a:pt x="74" y="369"/>
                  </a:cubicBezTo>
                  <a:cubicBezTo>
                    <a:pt x="74" y="376"/>
                    <a:pt x="74" y="383"/>
                    <a:pt x="74" y="390"/>
                  </a:cubicBezTo>
                  <a:close/>
                  <a:moveTo>
                    <a:pt x="74" y="349"/>
                  </a:moveTo>
                  <a:cubicBezTo>
                    <a:pt x="69" y="350"/>
                    <a:pt x="63" y="350"/>
                    <a:pt x="58" y="351"/>
                  </a:cubicBezTo>
                  <a:cubicBezTo>
                    <a:pt x="58" y="344"/>
                    <a:pt x="58" y="338"/>
                    <a:pt x="58" y="331"/>
                  </a:cubicBezTo>
                  <a:cubicBezTo>
                    <a:pt x="63" y="330"/>
                    <a:pt x="69" y="329"/>
                    <a:pt x="74" y="328"/>
                  </a:cubicBezTo>
                  <a:cubicBezTo>
                    <a:pt x="74" y="335"/>
                    <a:pt x="74" y="342"/>
                    <a:pt x="74" y="349"/>
                  </a:cubicBezTo>
                  <a:close/>
                  <a:moveTo>
                    <a:pt x="74" y="308"/>
                  </a:moveTo>
                  <a:cubicBezTo>
                    <a:pt x="69" y="309"/>
                    <a:pt x="63" y="310"/>
                    <a:pt x="58" y="311"/>
                  </a:cubicBezTo>
                  <a:cubicBezTo>
                    <a:pt x="58" y="304"/>
                    <a:pt x="58" y="297"/>
                    <a:pt x="58" y="291"/>
                  </a:cubicBezTo>
                  <a:cubicBezTo>
                    <a:pt x="63" y="289"/>
                    <a:pt x="69" y="288"/>
                    <a:pt x="74" y="287"/>
                  </a:cubicBezTo>
                  <a:cubicBezTo>
                    <a:pt x="74" y="294"/>
                    <a:pt x="74" y="301"/>
                    <a:pt x="74" y="308"/>
                  </a:cubicBezTo>
                  <a:close/>
                  <a:moveTo>
                    <a:pt x="74" y="268"/>
                  </a:moveTo>
                  <a:cubicBezTo>
                    <a:pt x="69" y="269"/>
                    <a:pt x="63" y="270"/>
                    <a:pt x="58" y="271"/>
                  </a:cubicBezTo>
                  <a:cubicBezTo>
                    <a:pt x="58" y="264"/>
                    <a:pt x="58" y="257"/>
                    <a:pt x="58" y="250"/>
                  </a:cubicBezTo>
                  <a:cubicBezTo>
                    <a:pt x="63" y="249"/>
                    <a:pt x="69" y="248"/>
                    <a:pt x="74" y="247"/>
                  </a:cubicBezTo>
                  <a:cubicBezTo>
                    <a:pt x="74" y="254"/>
                    <a:pt x="74" y="261"/>
                    <a:pt x="74" y="268"/>
                  </a:cubicBezTo>
                  <a:close/>
                  <a:moveTo>
                    <a:pt x="74" y="227"/>
                  </a:moveTo>
                  <a:cubicBezTo>
                    <a:pt x="69" y="228"/>
                    <a:pt x="63" y="229"/>
                    <a:pt x="58" y="230"/>
                  </a:cubicBezTo>
                  <a:cubicBezTo>
                    <a:pt x="58" y="224"/>
                    <a:pt x="58" y="217"/>
                    <a:pt x="58" y="210"/>
                  </a:cubicBezTo>
                  <a:cubicBezTo>
                    <a:pt x="63" y="209"/>
                    <a:pt x="69" y="207"/>
                    <a:pt x="74" y="206"/>
                  </a:cubicBezTo>
                  <a:cubicBezTo>
                    <a:pt x="74" y="213"/>
                    <a:pt x="74" y="220"/>
                    <a:pt x="74" y="227"/>
                  </a:cubicBezTo>
                  <a:close/>
                  <a:moveTo>
                    <a:pt x="58" y="190"/>
                  </a:moveTo>
                  <a:cubicBezTo>
                    <a:pt x="58" y="183"/>
                    <a:pt x="58" y="177"/>
                    <a:pt x="58" y="170"/>
                  </a:cubicBezTo>
                  <a:cubicBezTo>
                    <a:pt x="63" y="168"/>
                    <a:pt x="69" y="167"/>
                    <a:pt x="74" y="165"/>
                  </a:cubicBezTo>
                  <a:cubicBezTo>
                    <a:pt x="74" y="172"/>
                    <a:pt x="74" y="179"/>
                    <a:pt x="74" y="186"/>
                  </a:cubicBezTo>
                  <a:cubicBezTo>
                    <a:pt x="69" y="188"/>
                    <a:pt x="63" y="189"/>
                    <a:pt x="58" y="190"/>
                  </a:cubicBezTo>
                  <a:close/>
                  <a:moveTo>
                    <a:pt x="74" y="146"/>
                  </a:moveTo>
                  <a:cubicBezTo>
                    <a:pt x="69" y="147"/>
                    <a:pt x="63" y="148"/>
                    <a:pt x="58" y="150"/>
                  </a:cubicBezTo>
                  <a:cubicBezTo>
                    <a:pt x="58" y="143"/>
                    <a:pt x="58" y="136"/>
                    <a:pt x="58" y="130"/>
                  </a:cubicBezTo>
                  <a:cubicBezTo>
                    <a:pt x="63" y="128"/>
                    <a:pt x="69" y="126"/>
                    <a:pt x="74" y="125"/>
                  </a:cubicBezTo>
                  <a:cubicBezTo>
                    <a:pt x="74" y="132"/>
                    <a:pt x="74" y="139"/>
                    <a:pt x="74" y="146"/>
                  </a:cubicBezTo>
                  <a:close/>
                  <a:moveTo>
                    <a:pt x="58" y="89"/>
                  </a:moveTo>
                  <a:cubicBezTo>
                    <a:pt x="74" y="84"/>
                    <a:pt x="74" y="84"/>
                    <a:pt x="74" y="8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58" y="110"/>
                    <a:pt x="58" y="110"/>
                    <a:pt x="58" y="110"/>
                  </a:cubicBezTo>
                  <a:lnTo>
                    <a:pt x="58" y="89"/>
                  </a:lnTo>
                  <a:close/>
                  <a:moveTo>
                    <a:pt x="43" y="793"/>
                  </a:moveTo>
                  <a:cubicBezTo>
                    <a:pt x="29" y="791"/>
                    <a:pt x="29" y="791"/>
                    <a:pt x="29" y="791"/>
                  </a:cubicBezTo>
                  <a:cubicBezTo>
                    <a:pt x="29" y="772"/>
                    <a:pt x="29" y="772"/>
                    <a:pt x="29" y="772"/>
                  </a:cubicBezTo>
                  <a:cubicBezTo>
                    <a:pt x="43" y="773"/>
                    <a:pt x="43" y="773"/>
                    <a:pt x="43" y="773"/>
                  </a:cubicBezTo>
                  <a:lnTo>
                    <a:pt x="43" y="793"/>
                  </a:lnTo>
                  <a:close/>
                  <a:moveTo>
                    <a:pt x="43" y="753"/>
                  </a:moveTo>
                  <a:cubicBezTo>
                    <a:pt x="38" y="752"/>
                    <a:pt x="33" y="752"/>
                    <a:pt x="28" y="751"/>
                  </a:cubicBezTo>
                  <a:cubicBezTo>
                    <a:pt x="28" y="745"/>
                    <a:pt x="28" y="738"/>
                    <a:pt x="28" y="732"/>
                  </a:cubicBezTo>
                  <a:cubicBezTo>
                    <a:pt x="33" y="732"/>
                    <a:pt x="38" y="733"/>
                    <a:pt x="43" y="733"/>
                  </a:cubicBezTo>
                  <a:cubicBezTo>
                    <a:pt x="43" y="739"/>
                    <a:pt x="43" y="746"/>
                    <a:pt x="43" y="753"/>
                  </a:cubicBezTo>
                  <a:close/>
                  <a:moveTo>
                    <a:pt x="43" y="713"/>
                  </a:moveTo>
                  <a:cubicBezTo>
                    <a:pt x="38" y="712"/>
                    <a:pt x="33" y="712"/>
                    <a:pt x="28" y="711"/>
                  </a:cubicBezTo>
                  <a:cubicBezTo>
                    <a:pt x="28" y="705"/>
                    <a:pt x="28" y="699"/>
                    <a:pt x="28" y="692"/>
                  </a:cubicBezTo>
                  <a:cubicBezTo>
                    <a:pt x="33" y="693"/>
                    <a:pt x="38" y="693"/>
                    <a:pt x="43" y="693"/>
                  </a:cubicBezTo>
                  <a:cubicBezTo>
                    <a:pt x="43" y="700"/>
                    <a:pt x="43" y="706"/>
                    <a:pt x="43" y="713"/>
                  </a:cubicBezTo>
                  <a:close/>
                  <a:moveTo>
                    <a:pt x="43" y="673"/>
                  </a:moveTo>
                  <a:cubicBezTo>
                    <a:pt x="38" y="673"/>
                    <a:pt x="33" y="672"/>
                    <a:pt x="28" y="672"/>
                  </a:cubicBezTo>
                  <a:cubicBezTo>
                    <a:pt x="28" y="666"/>
                    <a:pt x="28" y="659"/>
                    <a:pt x="28" y="653"/>
                  </a:cubicBezTo>
                  <a:cubicBezTo>
                    <a:pt x="33" y="653"/>
                    <a:pt x="38" y="653"/>
                    <a:pt x="43" y="653"/>
                  </a:cubicBezTo>
                  <a:cubicBezTo>
                    <a:pt x="43" y="660"/>
                    <a:pt x="43" y="666"/>
                    <a:pt x="43" y="673"/>
                  </a:cubicBezTo>
                  <a:close/>
                  <a:moveTo>
                    <a:pt x="42" y="633"/>
                  </a:moveTo>
                  <a:cubicBezTo>
                    <a:pt x="38" y="633"/>
                    <a:pt x="33" y="633"/>
                    <a:pt x="28" y="632"/>
                  </a:cubicBezTo>
                  <a:cubicBezTo>
                    <a:pt x="28" y="626"/>
                    <a:pt x="28" y="620"/>
                    <a:pt x="28" y="613"/>
                  </a:cubicBezTo>
                  <a:cubicBezTo>
                    <a:pt x="33" y="613"/>
                    <a:pt x="38" y="613"/>
                    <a:pt x="42" y="613"/>
                  </a:cubicBezTo>
                  <a:cubicBezTo>
                    <a:pt x="42" y="620"/>
                    <a:pt x="42" y="626"/>
                    <a:pt x="42" y="633"/>
                  </a:cubicBezTo>
                  <a:close/>
                  <a:moveTo>
                    <a:pt x="42" y="593"/>
                  </a:moveTo>
                  <a:cubicBezTo>
                    <a:pt x="38" y="593"/>
                    <a:pt x="33" y="593"/>
                    <a:pt x="28" y="593"/>
                  </a:cubicBezTo>
                  <a:cubicBezTo>
                    <a:pt x="28" y="586"/>
                    <a:pt x="28" y="580"/>
                    <a:pt x="28" y="574"/>
                  </a:cubicBezTo>
                  <a:cubicBezTo>
                    <a:pt x="33" y="574"/>
                    <a:pt x="38" y="573"/>
                    <a:pt x="42" y="573"/>
                  </a:cubicBezTo>
                  <a:cubicBezTo>
                    <a:pt x="42" y="580"/>
                    <a:pt x="42" y="586"/>
                    <a:pt x="42" y="593"/>
                  </a:cubicBezTo>
                  <a:close/>
                  <a:moveTo>
                    <a:pt x="42" y="553"/>
                  </a:moveTo>
                  <a:cubicBezTo>
                    <a:pt x="37" y="553"/>
                    <a:pt x="33" y="553"/>
                    <a:pt x="28" y="553"/>
                  </a:cubicBezTo>
                  <a:cubicBezTo>
                    <a:pt x="28" y="547"/>
                    <a:pt x="28" y="540"/>
                    <a:pt x="28" y="534"/>
                  </a:cubicBezTo>
                  <a:cubicBezTo>
                    <a:pt x="33" y="534"/>
                    <a:pt x="37" y="534"/>
                    <a:pt x="42" y="533"/>
                  </a:cubicBezTo>
                  <a:cubicBezTo>
                    <a:pt x="42" y="540"/>
                    <a:pt x="42" y="546"/>
                    <a:pt x="42" y="553"/>
                  </a:cubicBezTo>
                  <a:close/>
                  <a:moveTo>
                    <a:pt x="42" y="513"/>
                  </a:moveTo>
                  <a:cubicBezTo>
                    <a:pt x="37" y="513"/>
                    <a:pt x="33" y="513"/>
                    <a:pt x="28" y="514"/>
                  </a:cubicBezTo>
                  <a:cubicBezTo>
                    <a:pt x="28" y="507"/>
                    <a:pt x="28" y="501"/>
                    <a:pt x="28" y="495"/>
                  </a:cubicBezTo>
                  <a:cubicBezTo>
                    <a:pt x="33" y="494"/>
                    <a:pt x="37" y="494"/>
                    <a:pt x="42" y="493"/>
                  </a:cubicBezTo>
                  <a:cubicBezTo>
                    <a:pt x="42" y="500"/>
                    <a:pt x="42" y="507"/>
                    <a:pt x="42" y="513"/>
                  </a:cubicBezTo>
                  <a:close/>
                  <a:moveTo>
                    <a:pt x="42" y="473"/>
                  </a:moveTo>
                  <a:cubicBezTo>
                    <a:pt x="37" y="474"/>
                    <a:pt x="32" y="474"/>
                    <a:pt x="28" y="474"/>
                  </a:cubicBezTo>
                  <a:cubicBezTo>
                    <a:pt x="28" y="468"/>
                    <a:pt x="28" y="461"/>
                    <a:pt x="28" y="455"/>
                  </a:cubicBezTo>
                  <a:cubicBezTo>
                    <a:pt x="32" y="454"/>
                    <a:pt x="37" y="454"/>
                    <a:pt x="42" y="454"/>
                  </a:cubicBezTo>
                  <a:cubicBezTo>
                    <a:pt x="42" y="460"/>
                    <a:pt x="42" y="467"/>
                    <a:pt x="42" y="473"/>
                  </a:cubicBezTo>
                  <a:close/>
                  <a:moveTo>
                    <a:pt x="42" y="433"/>
                  </a:moveTo>
                  <a:cubicBezTo>
                    <a:pt x="37" y="434"/>
                    <a:pt x="32" y="434"/>
                    <a:pt x="28" y="434"/>
                  </a:cubicBezTo>
                  <a:cubicBezTo>
                    <a:pt x="28" y="428"/>
                    <a:pt x="28" y="422"/>
                    <a:pt x="28" y="415"/>
                  </a:cubicBezTo>
                  <a:cubicBezTo>
                    <a:pt x="32" y="415"/>
                    <a:pt x="37" y="414"/>
                    <a:pt x="42" y="414"/>
                  </a:cubicBezTo>
                  <a:cubicBezTo>
                    <a:pt x="42" y="420"/>
                    <a:pt x="42" y="427"/>
                    <a:pt x="42" y="433"/>
                  </a:cubicBezTo>
                  <a:close/>
                  <a:moveTo>
                    <a:pt x="42" y="393"/>
                  </a:moveTo>
                  <a:cubicBezTo>
                    <a:pt x="37" y="394"/>
                    <a:pt x="32" y="394"/>
                    <a:pt x="28" y="395"/>
                  </a:cubicBezTo>
                  <a:cubicBezTo>
                    <a:pt x="28" y="389"/>
                    <a:pt x="28" y="382"/>
                    <a:pt x="28" y="376"/>
                  </a:cubicBezTo>
                  <a:cubicBezTo>
                    <a:pt x="32" y="375"/>
                    <a:pt x="37" y="374"/>
                    <a:pt x="42" y="374"/>
                  </a:cubicBezTo>
                  <a:cubicBezTo>
                    <a:pt x="42" y="380"/>
                    <a:pt x="42" y="387"/>
                    <a:pt x="42" y="393"/>
                  </a:cubicBezTo>
                  <a:close/>
                  <a:moveTo>
                    <a:pt x="42" y="354"/>
                  </a:moveTo>
                  <a:cubicBezTo>
                    <a:pt x="37" y="354"/>
                    <a:pt x="32" y="355"/>
                    <a:pt x="27" y="355"/>
                  </a:cubicBezTo>
                  <a:cubicBezTo>
                    <a:pt x="27" y="349"/>
                    <a:pt x="27" y="343"/>
                    <a:pt x="27" y="336"/>
                  </a:cubicBezTo>
                  <a:cubicBezTo>
                    <a:pt x="32" y="335"/>
                    <a:pt x="37" y="335"/>
                    <a:pt x="42" y="334"/>
                  </a:cubicBezTo>
                  <a:cubicBezTo>
                    <a:pt x="42" y="340"/>
                    <a:pt x="42" y="347"/>
                    <a:pt x="42" y="354"/>
                  </a:cubicBezTo>
                  <a:close/>
                  <a:moveTo>
                    <a:pt x="42" y="314"/>
                  </a:moveTo>
                  <a:cubicBezTo>
                    <a:pt x="37" y="314"/>
                    <a:pt x="32" y="315"/>
                    <a:pt x="27" y="316"/>
                  </a:cubicBezTo>
                  <a:cubicBezTo>
                    <a:pt x="27" y="309"/>
                    <a:pt x="27" y="303"/>
                    <a:pt x="27" y="297"/>
                  </a:cubicBezTo>
                  <a:cubicBezTo>
                    <a:pt x="32" y="296"/>
                    <a:pt x="37" y="295"/>
                    <a:pt x="42" y="294"/>
                  </a:cubicBezTo>
                  <a:cubicBezTo>
                    <a:pt x="42" y="300"/>
                    <a:pt x="42" y="307"/>
                    <a:pt x="42" y="314"/>
                  </a:cubicBezTo>
                  <a:close/>
                  <a:moveTo>
                    <a:pt x="41" y="274"/>
                  </a:moveTo>
                  <a:cubicBezTo>
                    <a:pt x="37" y="275"/>
                    <a:pt x="32" y="275"/>
                    <a:pt x="27" y="276"/>
                  </a:cubicBezTo>
                  <a:cubicBezTo>
                    <a:pt x="27" y="270"/>
                    <a:pt x="27" y="263"/>
                    <a:pt x="27" y="257"/>
                  </a:cubicBezTo>
                  <a:cubicBezTo>
                    <a:pt x="32" y="256"/>
                    <a:pt x="37" y="255"/>
                    <a:pt x="41" y="254"/>
                  </a:cubicBezTo>
                  <a:cubicBezTo>
                    <a:pt x="41" y="261"/>
                    <a:pt x="41" y="267"/>
                    <a:pt x="41" y="274"/>
                  </a:cubicBezTo>
                  <a:close/>
                  <a:moveTo>
                    <a:pt x="41" y="234"/>
                  </a:moveTo>
                  <a:cubicBezTo>
                    <a:pt x="37" y="235"/>
                    <a:pt x="32" y="236"/>
                    <a:pt x="27" y="237"/>
                  </a:cubicBezTo>
                  <a:cubicBezTo>
                    <a:pt x="27" y="230"/>
                    <a:pt x="27" y="224"/>
                    <a:pt x="27" y="218"/>
                  </a:cubicBezTo>
                  <a:cubicBezTo>
                    <a:pt x="32" y="216"/>
                    <a:pt x="37" y="215"/>
                    <a:pt x="41" y="214"/>
                  </a:cubicBezTo>
                  <a:cubicBezTo>
                    <a:pt x="41" y="221"/>
                    <a:pt x="41" y="227"/>
                    <a:pt x="41" y="234"/>
                  </a:cubicBezTo>
                  <a:close/>
                  <a:moveTo>
                    <a:pt x="41" y="194"/>
                  </a:moveTo>
                  <a:cubicBezTo>
                    <a:pt x="36" y="195"/>
                    <a:pt x="32" y="196"/>
                    <a:pt x="27" y="197"/>
                  </a:cubicBezTo>
                  <a:cubicBezTo>
                    <a:pt x="27" y="191"/>
                    <a:pt x="27" y="184"/>
                    <a:pt x="27" y="178"/>
                  </a:cubicBezTo>
                  <a:cubicBezTo>
                    <a:pt x="32" y="177"/>
                    <a:pt x="36" y="175"/>
                    <a:pt x="41" y="174"/>
                  </a:cubicBezTo>
                  <a:cubicBezTo>
                    <a:pt x="41" y="181"/>
                    <a:pt x="41" y="187"/>
                    <a:pt x="41" y="194"/>
                  </a:cubicBezTo>
                  <a:close/>
                  <a:moveTo>
                    <a:pt x="41" y="154"/>
                  </a:moveTo>
                  <a:cubicBezTo>
                    <a:pt x="36" y="155"/>
                    <a:pt x="32" y="156"/>
                    <a:pt x="27" y="157"/>
                  </a:cubicBezTo>
                  <a:cubicBezTo>
                    <a:pt x="27" y="151"/>
                    <a:pt x="27" y="145"/>
                    <a:pt x="27" y="138"/>
                  </a:cubicBezTo>
                  <a:cubicBezTo>
                    <a:pt x="32" y="137"/>
                    <a:pt x="36" y="136"/>
                    <a:pt x="41" y="134"/>
                  </a:cubicBezTo>
                  <a:cubicBezTo>
                    <a:pt x="41" y="141"/>
                    <a:pt x="41" y="147"/>
                    <a:pt x="41" y="154"/>
                  </a:cubicBezTo>
                  <a:close/>
                  <a:moveTo>
                    <a:pt x="27" y="99"/>
                  </a:moveTo>
                  <a:cubicBezTo>
                    <a:pt x="41" y="94"/>
                    <a:pt x="41" y="94"/>
                    <a:pt x="41" y="9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27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5809943" y="5964575"/>
              <a:ext cx="7881693" cy="1341512"/>
            </a:xfrm>
            <a:custGeom>
              <a:avLst/>
              <a:gdLst>
                <a:gd name="T0" fmla="*/ 0 w 6310"/>
                <a:gd name="T1" fmla="*/ 146 h 1074"/>
                <a:gd name="T2" fmla="*/ 3642 w 6310"/>
                <a:gd name="T3" fmla="*/ 1074 h 1074"/>
                <a:gd name="T4" fmla="*/ 6310 w 6310"/>
                <a:gd name="T5" fmla="*/ 4 h 1074"/>
                <a:gd name="T6" fmla="*/ 5669 w 6310"/>
                <a:gd name="T7" fmla="*/ 0 h 1074"/>
                <a:gd name="T8" fmla="*/ 5000 w 6310"/>
                <a:gd name="T9" fmla="*/ 172 h 1074"/>
                <a:gd name="T10" fmla="*/ 4466 w 6310"/>
                <a:gd name="T11" fmla="*/ 94 h 1074"/>
                <a:gd name="T12" fmla="*/ 3919 w 6310"/>
                <a:gd name="T13" fmla="*/ 253 h 1074"/>
                <a:gd name="T14" fmla="*/ 3564 w 6310"/>
                <a:gd name="T15" fmla="*/ 203 h 1074"/>
                <a:gd name="T16" fmla="*/ 3049 w 6310"/>
                <a:gd name="T17" fmla="*/ 335 h 1074"/>
                <a:gd name="T18" fmla="*/ 2067 w 6310"/>
                <a:gd name="T19" fmla="*/ 177 h 1074"/>
                <a:gd name="T20" fmla="*/ 1372 w 6310"/>
                <a:gd name="T21" fmla="*/ 279 h 1074"/>
                <a:gd name="T22" fmla="*/ 856 w 6310"/>
                <a:gd name="T23" fmla="*/ 146 h 1074"/>
                <a:gd name="T24" fmla="*/ 0 w 6310"/>
                <a:gd name="T25" fmla="*/ 146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0" h="1074">
                  <a:moveTo>
                    <a:pt x="0" y="146"/>
                  </a:moveTo>
                  <a:lnTo>
                    <a:pt x="3642" y="1074"/>
                  </a:lnTo>
                  <a:lnTo>
                    <a:pt x="6310" y="4"/>
                  </a:lnTo>
                  <a:lnTo>
                    <a:pt x="5669" y="0"/>
                  </a:lnTo>
                  <a:lnTo>
                    <a:pt x="5000" y="172"/>
                  </a:lnTo>
                  <a:lnTo>
                    <a:pt x="4466" y="94"/>
                  </a:lnTo>
                  <a:lnTo>
                    <a:pt x="3919" y="253"/>
                  </a:lnTo>
                  <a:lnTo>
                    <a:pt x="3564" y="203"/>
                  </a:lnTo>
                  <a:lnTo>
                    <a:pt x="3049" y="335"/>
                  </a:lnTo>
                  <a:lnTo>
                    <a:pt x="2067" y="177"/>
                  </a:lnTo>
                  <a:lnTo>
                    <a:pt x="1372" y="279"/>
                  </a:lnTo>
                  <a:lnTo>
                    <a:pt x="856" y="14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出自【趣你的PPT】(微信:qunideppt)：最优质的PPT资源库"/>
          <p:cNvSpPr txBox="1"/>
          <p:nvPr/>
        </p:nvSpPr>
        <p:spPr>
          <a:xfrm>
            <a:off x="1645420" y="3254131"/>
            <a:ext cx="3710208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2</a:t>
            </a:r>
            <a:r>
              <a:rPr kumimoji="0" lang="id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单击编辑内容</a:t>
            </a:r>
            <a:endParaRPr kumimoji="0" lang="id-ID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1645420" y="1960622"/>
            <a:ext cx="3710208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1</a:t>
            </a:r>
            <a:r>
              <a:rPr kumimoji="0" lang="id-ID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单击编辑内容</a:t>
            </a:r>
            <a:endParaRPr kumimoji="0" lang="id-ID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9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出自【趣你的PPT】(微信:qunideppt)：最优质的PPT资源库"/>
          <p:cNvSpPr/>
          <p:nvPr/>
        </p:nvSpPr>
        <p:spPr>
          <a:xfrm>
            <a:off x="6883245" y="1852246"/>
            <a:ext cx="2661294" cy="1689435"/>
          </a:xfrm>
          <a:prstGeom prst="chevron">
            <a:avLst>
              <a:gd name="adj" fmla="val 417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8288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Roboto Condensed Light" charset="0"/>
              <a:ea typeface="+mn-ea"/>
              <a:cs typeface="Roboto Condensed Light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Roboto Condensed Light" charset="0"/>
              <a:ea typeface="+mn-ea"/>
              <a:cs typeface="Roboto Condensed Light" charset="0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>
          <a:xfrm>
            <a:off x="861438" y="1852246"/>
            <a:ext cx="2661294" cy="1689435"/>
          </a:xfrm>
          <a:prstGeom prst="chevron">
            <a:avLst>
              <a:gd name="adj" fmla="val 4171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8288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Roboto Condensed Light" charset="0"/>
              <a:ea typeface="+mn-ea"/>
              <a:cs typeface="Roboto Condensed Light" charset="0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>
          <a:xfrm>
            <a:off x="2868707" y="1852246"/>
            <a:ext cx="2661294" cy="1689435"/>
          </a:xfrm>
          <a:prstGeom prst="chevron">
            <a:avLst>
              <a:gd name="adj" fmla="val 417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8288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Roboto Condensed Light" charset="0"/>
              <a:ea typeface="+mn-ea"/>
              <a:cs typeface="Roboto Condensed Light" charset="0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>
          <a:xfrm>
            <a:off x="4875976" y="1852246"/>
            <a:ext cx="2661294" cy="1689435"/>
          </a:xfrm>
          <a:prstGeom prst="chevron">
            <a:avLst>
              <a:gd name="adj" fmla="val 4171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8288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Roboto Condensed Light" charset="0"/>
              <a:ea typeface="+mn-ea"/>
              <a:cs typeface="Roboto Condensed Light" charset="0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>
            <a:off x="8890514" y="1852246"/>
            <a:ext cx="2661294" cy="1689435"/>
          </a:xfrm>
          <a:prstGeom prst="chevron">
            <a:avLst>
              <a:gd name="adj" fmla="val 4171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8288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Roboto Condensed Light" charset="0"/>
              <a:ea typeface="+mn-ea"/>
              <a:cs typeface="Roboto Condensed Light" charset="0"/>
            </a:endParaRPr>
          </a:p>
        </p:txBody>
      </p:sp>
      <p:sp>
        <p:nvSpPr>
          <p:cNvPr id="16" name="出自【趣你的PPT】(微信:qunideppt)：最优质的PPT资源库"/>
          <p:cNvSpPr txBox="1"/>
          <p:nvPr/>
        </p:nvSpPr>
        <p:spPr>
          <a:xfrm>
            <a:off x="1104630" y="4106273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3123930" y="4106273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出自【趣你的PPT】(微信:qunideppt)：最优质的PPT资源库"/>
          <p:cNvSpPr txBox="1"/>
          <p:nvPr/>
        </p:nvSpPr>
        <p:spPr>
          <a:xfrm>
            <a:off x="5147291" y="4106273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7126437" y="4106273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9229455" y="4106273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>
            <a:off x="1104629" y="4563702"/>
            <a:ext cx="1764078" cy="7536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3123929" y="4563702"/>
            <a:ext cx="1764078" cy="7536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>
          <a:xfrm>
            <a:off x="5119167" y="4563702"/>
            <a:ext cx="1764078" cy="7536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>
            <a:off x="7126436" y="4563702"/>
            <a:ext cx="1764078" cy="7536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>
          <a:xfrm>
            <a:off x="9229454" y="4563702"/>
            <a:ext cx="1764078" cy="7536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出自【趣你的PPT】(微信:qunideppt)：最优质的PPT资源库"/>
          <p:cNvSpPr txBox="1"/>
          <p:nvPr/>
        </p:nvSpPr>
        <p:spPr>
          <a:xfrm>
            <a:off x="1800527" y="2335229"/>
            <a:ext cx="18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标题一</a:t>
            </a: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1800527" y="2750921"/>
            <a:ext cx="1817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Step 01</a:t>
            </a: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3852069" y="2335229"/>
            <a:ext cx="18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标题二</a:t>
            </a: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3852069" y="2750921"/>
            <a:ext cx="1817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Step 02</a:t>
            </a: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5815065" y="2335229"/>
            <a:ext cx="18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标题三</a:t>
            </a: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5815065" y="2750921"/>
            <a:ext cx="1817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Step 03</a:t>
            </a: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7854576" y="2335229"/>
            <a:ext cx="18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标题四</a:t>
            </a: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7854576" y="2750921"/>
            <a:ext cx="1817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Step 04</a:t>
            </a: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9894149" y="2335229"/>
            <a:ext cx="18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标题五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9894149" y="2750921"/>
            <a:ext cx="1817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Step 05</a:t>
            </a:r>
          </a:p>
        </p:txBody>
      </p:sp>
      <p:sp>
        <p:nvSpPr>
          <p:cNvPr id="27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出自【趣你的PPT】(微信:qunideppt)：最优质的PPT资源库"/>
          <p:cNvSpPr/>
          <p:nvPr/>
        </p:nvSpPr>
        <p:spPr bwMode="auto">
          <a:xfrm>
            <a:off x="914400" y="3105606"/>
            <a:ext cx="1533525" cy="1739900"/>
          </a:xfrm>
          <a:custGeom>
            <a:avLst/>
            <a:gdLst/>
            <a:ahLst/>
            <a:cxnLst/>
            <a:rect l="0" t="0" r="r" b="b"/>
            <a:pathLst>
              <a:path w="20943" h="20681">
                <a:moveTo>
                  <a:pt x="20877" y="2814"/>
                </a:moveTo>
                <a:lnTo>
                  <a:pt x="20438" y="2113"/>
                </a:lnTo>
                <a:cubicBezTo>
                  <a:pt x="20438" y="966"/>
                  <a:pt x="20218" y="1029"/>
                  <a:pt x="18680" y="329"/>
                </a:cubicBezTo>
                <a:cubicBezTo>
                  <a:pt x="17143" y="-372"/>
                  <a:pt x="16191" y="265"/>
                  <a:pt x="16191" y="265"/>
                </a:cubicBezTo>
                <a:cubicBezTo>
                  <a:pt x="16191" y="265"/>
                  <a:pt x="15605" y="966"/>
                  <a:pt x="14946" y="902"/>
                </a:cubicBezTo>
                <a:cubicBezTo>
                  <a:pt x="14287" y="838"/>
                  <a:pt x="14434" y="838"/>
                  <a:pt x="13263" y="1030"/>
                </a:cubicBezTo>
                <a:cubicBezTo>
                  <a:pt x="12091" y="1221"/>
                  <a:pt x="9528" y="2814"/>
                  <a:pt x="8284" y="3706"/>
                </a:cubicBezTo>
                <a:cubicBezTo>
                  <a:pt x="7039" y="4598"/>
                  <a:pt x="4110" y="7529"/>
                  <a:pt x="3232" y="8803"/>
                </a:cubicBezTo>
                <a:cubicBezTo>
                  <a:pt x="2353" y="10077"/>
                  <a:pt x="1694" y="11097"/>
                  <a:pt x="3012" y="11861"/>
                </a:cubicBezTo>
                <a:cubicBezTo>
                  <a:pt x="4329" y="12626"/>
                  <a:pt x="4915" y="14155"/>
                  <a:pt x="4915" y="14155"/>
                </a:cubicBezTo>
                <a:cubicBezTo>
                  <a:pt x="4037" y="14092"/>
                  <a:pt x="2426" y="15685"/>
                  <a:pt x="2060" y="16131"/>
                </a:cubicBezTo>
                <a:cubicBezTo>
                  <a:pt x="1694" y="16577"/>
                  <a:pt x="1255" y="16513"/>
                  <a:pt x="522" y="16959"/>
                </a:cubicBezTo>
                <a:cubicBezTo>
                  <a:pt x="-210" y="17405"/>
                  <a:pt x="-64" y="18170"/>
                  <a:pt x="302" y="18424"/>
                </a:cubicBezTo>
                <a:cubicBezTo>
                  <a:pt x="669" y="18680"/>
                  <a:pt x="1254" y="19635"/>
                  <a:pt x="1254" y="19635"/>
                </a:cubicBezTo>
                <a:cubicBezTo>
                  <a:pt x="1840" y="21228"/>
                  <a:pt x="3671" y="20527"/>
                  <a:pt x="3671" y="20527"/>
                </a:cubicBezTo>
                <a:cubicBezTo>
                  <a:pt x="4695" y="20527"/>
                  <a:pt x="4622" y="19699"/>
                  <a:pt x="3890" y="19571"/>
                </a:cubicBezTo>
                <a:cubicBezTo>
                  <a:pt x="3158" y="19444"/>
                  <a:pt x="2499" y="18680"/>
                  <a:pt x="2133" y="18424"/>
                </a:cubicBezTo>
                <a:cubicBezTo>
                  <a:pt x="1767" y="18170"/>
                  <a:pt x="1913" y="17851"/>
                  <a:pt x="1913" y="17851"/>
                </a:cubicBezTo>
                <a:cubicBezTo>
                  <a:pt x="2426" y="17660"/>
                  <a:pt x="5062" y="16449"/>
                  <a:pt x="7039" y="15175"/>
                </a:cubicBezTo>
                <a:cubicBezTo>
                  <a:pt x="9016" y="13901"/>
                  <a:pt x="8284" y="11925"/>
                  <a:pt x="8284" y="11925"/>
                </a:cubicBezTo>
                <a:cubicBezTo>
                  <a:pt x="8357" y="12180"/>
                  <a:pt x="9382" y="12562"/>
                  <a:pt x="9382" y="12562"/>
                </a:cubicBezTo>
                <a:cubicBezTo>
                  <a:pt x="8796" y="13136"/>
                  <a:pt x="9821" y="17086"/>
                  <a:pt x="9821" y="17086"/>
                </a:cubicBezTo>
                <a:cubicBezTo>
                  <a:pt x="9968" y="18615"/>
                  <a:pt x="9821" y="18170"/>
                  <a:pt x="9601" y="18871"/>
                </a:cubicBezTo>
                <a:cubicBezTo>
                  <a:pt x="9382" y="19572"/>
                  <a:pt x="10334" y="19826"/>
                  <a:pt x="10773" y="19890"/>
                </a:cubicBezTo>
                <a:cubicBezTo>
                  <a:pt x="11213" y="19954"/>
                  <a:pt x="12164" y="19954"/>
                  <a:pt x="12164" y="19954"/>
                </a:cubicBezTo>
                <a:cubicBezTo>
                  <a:pt x="12603" y="20208"/>
                  <a:pt x="14214" y="20018"/>
                  <a:pt x="14214" y="20018"/>
                </a:cubicBezTo>
                <a:cubicBezTo>
                  <a:pt x="15459" y="19126"/>
                  <a:pt x="13116" y="18934"/>
                  <a:pt x="13116" y="18934"/>
                </a:cubicBezTo>
                <a:cubicBezTo>
                  <a:pt x="12311" y="18998"/>
                  <a:pt x="12164" y="18297"/>
                  <a:pt x="12164" y="18297"/>
                </a:cubicBezTo>
                <a:cubicBezTo>
                  <a:pt x="12603" y="17787"/>
                  <a:pt x="13336" y="11415"/>
                  <a:pt x="13336" y="11415"/>
                </a:cubicBezTo>
                <a:cubicBezTo>
                  <a:pt x="14141" y="12053"/>
                  <a:pt x="15898" y="16067"/>
                  <a:pt x="16118" y="16704"/>
                </a:cubicBezTo>
                <a:cubicBezTo>
                  <a:pt x="16338" y="17342"/>
                  <a:pt x="15825" y="18807"/>
                  <a:pt x="15825" y="18807"/>
                </a:cubicBezTo>
                <a:cubicBezTo>
                  <a:pt x="15386" y="19890"/>
                  <a:pt x="16777" y="19571"/>
                  <a:pt x="16777" y="19571"/>
                </a:cubicBezTo>
                <a:cubicBezTo>
                  <a:pt x="17656" y="19571"/>
                  <a:pt x="17583" y="17468"/>
                  <a:pt x="17436" y="16576"/>
                </a:cubicBezTo>
                <a:cubicBezTo>
                  <a:pt x="17289" y="15684"/>
                  <a:pt x="16411" y="12817"/>
                  <a:pt x="16045" y="11670"/>
                </a:cubicBezTo>
                <a:cubicBezTo>
                  <a:pt x="15679" y="10523"/>
                  <a:pt x="15679" y="5936"/>
                  <a:pt x="15679" y="5936"/>
                </a:cubicBezTo>
                <a:cubicBezTo>
                  <a:pt x="16338" y="5490"/>
                  <a:pt x="17290" y="4024"/>
                  <a:pt x="17290" y="4024"/>
                </a:cubicBezTo>
                <a:cubicBezTo>
                  <a:pt x="17363" y="3706"/>
                  <a:pt x="17875" y="3833"/>
                  <a:pt x="17875" y="3833"/>
                </a:cubicBezTo>
                <a:cubicBezTo>
                  <a:pt x="18168" y="4215"/>
                  <a:pt x="19559" y="4343"/>
                  <a:pt x="19559" y="4343"/>
                </a:cubicBezTo>
                <a:cubicBezTo>
                  <a:pt x="21390" y="4534"/>
                  <a:pt x="20877" y="2814"/>
                  <a:pt x="20877" y="2814"/>
                </a:cubicBezTo>
                <a:close/>
                <a:moveTo>
                  <a:pt x="11139" y="11097"/>
                </a:moveTo>
                <a:cubicBezTo>
                  <a:pt x="11139" y="11097"/>
                  <a:pt x="10407" y="9759"/>
                  <a:pt x="9821" y="9822"/>
                </a:cubicBezTo>
                <a:cubicBezTo>
                  <a:pt x="9821" y="9822"/>
                  <a:pt x="10773" y="9377"/>
                  <a:pt x="11139" y="9058"/>
                </a:cubicBezTo>
                <a:cubicBezTo>
                  <a:pt x="11139" y="9058"/>
                  <a:pt x="10992" y="10459"/>
                  <a:pt x="11139" y="11097"/>
                </a:cubicBezTo>
                <a:close/>
                <a:moveTo>
                  <a:pt x="11139" y="11097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 bwMode="auto">
          <a:xfrm>
            <a:off x="2489200" y="2318206"/>
            <a:ext cx="1347788" cy="2525713"/>
          </a:xfrm>
          <a:custGeom>
            <a:avLst/>
            <a:gdLst/>
            <a:ahLst/>
            <a:cxnLst/>
            <a:rect l="0" t="0" r="r" b="b"/>
            <a:pathLst>
              <a:path w="21288" h="20795">
                <a:moveTo>
                  <a:pt x="9256" y="12857"/>
                </a:moveTo>
                <a:cubicBezTo>
                  <a:pt x="9256" y="12857"/>
                  <a:pt x="9171" y="13873"/>
                  <a:pt x="10103" y="15110"/>
                </a:cubicBezTo>
                <a:cubicBezTo>
                  <a:pt x="11034" y="16347"/>
                  <a:pt x="10272" y="16744"/>
                  <a:pt x="9256" y="16965"/>
                </a:cubicBezTo>
                <a:cubicBezTo>
                  <a:pt x="8239" y="17186"/>
                  <a:pt x="3665" y="17937"/>
                  <a:pt x="2564" y="18114"/>
                </a:cubicBezTo>
                <a:cubicBezTo>
                  <a:pt x="2564" y="18114"/>
                  <a:pt x="1802" y="18202"/>
                  <a:pt x="2140" y="18909"/>
                </a:cubicBezTo>
                <a:cubicBezTo>
                  <a:pt x="2479" y="19616"/>
                  <a:pt x="2903" y="20101"/>
                  <a:pt x="3157" y="20499"/>
                </a:cubicBezTo>
                <a:cubicBezTo>
                  <a:pt x="3411" y="20896"/>
                  <a:pt x="2564" y="20808"/>
                  <a:pt x="1632" y="20720"/>
                </a:cubicBezTo>
                <a:cubicBezTo>
                  <a:pt x="701" y="20631"/>
                  <a:pt x="361" y="20543"/>
                  <a:pt x="277" y="20101"/>
                </a:cubicBezTo>
                <a:cubicBezTo>
                  <a:pt x="192" y="19660"/>
                  <a:pt x="277" y="18688"/>
                  <a:pt x="107" y="18246"/>
                </a:cubicBezTo>
                <a:cubicBezTo>
                  <a:pt x="-62" y="17805"/>
                  <a:pt x="-147" y="17274"/>
                  <a:pt x="785" y="17142"/>
                </a:cubicBezTo>
                <a:cubicBezTo>
                  <a:pt x="1717" y="17009"/>
                  <a:pt x="2564" y="17009"/>
                  <a:pt x="3411" y="16744"/>
                </a:cubicBezTo>
                <a:cubicBezTo>
                  <a:pt x="4258" y="16479"/>
                  <a:pt x="6206" y="15463"/>
                  <a:pt x="6968" y="15640"/>
                </a:cubicBezTo>
                <a:cubicBezTo>
                  <a:pt x="6968" y="15640"/>
                  <a:pt x="5020" y="14006"/>
                  <a:pt x="5105" y="13431"/>
                </a:cubicBezTo>
                <a:cubicBezTo>
                  <a:pt x="5105" y="13431"/>
                  <a:pt x="2394" y="11753"/>
                  <a:pt x="4004" y="10781"/>
                </a:cubicBezTo>
                <a:cubicBezTo>
                  <a:pt x="4004" y="10781"/>
                  <a:pt x="4173" y="9942"/>
                  <a:pt x="3919" y="9500"/>
                </a:cubicBezTo>
                <a:cubicBezTo>
                  <a:pt x="3919" y="9500"/>
                  <a:pt x="1971" y="8705"/>
                  <a:pt x="4343" y="6982"/>
                </a:cubicBezTo>
                <a:cubicBezTo>
                  <a:pt x="6714" y="5259"/>
                  <a:pt x="6291" y="5083"/>
                  <a:pt x="6630" y="4332"/>
                </a:cubicBezTo>
                <a:cubicBezTo>
                  <a:pt x="6969" y="3581"/>
                  <a:pt x="8070" y="3316"/>
                  <a:pt x="9341" y="2919"/>
                </a:cubicBezTo>
                <a:cubicBezTo>
                  <a:pt x="10611" y="2521"/>
                  <a:pt x="11458" y="1726"/>
                  <a:pt x="12135" y="1064"/>
                </a:cubicBezTo>
                <a:cubicBezTo>
                  <a:pt x="12813" y="401"/>
                  <a:pt x="14253" y="-615"/>
                  <a:pt x="16286" y="489"/>
                </a:cubicBezTo>
                <a:cubicBezTo>
                  <a:pt x="18319" y="1594"/>
                  <a:pt x="18065" y="1108"/>
                  <a:pt x="18065" y="1814"/>
                </a:cubicBezTo>
                <a:cubicBezTo>
                  <a:pt x="18065" y="1814"/>
                  <a:pt x="19928" y="3096"/>
                  <a:pt x="17387" y="3581"/>
                </a:cubicBezTo>
                <a:cubicBezTo>
                  <a:pt x="17387" y="3581"/>
                  <a:pt x="14507" y="3714"/>
                  <a:pt x="14084" y="3184"/>
                </a:cubicBezTo>
                <a:cubicBezTo>
                  <a:pt x="14084" y="3184"/>
                  <a:pt x="13237" y="3493"/>
                  <a:pt x="13575" y="3758"/>
                </a:cubicBezTo>
                <a:cubicBezTo>
                  <a:pt x="13575" y="3758"/>
                  <a:pt x="15524" y="4951"/>
                  <a:pt x="14677" y="6497"/>
                </a:cubicBezTo>
                <a:cubicBezTo>
                  <a:pt x="14677" y="6497"/>
                  <a:pt x="21199" y="8264"/>
                  <a:pt x="21284" y="9191"/>
                </a:cubicBezTo>
                <a:cubicBezTo>
                  <a:pt x="21284" y="9191"/>
                  <a:pt x="21453" y="10163"/>
                  <a:pt x="19844" y="10605"/>
                </a:cubicBezTo>
                <a:cubicBezTo>
                  <a:pt x="19844" y="10605"/>
                  <a:pt x="18912" y="10516"/>
                  <a:pt x="19505" y="10251"/>
                </a:cubicBezTo>
                <a:cubicBezTo>
                  <a:pt x="19505" y="10251"/>
                  <a:pt x="20691" y="9059"/>
                  <a:pt x="19082" y="9589"/>
                </a:cubicBezTo>
                <a:cubicBezTo>
                  <a:pt x="19082" y="9589"/>
                  <a:pt x="18235" y="9898"/>
                  <a:pt x="18319" y="9456"/>
                </a:cubicBezTo>
                <a:cubicBezTo>
                  <a:pt x="18319" y="9456"/>
                  <a:pt x="18827" y="8926"/>
                  <a:pt x="17811" y="8617"/>
                </a:cubicBezTo>
                <a:cubicBezTo>
                  <a:pt x="17811" y="8617"/>
                  <a:pt x="14677" y="7513"/>
                  <a:pt x="13999" y="7645"/>
                </a:cubicBezTo>
                <a:cubicBezTo>
                  <a:pt x="13999" y="7645"/>
                  <a:pt x="11882" y="10119"/>
                  <a:pt x="11373" y="10251"/>
                </a:cubicBezTo>
                <a:cubicBezTo>
                  <a:pt x="11373" y="10251"/>
                  <a:pt x="16625" y="12858"/>
                  <a:pt x="16795" y="13564"/>
                </a:cubicBezTo>
                <a:cubicBezTo>
                  <a:pt x="16964" y="14271"/>
                  <a:pt x="16625" y="14978"/>
                  <a:pt x="16286" y="16170"/>
                </a:cubicBezTo>
                <a:cubicBezTo>
                  <a:pt x="15947" y="17363"/>
                  <a:pt x="14761" y="19262"/>
                  <a:pt x="15863" y="19527"/>
                </a:cubicBezTo>
                <a:cubicBezTo>
                  <a:pt x="15863" y="19527"/>
                  <a:pt x="17642" y="19925"/>
                  <a:pt x="18319" y="19925"/>
                </a:cubicBezTo>
                <a:cubicBezTo>
                  <a:pt x="18997" y="19925"/>
                  <a:pt x="20267" y="20013"/>
                  <a:pt x="19590" y="20499"/>
                </a:cubicBezTo>
                <a:cubicBezTo>
                  <a:pt x="19590" y="20499"/>
                  <a:pt x="17641" y="20985"/>
                  <a:pt x="16286" y="20676"/>
                </a:cubicBezTo>
                <a:cubicBezTo>
                  <a:pt x="16286" y="20676"/>
                  <a:pt x="15270" y="20455"/>
                  <a:pt x="14423" y="20499"/>
                </a:cubicBezTo>
                <a:cubicBezTo>
                  <a:pt x="13575" y="20543"/>
                  <a:pt x="12220" y="20367"/>
                  <a:pt x="12898" y="19483"/>
                </a:cubicBezTo>
                <a:cubicBezTo>
                  <a:pt x="12898" y="19483"/>
                  <a:pt x="13152" y="18600"/>
                  <a:pt x="13067" y="17805"/>
                </a:cubicBezTo>
                <a:cubicBezTo>
                  <a:pt x="12983" y="17010"/>
                  <a:pt x="12813" y="16214"/>
                  <a:pt x="13745" y="15375"/>
                </a:cubicBezTo>
                <a:cubicBezTo>
                  <a:pt x="13745" y="15375"/>
                  <a:pt x="14169" y="14624"/>
                  <a:pt x="12898" y="14271"/>
                </a:cubicBezTo>
                <a:cubicBezTo>
                  <a:pt x="12898" y="14271"/>
                  <a:pt x="9341" y="13210"/>
                  <a:pt x="9256" y="12857"/>
                </a:cubicBezTo>
                <a:close/>
                <a:moveTo>
                  <a:pt x="9256" y="12857"/>
                </a:move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3911600" y="2081669"/>
            <a:ext cx="1398588" cy="2762250"/>
          </a:xfrm>
          <a:custGeom>
            <a:avLst/>
            <a:gdLst/>
            <a:ahLst/>
            <a:cxnLst/>
            <a:rect l="0" t="0" r="r" b="b"/>
            <a:pathLst>
              <a:path w="20780" h="21191">
                <a:moveTo>
                  <a:pt x="11554" y="83"/>
                </a:moveTo>
                <a:cubicBezTo>
                  <a:pt x="11554" y="83"/>
                  <a:pt x="10199" y="577"/>
                  <a:pt x="9482" y="1235"/>
                </a:cubicBezTo>
                <a:cubicBezTo>
                  <a:pt x="8764" y="1894"/>
                  <a:pt x="8844" y="2099"/>
                  <a:pt x="8366" y="2387"/>
                </a:cubicBezTo>
                <a:cubicBezTo>
                  <a:pt x="7888" y="2675"/>
                  <a:pt x="6931" y="3169"/>
                  <a:pt x="6373" y="4280"/>
                </a:cubicBezTo>
                <a:cubicBezTo>
                  <a:pt x="6373" y="4280"/>
                  <a:pt x="5895" y="7119"/>
                  <a:pt x="5656" y="7448"/>
                </a:cubicBezTo>
                <a:cubicBezTo>
                  <a:pt x="5417" y="7777"/>
                  <a:pt x="5178" y="7900"/>
                  <a:pt x="5656" y="8394"/>
                </a:cubicBezTo>
                <a:cubicBezTo>
                  <a:pt x="6134" y="8888"/>
                  <a:pt x="5815" y="8888"/>
                  <a:pt x="5258" y="9176"/>
                </a:cubicBezTo>
                <a:cubicBezTo>
                  <a:pt x="4700" y="9464"/>
                  <a:pt x="4142" y="10081"/>
                  <a:pt x="5815" y="11480"/>
                </a:cubicBezTo>
                <a:cubicBezTo>
                  <a:pt x="5815" y="11480"/>
                  <a:pt x="5258" y="14319"/>
                  <a:pt x="5656" y="14812"/>
                </a:cubicBezTo>
                <a:cubicBezTo>
                  <a:pt x="5656" y="14812"/>
                  <a:pt x="3424" y="15553"/>
                  <a:pt x="2786" y="16088"/>
                </a:cubicBezTo>
                <a:cubicBezTo>
                  <a:pt x="2149" y="16623"/>
                  <a:pt x="1990" y="17404"/>
                  <a:pt x="1591" y="18104"/>
                </a:cubicBezTo>
                <a:cubicBezTo>
                  <a:pt x="1192" y="18803"/>
                  <a:pt x="1432" y="18227"/>
                  <a:pt x="1432" y="18227"/>
                </a:cubicBezTo>
                <a:cubicBezTo>
                  <a:pt x="1432" y="18227"/>
                  <a:pt x="1192" y="18762"/>
                  <a:pt x="634" y="18927"/>
                </a:cubicBezTo>
                <a:cubicBezTo>
                  <a:pt x="77" y="19091"/>
                  <a:pt x="-561" y="19708"/>
                  <a:pt x="874" y="19914"/>
                </a:cubicBezTo>
                <a:cubicBezTo>
                  <a:pt x="874" y="19914"/>
                  <a:pt x="2229" y="20079"/>
                  <a:pt x="2866" y="20531"/>
                </a:cubicBezTo>
                <a:cubicBezTo>
                  <a:pt x="3504" y="20984"/>
                  <a:pt x="4540" y="21313"/>
                  <a:pt x="5337" y="21149"/>
                </a:cubicBezTo>
                <a:cubicBezTo>
                  <a:pt x="6134" y="20984"/>
                  <a:pt x="7011" y="20490"/>
                  <a:pt x="6055" y="20449"/>
                </a:cubicBezTo>
                <a:cubicBezTo>
                  <a:pt x="6055" y="20449"/>
                  <a:pt x="4700" y="20243"/>
                  <a:pt x="4221" y="19873"/>
                </a:cubicBezTo>
                <a:cubicBezTo>
                  <a:pt x="3743" y="19503"/>
                  <a:pt x="2308" y="18927"/>
                  <a:pt x="3185" y="18556"/>
                </a:cubicBezTo>
                <a:cubicBezTo>
                  <a:pt x="4062" y="18186"/>
                  <a:pt x="5975" y="16952"/>
                  <a:pt x="7170" y="16335"/>
                </a:cubicBezTo>
                <a:cubicBezTo>
                  <a:pt x="8366" y="15718"/>
                  <a:pt x="8844" y="15430"/>
                  <a:pt x="8844" y="14730"/>
                </a:cubicBezTo>
                <a:cubicBezTo>
                  <a:pt x="8844" y="14730"/>
                  <a:pt x="9163" y="13702"/>
                  <a:pt x="10040" y="13907"/>
                </a:cubicBezTo>
                <a:cubicBezTo>
                  <a:pt x="10040" y="13907"/>
                  <a:pt x="11394" y="14813"/>
                  <a:pt x="11873" y="15059"/>
                </a:cubicBezTo>
                <a:cubicBezTo>
                  <a:pt x="11873" y="15059"/>
                  <a:pt x="11793" y="17240"/>
                  <a:pt x="12271" y="17857"/>
                </a:cubicBezTo>
                <a:cubicBezTo>
                  <a:pt x="12750" y="18474"/>
                  <a:pt x="13865" y="19133"/>
                  <a:pt x="14105" y="19750"/>
                </a:cubicBezTo>
                <a:cubicBezTo>
                  <a:pt x="14344" y="20367"/>
                  <a:pt x="13547" y="20943"/>
                  <a:pt x="15300" y="20902"/>
                </a:cubicBezTo>
                <a:cubicBezTo>
                  <a:pt x="17054" y="20861"/>
                  <a:pt x="16814" y="20778"/>
                  <a:pt x="18010" y="20819"/>
                </a:cubicBezTo>
                <a:cubicBezTo>
                  <a:pt x="19206" y="20861"/>
                  <a:pt x="19843" y="20943"/>
                  <a:pt x="20242" y="20861"/>
                </a:cubicBezTo>
                <a:cubicBezTo>
                  <a:pt x="20641" y="20778"/>
                  <a:pt x="21039" y="20367"/>
                  <a:pt x="20561" y="20284"/>
                </a:cubicBezTo>
                <a:cubicBezTo>
                  <a:pt x="20082" y="20202"/>
                  <a:pt x="19524" y="20037"/>
                  <a:pt x="19046" y="20037"/>
                </a:cubicBezTo>
                <a:cubicBezTo>
                  <a:pt x="18568" y="20037"/>
                  <a:pt x="17691" y="19914"/>
                  <a:pt x="17293" y="19832"/>
                </a:cubicBezTo>
                <a:cubicBezTo>
                  <a:pt x="16894" y="19750"/>
                  <a:pt x="16256" y="19708"/>
                  <a:pt x="16097" y="19503"/>
                </a:cubicBezTo>
                <a:cubicBezTo>
                  <a:pt x="15938" y="19297"/>
                  <a:pt x="15141" y="16252"/>
                  <a:pt x="14902" y="15759"/>
                </a:cubicBezTo>
                <a:cubicBezTo>
                  <a:pt x="14663" y="15265"/>
                  <a:pt x="14902" y="15635"/>
                  <a:pt x="14902" y="15635"/>
                </a:cubicBezTo>
                <a:cubicBezTo>
                  <a:pt x="14902" y="15635"/>
                  <a:pt x="15141" y="15265"/>
                  <a:pt x="14503" y="14730"/>
                </a:cubicBezTo>
                <a:cubicBezTo>
                  <a:pt x="13866" y="14195"/>
                  <a:pt x="13547" y="13002"/>
                  <a:pt x="11475" y="11521"/>
                </a:cubicBezTo>
                <a:cubicBezTo>
                  <a:pt x="11475" y="11521"/>
                  <a:pt x="10837" y="11068"/>
                  <a:pt x="11554" y="10328"/>
                </a:cubicBezTo>
                <a:cubicBezTo>
                  <a:pt x="12271" y="9587"/>
                  <a:pt x="12829" y="8970"/>
                  <a:pt x="12909" y="8518"/>
                </a:cubicBezTo>
                <a:cubicBezTo>
                  <a:pt x="12989" y="8065"/>
                  <a:pt x="13149" y="8476"/>
                  <a:pt x="13149" y="8476"/>
                </a:cubicBezTo>
                <a:cubicBezTo>
                  <a:pt x="13149" y="8476"/>
                  <a:pt x="15938" y="9793"/>
                  <a:pt x="16177" y="10657"/>
                </a:cubicBezTo>
                <a:cubicBezTo>
                  <a:pt x="16177" y="10657"/>
                  <a:pt x="16656" y="11027"/>
                  <a:pt x="16496" y="11315"/>
                </a:cubicBezTo>
                <a:cubicBezTo>
                  <a:pt x="16336" y="11603"/>
                  <a:pt x="15540" y="12056"/>
                  <a:pt x="15540" y="11809"/>
                </a:cubicBezTo>
                <a:cubicBezTo>
                  <a:pt x="15540" y="11809"/>
                  <a:pt x="15141" y="12755"/>
                  <a:pt x="16655" y="12673"/>
                </a:cubicBezTo>
                <a:cubicBezTo>
                  <a:pt x="18170" y="12591"/>
                  <a:pt x="18887" y="11809"/>
                  <a:pt x="18329" y="10986"/>
                </a:cubicBezTo>
                <a:cubicBezTo>
                  <a:pt x="17771" y="10163"/>
                  <a:pt x="14264" y="7366"/>
                  <a:pt x="14025" y="6872"/>
                </a:cubicBezTo>
                <a:cubicBezTo>
                  <a:pt x="13786" y="6378"/>
                  <a:pt x="13547" y="6173"/>
                  <a:pt x="13946" y="5843"/>
                </a:cubicBezTo>
                <a:cubicBezTo>
                  <a:pt x="14344" y="5514"/>
                  <a:pt x="14424" y="4568"/>
                  <a:pt x="13866" y="4074"/>
                </a:cubicBezTo>
                <a:cubicBezTo>
                  <a:pt x="13308" y="3580"/>
                  <a:pt x="12670" y="3004"/>
                  <a:pt x="13388" y="2840"/>
                </a:cubicBezTo>
                <a:cubicBezTo>
                  <a:pt x="13388" y="2840"/>
                  <a:pt x="16895" y="3292"/>
                  <a:pt x="15779" y="1853"/>
                </a:cubicBezTo>
                <a:cubicBezTo>
                  <a:pt x="15779" y="1853"/>
                  <a:pt x="16576" y="1153"/>
                  <a:pt x="15221" y="700"/>
                </a:cubicBezTo>
                <a:cubicBezTo>
                  <a:pt x="15220" y="700"/>
                  <a:pt x="13706" y="-287"/>
                  <a:pt x="11554" y="83"/>
                </a:cubicBezTo>
                <a:close/>
                <a:moveTo>
                  <a:pt x="11554" y="83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7061200" y="1632406"/>
            <a:ext cx="2065338" cy="3211513"/>
          </a:xfrm>
          <a:custGeom>
            <a:avLst/>
            <a:gdLst/>
            <a:ahLst/>
            <a:cxnLst/>
            <a:rect l="0" t="0" r="r" b="b"/>
            <a:pathLst>
              <a:path w="21600" h="21239">
                <a:moveTo>
                  <a:pt x="20141" y="19523"/>
                </a:moveTo>
                <a:cubicBezTo>
                  <a:pt x="19244" y="19630"/>
                  <a:pt x="17953" y="19240"/>
                  <a:pt x="17953" y="19240"/>
                </a:cubicBezTo>
                <a:lnTo>
                  <a:pt x="18346" y="18991"/>
                </a:lnTo>
                <a:cubicBezTo>
                  <a:pt x="18346" y="18991"/>
                  <a:pt x="17561" y="17927"/>
                  <a:pt x="16663" y="17111"/>
                </a:cubicBezTo>
                <a:cubicBezTo>
                  <a:pt x="15765" y="16296"/>
                  <a:pt x="16214" y="15125"/>
                  <a:pt x="15877" y="14664"/>
                </a:cubicBezTo>
                <a:cubicBezTo>
                  <a:pt x="15541" y="14203"/>
                  <a:pt x="11894" y="10940"/>
                  <a:pt x="11894" y="10940"/>
                </a:cubicBezTo>
                <a:cubicBezTo>
                  <a:pt x="12736" y="9876"/>
                  <a:pt x="13128" y="6649"/>
                  <a:pt x="13128" y="6649"/>
                </a:cubicBezTo>
                <a:cubicBezTo>
                  <a:pt x="13184" y="6897"/>
                  <a:pt x="14026" y="7039"/>
                  <a:pt x="14026" y="7039"/>
                </a:cubicBezTo>
                <a:cubicBezTo>
                  <a:pt x="15373" y="6897"/>
                  <a:pt x="15485" y="5584"/>
                  <a:pt x="15485" y="5584"/>
                </a:cubicBezTo>
                <a:cubicBezTo>
                  <a:pt x="15429" y="4520"/>
                  <a:pt x="13746" y="3208"/>
                  <a:pt x="13746" y="3208"/>
                </a:cubicBezTo>
                <a:lnTo>
                  <a:pt x="14082" y="2782"/>
                </a:lnTo>
                <a:cubicBezTo>
                  <a:pt x="14194" y="2570"/>
                  <a:pt x="13746" y="2215"/>
                  <a:pt x="13746" y="2215"/>
                </a:cubicBezTo>
                <a:cubicBezTo>
                  <a:pt x="14755" y="2250"/>
                  <a:pt x="13858" y="1505"/>
                  <a:pt x="13858" y="1505"/>
                </a:cubicBezTo>
                <a:cubicBezTo>
                  <a:pt x="13970" y="1364"/>
                  <a:pt x="13577" y="654"/>
                  <a:pt x="13577" y="654"/>
                </a:cubicBezTo>
                <a:cubicBezTo>
                  <a:pt x="13241" y="122"/>
                  <a:pt x="12343" y="-268"/>
                  <a:pt x="10492" y="229"/>
                </a:cubicBezTo>
                <a:cubicBezTo>
                  <a:pt x="8640" y="725"/>
                  <a:pt x="9875" y="2428"/>
                  <a:pt x="9987" y="2641"/>
                </a:cubicBezTo>
                <a:cubicBezTo>
                  <a:pt x="10099" y="2853"/>
                  <a:pt x="9706" y="3102"/>
                  <a:pt x="8640" y="3314"/>
                </a:cubicBezTo>
                <a:cubicBezTo>
                  <a:pt x="7574" y="3527"/>
                  <a:pt x="7181" y="4307"/>
                  <a:pt x="7069" y="5159"/>
                </a:cubicBezTo>
                <a:cubicBezTo>
                  <a:pt x="6957" y="6010"/>
                  <a:pt x="7013" y="6400"/>
                  <a:pt x="6564" y="7074"/>
                </a:cubicBezTo>
                <a:cubicBezTo>
                  <a:pt x="6115" y="7748"/>
                  <a:pt x="6901" y="8386"/>
                  <a:pt x="6845" y="10337"/>
                </a:cubicBezTo>
                <a:cubicBezTo>
                  <a:pt x="6789" y="12287"/>
                  <a:pt x="5667" y="12110"/>
                  <a:pt x="5667" y="12110"/>
                </a:cubicBezTo>
                <a:cubicBezTo>
                  <a:pt x="5067" y="12039"/>
                  <a:pt x="4568" y="12205"/>
                  <a:pt x="4303" y="12324"/>
                </a:cubicBezTo>
                <a:lnTo>
                  <a:pt x="2637" y="11578"/>
                </a:lnTo>
                <a:lnTo>
                  <a:pt x="0" y="14061"/>
                </a:lnTo>
                <a:lnTo>
                  <a:pt x="4825" y="16154"/>
                </a:lnTo>
                <a:cubicBezTo>
                  <a:pt x="4488" y="16650"/>
                  <a:pt x="3254" y="18459"/>
                  <a:pt x="2861" y="18849"/>
                </a:cubicBezTo>
                <a:cubicBezTo>
                  <a:pt x="2469" y="19239"/>
                  <a:pt x="2805" y="19381"/>
                  <a:pt x="2805" y="19381"/>
                </a:cubicBezTo>
                <a:cubicBezTo>
                  <a:pt x="2525" y="19488"/>
                  <a:pt x="2525" y="19772"/>
                  <a:pt x="2300" y="20126"/>
                </a:cubicBezTo>
                <a:cubicBezTo>
                  <a:pt x="2075" y="20481"/>
                  <a:pt x="2917" y="20516"/>
                  <a:pt x="3703" y="20658"/>
                </a:cubicBezTo>
                <a:cubicBezTo>
                  <a:pt x="4488" y="20800"/>
                  <a:pt x="5779" y="21190"/>
                  <a:pt x="5779" y="21190"/>
                </a:cubicBezTo>
                <a:cubicBezTo>
                  <a:pt x="6564" y="21332"/>
                  <a:pt x="7518" y="21119"/>
                  <a:pt x="7518" y="21119"/>
                </a:cubicBezTo>
                <a:cubicBezTo>
                  <a:pt x="7574" y="20764"/>
                  <a:pt x="6901" y="20516"/>
                  <a:pt x="6901" y="20516"/>
                </a:cubicBezTo>
                <a:cubicBezTo>
                  <a:pt x="6228" y="20587"/>
                  <a:pt x="5498" y="20197"/>
                  <a:pt x="5498" y="20197"/>
                </a:cubicBezTo>
                <a:lnTo>
                  <a:pt x="6059" y="20162"/>
                </a:lnTo>
                <a:cubicBezTo>
                  <a:pt x="6059" y="20162"/>
                  <a:pt x="6396" y="19523"/>
                  <a:pt x="6620" y="18530"/>
                </a:cubicBezTo>
                <a:cubicBezTo>
                  <a:pt x="6845" y="17537"/>
                  <a:pt x="7631" y="16756"/>
                  <a:pt x="8584" y="15693"/>
                </a:cubicBezTo>
                <a:cubicBezTo>
                  <a:pt x="9538" y="14628"/>
                  <a:pt x="10043" y="13174"/>
                  <a:pt x="10043" y="13174"/>
                </a:cubicBezTo>
                <a:cubicBezTo>
                  <a:pt x="10492" y="12891"/>
                  <a:pt x="11389" y="13919"/>
                  <a:pt x="12174" y="14416"/>
                </a:cubicBezTo>
                <a:cubicBezTo>
                  <a:pt x="12960" y="14912"/>
                  <a:pt x="13240" y="15444"/>
                  <a:pt x="13409" y="16402"/>
                </a:cubicBezTo>
                <a:cubicBezTo>
                  <a:pt x="13577" y="17360"/>
                  <a:pt x="15709" y="20020"/>
                  <a:pt x="15709" y="20020"/>
                </a:cubicBezTo>
                <a:lnTo>
                  <a:pt x="16214" y="20055"/>
                </a:lnTo>
                <a:lnTo>
                  <a:pt x="16550" y="20587"/>
                </a:lnTo>
                <a:cubicBezTo>
                  <a:pt x="16607" y="20942"/>
                  <a:pt x="17392" y="20800"/>
                  <a:pt x="17729" y="20694"/>
                </a:cubicBezTo>
                <a:cubicBezTo>
                  <a:pt x="18065" y="20587"/>
                  <a:pt x="19131" y="20587"/>
                  <a:pt x="20197" y="20374"/>
                </a:cubicBezTo>
                <a:cubicBezTo>
                  <a:pt x="21263" y="20162"/>
                  <a:pt x="21600" y="19842"/>
                  <a:pt x="21600" y="19842"/>
                </a:cubicBezTo>
                <a:cubicBezTo>
                  <a:pt x="21600" y="19488"/>
                  <a:pt x="21039" y="19417"/>
                  <a:pt x="20141" y="19523"/>
                </a:cubicBezTo>
                <a:close/>
                <a:moveTo>
                  <a:pt x="13689" y="5194"/>
                </a:moveTo>
                <a:cubicBezTo>
                  <a:pt x="13577" y="4769"/>
                  <a:pt x="12006" y="3953"/>
                  <a:pt x="12006" y="3953"/>
                </a:cubicBezTo>
                <a:cubicBezTo>
                  <a:pt x="13633" y="3456"/>
                  <a:pt x="13689" y="5194"/>
                  <a:pt x="13689" y="5194"/>
                </a:cubicBezTo>
                <a:close/>
                <a:moveTo>
                  <a:pt x="4621" y="12466"/>
                </a:moveTo>
                <a:cubicBezTo>
                  <a:pt x="6131" y="12089"/>
                  <a:pt x="6284" y="13210"/>
                  <a:pt x="6284" y="13210"/>
                </a:cubicBezTo>
                <a:lnTo>
                  <a:pt x="4621" y="12466"/>
                </a:lnTo>
                <a:close/>
                <a:moveTo>
                  <a:pt x="4621" y="12466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9232900" y="1873706"/>
            <a:ext cx="1677988" cy="2973388"/>
          </a:xfrm>
          <a:custGeom>
            <a:avLst/>
            <a:gdLst/>
            <a:ahLst/>
            <a:cxnLst/>
            <a:rect l="0" t="0" r="r" b="b"/>
            <a:pathLst>
              <a:path w="21321" h="21462">
                <a:moveTo>
                  <a:pt x="9830" y="12709"/>
                </a:moveTo>
                <a:cubicBezTo>
                  <a:pt x="9830" y="12709"/>
                  <a:pt x="9149" y="14451"/>
                  <a:pt x="8672" y="14954"/>
                </a:cubicBezTo>
                <a:cubicBezTo>
                  <a:pt x="8195" y="15457"/>
                  <a:pt x="5946" y="17044"/>
                  <a:pt x="5606" y="17896"/>
                </a:cubicBezTo>
                <a:cubicBezTo>
                  <a:pt x="5265" y="18747"/>
                  <a:pt x="4720" y="20257"/>
                  <a:pt x="4720" y="20257"/>
                </a:cubicBezTo>
                <a:lnTo>
                  <a:pt x="3902" y="20451"/>
                </a:lnTo>
                <a:cubicBezTo>
                  <a:pt x="3902" y="20451"/>
                  <a:pt x="6628" y="20799"/>
                  <a:pt x="6492" y="21303"/>
                </a:cubicBezTo>
                <a:cubicBezTo>
                  <a:pt x="6492" y="21303"/>
                  <a:pt x="6219" y="21496"/>
                  <a:pt x="5061" y="21457"/>
                </a:cubicBezTo>
                <a:cubicBezTo>
                  <a:pt x="3902" y="21418"/>
                  <a:pt x="3016" y="21225"/>
                  <a:pt x="2267" y="20993"/>
                </a:cubicBezTo>
                <a:cubicBezTo>
                  <a:pt x="1518" y="20760"/>
                  <a:pt x="1040" y="20838"/>
                  <a:pt x="427" y="20683"/>
                </a:cubicBezTo>
                <a:cubicBezTo>
                  <a:pt x="-186" y="20528"/>
                  <a:pt x="-118" y="20180"/>
                  <a:pt x="496" y="19754"/>
                </a:cubicBezTo>
                <a:cubicBezTo>
                  <a:pt x="1109" y="19328"/>
                  <a:pt x="1995" y="17044"/>
                  <a:pt x="4107" y="15380"/>
                </a:cubicBezTo>
                <a:cubicBezTo>
                  <a:pt x="4107" y="15380"/>
                  <a:pt x="5265" y="13483"/>
                  <a:pt x="5129" y="12477"/>
                </a:cubicBezTo>
                <a:lnTo>
                  <a:pt x="4311" y="12438"/>
                </a:lnTo>
                <a:cubicBezTo>
                  <a:pt x="4311" y="12438"/>
                  <a:pt x="5742" y="10115"/>
                  <a:pt x="5742" y="8451"/>
                </a:cubicBezTo>
                <a:cubicBezTo>
                  <a:pt x="5742" y="6786"/>
                  <a:pt x="5674" y="5741"/>
                  <a:pt x="6083" y="4967"/>
                </a:cubicBezTo>
                <a:cubicBezTo>
                  <a:pt x="6492" y="4193"/>
                  <a:pt x="7854" y="2760"/>
                  <a:pt x="8672" y="2644"/>
                </a:cubicBezTo>
                <a:cubicBezTo>
                  <a:pt x="9490" y="2528"/>
                  <a:pt x="9762" y="2722"/>
                  <a:pt x="10308" y="2490"/>
                </a:cubicBezTo>
                <a:cubicBezTo>
                  <a:pt x="10853" y="2257"/>
                  <a:pt x="11193" y="1832"/>
                  <a:pt x="11193" y="1832"/>
                </a:cubicBezTo>
                <a:lnTo>
                  <a:pt x="11875" y="1986"/>
                </a:lnTo>
                <a:cubicBezTo>
                  <a:pt x="11875" y="1986"/>
                  <a:pt x="12284" y="1444"/>
                  <a:pt x="12624" y="1057"/>
                </a:cubicBezTo>
                <a:cubicBezTo>
                  <a:pt x="12965" y="670"/>
                  <a:pt x="14737" y="-104"/>
                  <a:pt x="15486" y="12"/>
                </a:cubicBezTo>
                <a:cubicBezTo>
                  <a:pt x="16236" y="128"/>
                  <a:pt x="18076" y="1328"/>
                  <a:pt x="18007" y="1909"/>
                </a:cubicBezTo>
                <a:cubicBezTo>
                  <a:pt x="18007" y="1909"/>
                  <a:pt x="17326" y="2954"/>
                  <a:pt x="16372" y="3109"/>
                </a:cubicBezTo>
                <a:cubicBezTo>
                  <a:pt x="16372" y="3109"/>
                  <a:pt x="16167" y="4193"/>
                  <a:pt x="15281" y="3728"/>
                </a:cubicBezTo>
                <a:cubicBezTo>
                  <a:pt x="15281" y="3728"/>
                  <a:pt x="15078" y="3922"/>
                  <a:pt x="14873" y="4115"/>
                </a:cubicBezTo>
                <a:cubicBezTo>
                  <a:pt x="14669" y="4309"/>
                  <a:pt x="14123" y="4425"/>
                  <a:pt x="13783" y="4231"/>
                </a:cubicBezTo>
                <a:cubicBezTo>
                  <a:pt x="13783" y="4231"/>
                  <a:pt x="12761" y="3612"/>
                  <a:pt x="13169" y="4425"/>
                </a:cubicBezTo>
                <a:cubicBezTo>
                  <a:pt x="13169" y="4425"/>
                  <a:pt x="13646" y="6477"/>
                  <a:pt x="13646" y="6903"/>
                </a:cubicBezTo>
                <a:cubicBezTo>
                  <a:pt x="13646" y="6903"/>
                  <a:pt x="15622" y="7174"/>
                  <a:pt x="16236" y="7019"/>
                </a:cubicBezTo>
                <a:cubicBezTo>
                  <a:pt x="16236" y="7019"/>
                  <a:pt x="16304" y="6322"/>
                  <a:pt x="17326" y="6554"/>
                </a:cubicBezTo>
                <a:cubicBezTo>
                  <a:pt x="17326" y="6554"/>
                  <a:pt x="18484" y="6825"/>
                  <a:pt x="18825" y="6903"/>
                </a:cubicBezTo>
                <a:lnTo>
                  <a:pt x="21278" y="6515"/>
                </a:lnTo>
                <a:lnTo>
                  <a:pt x="21142" y="6903"/>
                </a:lnTo>
                <a:lnTo>
                  <a:pt x="19915" y="7174"/>
                </a:lnTo>
                <a:cubicBezTo>
                  <a:pt x="19915" y="7174"/>
                  <a:pt x="20597" y="7096"/>
                  <a:pt x="20188" y="7328"/>
                </a:cubicBezTo>
                <a:cubicBezTo>
                  <a:pt x="20188" y="7328"/>
                  <a:pt x="19097" y="7831"/>
                  <a:pt x="18280" y="7870"/>
                </a:cubicBezTo>
                <a:cubicBezTo>
                  <a:pt x="17462" y="7909"/>
                  <a:pt x="16781" y="8219"/>
                  <a:pt x="15895" y="8102"/>
                </a:cubicBezTo>
                <a:lnTo>
                  <a:pt x="16099" y="8799"/>
                </a:lnTo>
                <a:cubicBezTo>
                  <a:pt x="16099" y="8799"/>
                  <a:pt x="14260" y="9186"/>
                  <a:pt x="13169" y="8799"/>
                </a:cubicBezTo>
                <a:cubicBezTo>
                  <a:pt x="13169" y="8799"/>
                  <a:pt x="12692" y="10890"/>
                  <a:pt x="13169" y="11586"/>
                </a:cubicBezTo>
                <a:cubicBezTo>
                  <a:pt x="13646" y="12283"/>
                  <a:pt x="16372" y="13986"/>
                  <a:pt x="16644" y="14528"/>
                </a:cubicBezTo>
                <a:cubicBezTo>
                  <a:pt x="16917" y="15070"/>
                  <a:pt x="18280" y="18786"/>
                  <a:pt x="18143" y="19405"/>
                </a:cubicBezTo>
                <a:lnTo>
                  <a:pt x="17598" y="19715"/>
                </a:lnTo>
                <a:cubicBezTo>
                  <a:pt x="17598" y="19715"/>
                  <a:pt x="18143" y="20102"/>
                  <a:pt x="19234" y="20412"/>
                </a:cubicBezTo>
                <a:cubicBezTo>
                  <a:pt x="20324" y="20722"/>
                  <a:pt x="20528" y="20683"/>
                  <a:pt x="20937" y="20760"/>
                </a:cubicBezTo>
                <a:cubicBezTo>
                  <a:pt x="21346" y="20838"/>
                  <a:pt x="21414" y="21186"/>
                  <a:pt x="21209" y="21263"/>
                </a:cubicBezTo>
                <a:cubicBezTo>
                  <a:pt x="21005" y="21341"/>
                  <a:pt x="19302" y="21418"/>
                  <a:pt x="18689" y="21341"/>
                </a:cubicBezTo>
                <a:cubicBezTo>
                  <a:pt x="18075" y="21263"/>
                  <a:pt x="17462" y="21147"/>
                  <a:pt x="16985" y="21109"/>
                </a:cubicBezTo>
                <a:cubicBezTo>
                  <a:pt x="16508" y="21070"/>
                  <a:pt x="15486" y="21186"/>
                  <a:pt x="15214" y="21070"/>
                </a:cubicBezTo>
                <a:cubicBezTo>
                  <a:pt x="14941" y="20954"/>
                  <a:pt x="14873" y="20296"/>
                  <a:pt x="15214" y="20064"/>
                </a:cubicBezTo>
                <a:lnTo>
                  <a:pt x="14669" y="19947"/>
                </a:lnTo>
                <a:cubicBezTo>
                  <a:pt x="14669" y="19947"/>
                  <a:pt x="14328" y="17083"/>
                  <a:pt x="13714" y="16193"/>
                </a:cubicBezTo>
                <a:cubicBezTo>
                  <a:pt x="13100" y="15302"/>
                  <a:pt x="10989" y="13251"/>
                  <a:pt x="9830" y="12709"/>
                </a:cubicBezTo>
                <a:close/>
                <a:moveTo>
                  <a:pt x="9830" y="12709"/>
                </a:move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5422900" y="1784806"/>
            <a:ext cx="1690688" cy="3070225"/>
          </a:xfrm>
          <a:custGeom>
            <a:avLst/>
            <a:gdLst/>
            <a:ahLst/>
            <a:cxnLst/>
            <a:rect l="0" t="0" r="r" b="b"/>
            <a:pathLst>
              <a:path w="21289" h="21470">
                <a:moveTo>
                  <a:pt x="3328" y="19440"/>
                </a:moveTo>
                <a:cubicBezTo>
                  <a:pt x="3328" y="19440"/>
                  <a:pt x="3251" y="20336"/>
                  <a:pt x="3661" y="20621"/>
                </a:cubicBezTo>
                <a:cubicBezTo>
                  <a:pt x="3661" y="20621"/>
                  <a:pt x="3969" y="20777"/>
                  <a:pt x="4455" y="20920"/>
                </a:cubicBezTo>
                <a:cubicBezTo>
                  <a:pt x="4942" y="21062"/>
                  <a:pt x="5044" y="21119"/>
                  <a:pt x="4994" y="21261"/>
                </a:cubicBezTo>
                <a:cubicBezTo>
                  <a:pt x="4942" y="21404"/>
                  <a:pt x="4968" y="21503"/>
                  <a:pt x="4660" y="21460"/>
                </a:cubicBezTo>
                <a:cubicBezTo>
                  <a:pt x="4352" y="21418"/>
                  <a:pt x="3815" y="21361"/>
                  <a:pt x="3815" y="21361"/>
                </a:cubicBezTo>
                <a:cubicBezTo>
                  <a:pt x="3815" y="21361"/>
                  <a:pt x="2815" y="21218"/>
                  <a:pt x="2405" y="20905"/>
                </a:cubicBezTo>
                <a:cubicBezTo>
                  <a:pt x="1995" y="20593"/>
                  <a:pt x="1432" y="20692"/>
                  <a:pt x="1022" y="20607"/>
                </a:cubicBezTo>
                <a:cubicBezTo>
                  <a:pt x="612" y="20521"/>
                  <a:pt x="-208" y="20180"/>
                  <a:pt x="48" y="19853"/>
                </a:cubicBezTo>
                <a:cubicBezTo>
                  <a:pt x="304" y="19525"/>
                  <a:pt x="714" y="19397"/>
                  <a:pt x="919" y="19269"/>
                </a:cubicBezTo>
                <a:cubicBezTo>
                  <a:pt x="1124" y="19141"/>
                  <a:pt x="2123" y="18515"/>
                  <a:pt x="2533" y="18102"/>
                </a:cubicBezTo>
                <a:cubicBezTo>
                  <a:pt x="2943" y="17690"/>
                  <a:pt x="2918" y="17733"/>
                  <a:pt x="3072" y="17334"/>
                </a:cubicBezTo>
                <a:cubicBezTo>
                  <a:pt x="3225" y="16936"/>
                  <a:pt x="3533" y="16466"/>
                  <a:pt x="4199" y="16139"/>
                </a:cubicBezTo>
                <a:cubicBezTo>
                  <a:pt x="4865" y="15811"/>
                  <a:pt x="6249" y="15285"/>
                  <a:pt x="6377" y="15185"/>
                </a:cubicBezTo>
                <a:cubicBezTo>
                  <a:pt x="6505" y="15086"/>
                  <a:pt x="6428" y="14958"/>
                  <a:pt x="6530" y="14616"/>
                </a:cubicBezTo>
                <a:cubicBezTo>
                  <a:pt x="6633" y="14275"/>
                  <a:pt x="6761" y="13364"/>
                  <a:pt x="6941" y="13208"/>
                </a:cubicBezTo>
                <a:cubicBezTo>
                  <a:pt x="6941" y="13208"/>
                  <a:pt x="6326" y="13193"/>
                  <a:pt x="6402" y="13051"/>
                </a:cubicBezTo>
                <a:cubicBezTo>
                  <a:pt x="6402" y="13051"/>
                  <a:pt x="6018" y="13065"/>
                  <a:pt x="6018" y="12966"/>
                </a:cubicBezTo>
                <a:cubicBezTo>
                  <a:pt x="6018" y="12966"/>
                  <a:pt x="5609" y="13065"/>
                  <a:pt x="5557" y="12738"/>
                </a:cubicBezTo>
                <a:cubicBezTo>
                  <a:pt x="5506" y="12411"/>
                  <a:pt x="5557" y="11685"/>
                  <a:pt x="5813" y="11287"/>
                </a:cubicBezTo>
                <a:cubicBezTo>
                  <a:pt x="6069" y="10888"/>
                  <a:pt x="6095" y="11002"/>
                  <a:pt x="6146" y="10547"/>
                </a:cubicBezTo>
                <a:cubicBezTo>
                  <a:pt x="6197" y="10091"/>
                  <a:pt x="6018" y="9138"/>
                  <a:pt x="6120" y="8682"/>
                </a:cubicBezTo>
                <a:cubicBezTo>
                  <a:pt x="6223" y="8227"/>
                  <a:pt x="6326" y="8113"/>
                  <a:pt x="6505" y="7687"/>
                </a:cubicBezTo>
                <a:cubicBezTo>
                  <a:pt x="6684" y="7260"/>
                  <a:pt x="6607" y="6790"/>
                  <a:pt x="6658" y="6264"/>
                </a:cubicBezTo>
                <a:cubicBezTo>
                  <a:pt x="6710" y="5737"/>
                  <a:pt x="6146" y="4599"/>
                  <a:pt x="7145" y="4044"/>
                </a:cubicBezTo>
                <a:cubicBezTo>
                  <a:pt x="8145" y="3489"/>
                  <a:pt x="8401" y="3546"/>
                  <a:pt x="8529" y="3389"/>
                </a:cubicBezTo>
                <a:cubicBezTo>
                  <a:pt x="8657" y="3233"/>
                  <a:pt x="8734" y="3119"/>
                  <a:pt x="8734" y="3119"/>
                </a:cubicBezTo>
                <a:cubicBezTo>
                  <a:pt x="8734" y="3119"/>
                  <a:pt x="8478" y="3318"/>
                  <a:pt x="8144" y="3033"/>
                </a:cubicBezTo>
                <a:cubicBezTo>
                  <a:pt x="7811" y="2749"/>
                  <a:pt x="7427" y="2592"/>
                  <a:pt x="7786" y="2379"/>
                </a:cubicBezTo>
                <a:cubicBezTo>
                  <a:pt x="8144" y="2166"/>
                  <a:pt x="8298" y="2023"/>
                  <a:pt x="8272" y="1625"/>
                </a:cubicBezTo>
                <a:cubicBezTo>
                  <a:pt x="8247" y="1226"/>
                  <a:pt x="8068" y="757"/>
                  <a:pt x="8657" y="515"/>
                </a:cubicBezTo>
                <a:cubicBezTo>
                  <a:pt x="9246" y="273"/>
                  <a:pt x="9451" y="188"/>
                  <a:pt x="10194" y="145"/>
                </a:cubicBezTo>
                <a:cubicBezTo>
                  <a:pt x="10937" y="102"/>
                  <a:pt x="11552" y="-97"/>
                  <a:pt x="12065" y="60"/>
                </a:cubicBezTo>
                <a:cubicBezTo>
                  <a:pt x="12577" y="216"/>
                  <a:pt x="13141" y="273"/>
                  <a:pt x="12885" y="757"/>
                </a:cubicBezTo>
                <a:cubicBezTo>
                  <a:pt x="12885" y="757"/>
                  <a:pt x="13422" y="1127"/>
                  <a:pt x="13192" y="1525"/>
                </a:cubicBezTo>
                <a:cubicBezTo>
                  <a:pt x="13192" y="1525"/>
                  <a:pt x="13115" y="1568"/>
                  <a:pt x="13192" y="1653"/>
                </a:cubicBezTo>
                <a:cubicBezTo>
                  <a:pt x="13192" y="1653"/>
                  <a:pt x="13781" y="2137"/>
                  <a:pt x="13371" y="2222"/>
                </a:cubicBezTo>
                <a:cubicBezTo>
                  <a:pt x="13371" y="2222"/>
                  <a:pt x="13397" y="2521"/>
                  <a:pt x="13141" y="2578"/>
                </a:cubicBezTo>
                <a:cubicBezTo>
                  <a:pt x="13141" y="2578"/>
                  <a:pt x="13295" y="2635"/>
                  <a:pt x="13039" y="2777"/>
                </a:cubicBezTo>
                <a:cubicBezTo>
                  <a:pt x="13039" y="2777"/>
                  <a:pt x="12936" y="2948"/>
                  <a:pt x="12885" y="3105"/>
                </a:cubicBezTo>
                <a:cubicBezTo>
                  <a:pt x="12833" y="3261"/>
                  <a:pt x="12936" y="3361"/>
                  <a:pt x="12603" y="3403"/>
                </a:cubicBezTo>
                <a:cubicBezTo>
                  <a:pt x="12270" y="3446"/>
                  <a:pt x="11860" y="3546"/>
                  <a:pt x="11681" y="3475"/>
                </a:cubicBezTo>
                <a:cubicBezTo>
                  <a:pt x="11681" y="3475"/>
                  <a:pt x="11245" y="3731"/>
                  <a:pt x="11476" y="3973"/>
                </a:cubicBezTo>
                <a:cubicBezTo>
                  <a:pt x="11706" y="4214"/>
                  <a:pt x="12911" y="4684"/>
                  <a:pt x="13218" y="5324"/>
                </a:cubicBezTo>
                <a:cubicBezTo>
                  <a:pt x="13526" y="5965"/>
                  <a:pt x="13628" y="6135"/>
                  <a:pt x="13321" y="6392"/>
                </a:cubicBezTo>
                <a:cubicBezTo>
                  <a:pt x="13321" y="6392"/>
                  <a:pt x="13244" y="7487"/>
                  <a:pt x="13295" y="7630"/>
                </a:cubicBezTo>
                <a:cubicBezTo>
                  <a:pt x="13346" y="7772"/>
                  <a:pt x="14294" y="8597"/>
                  <a:pt x="15037" y="8953"/>
                </a:cubicBezTo>
                <a:cubicBezTo>
                  <a:pt x="15780" y="9309"/>
                  <a:pt x="15909" y="9522"/>
                  <a:pt x="16447" y="9721"/>
                </a:cubicBezTo>
                <a:cubicBezTo>
                  <a:pt x="16985" y="9921"/>
                  <a:pt x="17267" y="10077"/>
                  <a:pt x="17472" y="10234"/>
                </a:cubicBezTo>
                <a:cubicBezTo>
                  <a:pt x="17677" y="10390"/>
                  <a:pt x="17651" y="10419"/>
                  <a:pt x="17600" y="10732"/>
                </a:cubicBezTo>
                <a:cubicBezTo>
                  <a:pt x="17549" y="11045"/>
                  <a:pt x="17420" y="11130"/>
                  <a:pt x="17164" y="11301"/>
                </a:cubicBezTo>
                <a:cubicBezTo>
                  <a:pt x="16908" y="11472"/>
                  <a:pt x="16780" y="11543"/>
                  <a:pt x="16395" y="11543"/>
                </a:cubicBezTo>
                <a:cubicBezTo>
                  <a:pt x="16395" y="11543"/>
                  <a:pt x="16113" y="11415"/>
                  <a:pt x="16395" y="11329"/>
                </a:cubicBezTo>
                <a:cubicBezTo>
                  <a:pt x="16677" y="11244"/>
                  <a:pt x="16293" y="11329"/>
                  <a:pt x="16293" y="11329"/>
                </a:cubicBezTo>
                <a:cubicBezTo>
                  <a:pt x="16293" y="11329"/>
                  <a:pt x="15396" y="11443"/>
                  <a:pt x="15934" y="11158"/>
                </a:cubicBezTo>
                <a:cubicBezTo>
                  <a:pt x="15934" y="11158"/>
                  <a:pt x="16114" y="11130"/>
                  <a:pt x="16037" y="10959"/>
                </a:cubicBezTo>
                <a:cubicBezTo>
                  <a:pt x="15960" y="10789"/>
                  <a:pt x="15396" y="10575"/>
                  <a:pt x="15422" y="10333"/>
                </a:cubicBezTo>
                <a:cubicBezTo>
                  <a:pt x="15447" y="10091"/>
                  <a:pt x="15063" y="9992"/>
                  <a:pt x="14704" y="9878"/>
                </a:cubicBezTo>
                <a:cubicBezTo>
                  <a:pt x="14346" y="9764"/>
                  <a:pt x="13398" y="9351"/>
                  <a:pt x="13218" y="9238"/>
                </a:cubicBezTo>
                <a:cubicBezTo>
                  <a:pt x="13218" y="9238"/>
                  <a:pt x="12962" y="9992"/>
                  <a:pt x="12757" y="10291"/>
                </a:cubicBezTo>
                <a:cubicBezTo>
                  <a:pt x="12757" y="10291"/>
                  <a:pt x="13654" y="11016"/>
                  <a:pt x="13961" y="11429"/>
                </a:cubicBezTo>
                <a:cubicBezTo>
                  <a:pt x="14268" y="11841"/>
                  <a:pt x="15012" y="13506"/>
                  <a:pt x="15243" y="13890"/>
                </a:cubicBezTo>
                <a:cubicBezTo>
                  <a:pt x="15473" y="14275"/>
                  <a:pt x="15524" y="14346"/>
                  <a:pt x="15883" y="14716"/>
                </a:cubicBezTo>
                <a:cubicBezTo>
                  <a:pt x="16242" y="15086"/>
                  <a:pt x="16268" y="15427"/>
                  <a:pt x="16191" y="15797"/>
                </a:cubicBezTo>
                <a:cubicBezTo>
                  <a:pt x="16114" y="16167"/>
                  <a:pt x="16498" y="17348"/>
                  <a:pt x="16421" y="18288"/>
                </a:cubicBezTo>
                <a:cubicBezTo>
                  <a:pt x="16344" y="19227"/>
                  <a:pt x="16805" y="19653"/>
                  <a:pt x="17497" y="19952"/>
                </a:cubicBezTo>
                <a:cubicBezTo>
                  <a:pt x="18189" y="20251"/>
                  <a:pt x="18907" y="20379"/>
                  <a:pt x="19726" y="20379"/>
                </a:cubicBezTo>
                <a:cubicBezTo>
                  <a:pt x="20546" y="20379"/>
                  <a:pt x="20546" y="20351"/>
                  <a:pt x="20803" y="20336"/>
                </a:cubicBezTo>
                <a:cubicBezTo>
                  <a:pt x="21059" y="20322"/>
                  <a:pt x="21315" y="20223"/>
                  <a:pt x="21239" y="20436"/>
                </a:cubicBezTo>
                <a:cubicBezTo>
                  <a:pt x="21239" y="20436"/>
                  <a:pt x="21392" y="20607"/>
                  <a:pt x="21161" y="20692"/>
                </a:cubicBezTo>
                <a:cubicBezTo>
                  <a:pt x="21161" y="20692"/>
                  <a:pt x="21187" y="20835"/>
                  <a:pt x="20854" y="20849"/>
                </a:cubicBezTo>
                <a:cubicBezTo>
                  <a:pt x="20854" y="20849"/>
                  <a:pt x="20700" y="21005"/>
                  <a:pt x="20418" y="20991"/>
                </a:cubicBezTo>
                <a:cubicBezTo>
                  <a:pt x="20418" y="20991"/>
                  <a:pt x="20316" y="21105"/>
                  <a:pt x="19881" y="21119"/>
                </a:cubicBezTo>
                <a:cubicBezTo>
                  <a:pt x="19445" y="21133"/>
                  <a:pt x="18958" y="21247"/>
                  <a:pt x="18369" y="21261"/>
                </a:cubicBezTo>
                <a:cubicBezTo>
                  <a:pt x="17780" y="21275"/>
                  <a:pt x="17497" y="21290"/>
                  <a:pt x="16780" y="21347"/>
                </a:cubicBezTo>
                <a:cubicBezTo>
                  <a:pt x="16063" y="21404"/>
                  <a:pt x="15089" y="21503"/>
                  <a:pt x="15063" y="21162"/>
                </a:cubicBezTo>
                <a:cubicBezTo>
                  <a:pt x="15038" y="20820"/>
                  <a:pt x="14909" y="20080"/>
                  <a:pt x="14705" y="19639"/>
                </a:cubicBezTo>
                <a:cubicBezTo>
                  <a:pt x="14500" y="19198"/>
                  <a:pt x="14115" y="19041"/>
                  <a:pt x="13808" y="18615"/>
                </a:cubicBezTo>
                <a:cubicBezTo>
                  <a:pt x="13500" y="18188"/>
                  <a:pt x="12552" y="17249"/>
                  <a:pt x="12911" y="16494"/>
                </a:cubicBezTo>
                <a:cubicBezTo>
                  <a:pt x="13270" y="15740"/>
                  <a:pt x="13372" y="15754"/>
                  <a:pt x="13142" y="15499"/>
                </a:cubicBezTo>
                <a:cubicBezTo>
                  <a:pt x="12925" y="15258"/>
                  <a:pt x="11171" y="14314"/>
                  <a:pt x="10874" y="14047"/>
                </a:cubicBezTo>
                <a:cubicBezTo>
                  <a:pt x="10855" y="14030"/>
                  <a:pt x="10842" y="14015"/>
                  <a:pt x="10836" y="14004"/>
                </a:cubicBezTo>
                <a:cubicBezTo>
                  <a:pt x="10733" y="13819"/>
                  <a:pt x="9657" y="15256"/>
                  <a:pt x="9375" y="15399"/>
                </a:cubicBezTo>
                <a:cubicBezTo>
                  <a:pt x="9375" y="15399"/>
                  <a:pt x="9452" y="15996"/>
                  <a:pt x="8606" y="16324"/>
                </a:cubicBezTo>
                <a:cubicBezTo>
                  <a:pt x="7761" y="16651"/>
                  <a:pt x="7095" y="17064"/>
                  <a:pt x="6710" y="17334"/>
                </a:cubicBezTo>
                <a:cubicBezTo>
                  <a:pt x="6326" y="17604"/>
                  <a:pt x="3635" y="19283"/>
                  <a:pt x="3328" y="19440"/>
                </a:cubicBezTo>
                <a:close/>
                <a:moveTo>
                  <a:pt x="3328" y="19440"/>
                </a:move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 txBox="1"/>
          <p:nvPr/>
        </p:nvSpPr>
        <p:spPr>
          <a:xfrm>
            <a:off x="733976" y="5155321"/>
            <a:ext cx="10623026" cy="981388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出自【趣你的PPT】(微信:qunideppt)：最优质的PPT资源库"/>
          <p:cNvCxnSpPr/>
          <p:nvPr/>
        </p:nvCxnSpPr>
        <p:spPr>
          <a:xfrm flipH="1">
            <a:off x="6269143" y="263924"/>
            <a:ext cx="0" cy="6345423"/>
          </a:xfrm>
          <a:prstGeom prst="line">
            <a:avLst/>
          </a:prstGeom>
          <a:ln w="9525">
            <a:solidFill>
              <a:srgbClr val="646464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出自【趣你的PPT】(微信:qunideppt)：最优质的PPT资源库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27" y="5660171"/>
            <a:ext cx="3451838" cy="1005870"/>
          </a:xfrm>
          <a:prstGeom prst="rect">
            <a:avLst/>
          </a:prstGeom>
        </p:spPr>
      </p:pic>
      <p:pic>
        <p:nvPicPr>
          <p:cNvPr id="49" name="出自【趣你的PPT】(微信:qunideppt)：最优质的PPT资源库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27" y="3219875"/>
            <a:ext cx="3451838" cy="1005870"/>
          </a:xfrm>
          <a:prstGeom prst="rect">
            <a:avLst/>
          </a:prstGeom>
        </p:spPr>
      </p:pic>
      <p:pic>
        <p:nvPicPr>
          <p:cNvPr id="10" name="出自【趣你的PPT】(微信:qunideppt)：最优质的PPT资源库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27" y="761957"/>
            <a:ext cx="3451838" cy="1005870"/>
          </a:xfrm>
          <a:prstGeom prst="rect">
            <a:avLst/>
          </a:prstGeom>
        </p:spPr>
      </p:pic>
      <p:pic>
        <p:nvPicPr>
          <p:cNvPr id="48" name="出自【趣你的PPT】(微信:qunideppt)：最优质的PPT资源库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66" y="4446180"/>
            <a:ext cx="3722698" cy="1007771"/>
          </a:xfrm>
          <a:prstGeom prst="rect">
            <a:avLst/>
          </a:prstGeom>
        </p:spPr>
      </p:pic>
      <p:pic>
        <p:nvPicPr>
          <p:cNvPr id="11" name="出自【趣你的PPT】(微信:qunideppt)：最优质的PPT资源库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66" y="1972746"/>
            <a:ext cx="3722698" cy="1007771"/>
          </a:xfrm>
          <a:prstGeom prst="rect">
            <a:avLst/>
          </a:prstGeom>
        </p:spPr>
      </p:pic>
      <p:grpSp>
        <p:nvGrpSpPr>
          <p:cNvPr id="6" name="Group 5出自【趣你的PPT】(微信:qunideppt)：最优质的PPT资源库"/>
          <p:cNvGrpSpPr/>
          <p:nvPr/>
        </p:nvGrpSpPr>
        <p:grpSpPr>
          <a:xfrm>
            <a:off x="5792277" y="750156"/>
            <a:ext cx="4208066" cy="718622"/>
            <a:chOff x="8060880" y="760883"/>
            <a:chExt cx="3167018" cy="540840"/>
          </a:xfrm>
          <a:solidFill>
            <a:srgbClr val="00B050"/>
          </a:solidFill>
        </p:grpSpPr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8805644" y="760883"/>
              <a:ext cx="2422254" cy="430899"/>
            </a:xfrm>
            <a:custGeom>
              <a:avLst/>
              <a:gdLst>
                <a:gd name="T0" fmla="*/ 2353 w 2385"/>
                <a:gd name="T1" fmla="*/ 0 h 425"/>
                <a:gd name="T2" fmla="*/ 0 w 2385"/>
                <a:gd name="T3" fmla="*/ 0 h 425"/>
                <a:gd name="T4" fmla="*/ 0 w 2385"/>
                <a:gd name="T5" fmla="*/ 425 h 425"/>
                <a:gd name="T6" fmla="*/ 2353 w 2385"/>
                <a:gd name="T7" fmla="*/ 425 h 425"/>
                <a:gd name="T8" fmla="*/ 2385 w 2385"/>
                <a:gd name="T9" fmla="*/ 393 h 425"/>
                <a:gd name="T10" fmla="*/ 2385 w 2385"/>
                <a:gd name="T11" fmla="*/ 32 h 425"/>
                <a:gd name="T12" fmla="*/ 2353 w 2385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5" h="425">
                  <a:moveTo>
                    <a:pt x="2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2353" y="425"/>
                    <a:pt x="2353" y="425"/>
                    <a:pt x="2353" y="425"/>
                  </a:cubicBezTo>
                  <a:cubicBezTo>
                    <a:pt x="2370" y="425"/>
                    <a:pt x="2385" y="411"/>
                    <a:pt x="2385" y="393"/>
                  </a:cubicBezTo>
                  <a:cubicBezTo>
                    <a:pt x="2385" y="32"/>
                    <a:pt x="2385" y="32"/>
                    <a:pt x="2385" y="32"/>
                  </a:cubicBezTo>
                  <a:cubicBezTo>
                    <a:pt x="2385" y="15"/>
                    <a:pt x="2370" y="0"/>
                    <a:pt x="2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8060880" y="760883"/>
              <a:ext cx="744763" cy="430899"/>
            </a:xfrm>
            <a:custGeom>
              <a:avLst/>
              <a:gdLst>
                <a:gd name="T0" fmla="*/ 32 w 734"/>
                <a:gd name="T1" fmla="*/ 0 h 425"/>
                <a:gd name="T2" fmla="*/ 0 w 734"/>
                <a:gd name="T3" fmla="*/ 32 h 425"/>
                <a:gd name="T4" fmla="*/ 0 w 734"/>
                <a:gd name="T5" fmla="*/ 393 h 425"/>
                <a:gd name="T6" fmla="*/ 32 w 734"/>
                <a:gd name="T7" fmla="*/ 425 h 425"/>
                <a:gd name="T8" fmla="*/ 734 w 734"/>
                <a:gd name="T9" fmla="*/ 425 h 425"/>
                <a:gd name="T10" fmla="*/ 734 w 734"/>
                <a:gd name="T11" fmla="*/ 0 h 425"/>
                <a:gd name="T12" fmla="*/ 32 w 734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4" h="425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0" y="411"/>
                    <a:pt x="14" y="425"/>
                    <a:pt x="32" y="425"/>
                  </a:cubicBezTo>
                  <a:cubicBezTo>
                    <a:pt x="734" y="425"/>
                    <a:pt x="734" y="425"/>
                    <a:pt x="734" y="425"/>
                  </a:cubicBezTo>
                  <a:cubicBezTo>
                    <a:pt x="734" y="0"/>
                    <a:pt x="734" y="0"/>
                    <a:pt x="734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8305588" y="1044602"/>
              <a:ext cx="255347" cy="257121"/>
            </a:xfrm>
            <a:custGeom>
              <a:avLst/>
              <a:gdLst>
                <a:gd name="T0" fmla="*/ 72 w 144"/>
                <a:gd name="T1" fmla="*/ 145 h 145"/>
                <a:gd name="T2" fmla="*/ 0 w 144"/>
                <a:gd name="T3" fmla="*/ 73 h 145"/>
                <a:gd name="T4" fmla="*/ 72 w 144"/>
                <a:gd name="T5" fmla="*/ 0 h 145"/>
                <a:gd name="T6" fmla="*/ 144 w 144"/>
                <a:gd name="T7" fmla="*/ 73 h 145"/>
                <a:gd name="T8" fmla="*/ 72 w 144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0" y="73"/>
                  </a:lnTo>
                  <a:lnTo>
                    <a:pt x="72" y="0"/>
                  </a:lnTo>
                  <a:lnTo>
                    <a:pt x="144" y="73"/>
                  </a:lnTo>
                  <a:lnTo>
                    <a:pt x="72" y="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Group 3出自【趣你的PPT】(微信:qunideppt)：最优质的PPT资源库"/>
          <p:cNvGrpSpPr/>
          <p:nvPr/>
        </p:nvGrpSpPr>
        <p:grpSpPr>
          <a:xfrm>
            <a:off x="5785208" y="3191325"/>
            <a:ext cx="4205710" cy="718624"/>
            <a:chOff x="8055560" y="3027091"/>
            <a:chExt cx="3165245" cy="540841"/>
          </a:xfrm>
          <a:solidFill>
            <a:schemeClr val="accent2"/>
          </a:solidFill>
        </p:grpSpPr>
        <p:sp>
          <p:nvSpPr>
            <p:cNvPr id="35" name="出自【趣你的PPT】(微信:qunideppt)：最优质的PPT资源库"/>
            <p:cNvSpPr/>
            <p:nvPr/>
          </p:nvSpPr>
          <p:spPr bwMode="auto">
            <a:xfrm>
              <a:off x="8798551" y="3027091"/>
              <a:ext cx="2422254" cy="430899"/>
            </a:xfrm>
            <a:custGeom>
              <a:avLst/>
              <a:gdLst>
                <a:gd name="T0" fmla="*/ 2353 w 2385"/>
                <a:gd name="T1" fmla="*/ 0 h 425"/>
                <a:gd name="T2" fmla="*/ 0 w 2385"/>
                <a:gd name="T3" fmla="*/ 0 h 425"/>
                <a:gd name="T4" fmla="*/ 0 w 2385"/>
                <a:gd name="T5" fmla="*/ 425 h 425"/>
                <a:gd name="T6" fmla="*/ 2353 w 2385"/>
                <a:gd name="T7" fmla="*/ 425 h 425"/>
                <a:gd name="T8" fmla="*/ 2385 w 2385"/>
                <a:gd name="T9" fmla="*/ 393 h 425"/>
                <a:gd name="T10" fmla="*/ 2385 w 2385"/>
                <a:gd name="T11" fmla="*/ 32 h 425"/>
                <a:gd name="T12" fmla="*/ 2353 w 2385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5" h="425">
                  <a:moveTo>
                    <a:pt x="2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2353" y="425"/>
                    <a:pt x="2353" y="425"/>
                    <a:pt x="2353" y="425"/>
                  </a:cubicBezTo>
                  <a:cubicBezTo>
                    <a:pt x="2371" y="425"/>
                    <a:pt x="2385" y="411"/>
                    <a:pt x="2385" y="393"/>
                  </a:cubicBezTo>
                  <a:cubicBezTo>
                    <a:pt x="2385" y="32"/>
                    <a:pt x="2385" y="32"/>
                    <a:pt x="2385" y="32"/>
                  </a:cubicBezTo>
                  <a:cubicBezTo>
                    <a:pt x="2385" y="15"/>
                    <a:pt x="2371" y="0"/>
                    <a:pt x="23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8055560" y="3027091"/>
              <a:ext cx="742991" cy="430899"/>
            </a:xfrm>
            <a:custGeom>
              <a:avLst/>
              <a:gdLst>
                <a:gd name="T0" fmla="*/ 32 w 733"/>
                <a:gd name="T1" fmla="*/ 0 h 425"/>
                <a:gd name="T2" fmla="*/ 0 w 733"/>
                <a:gd name="T3" fmla="*/ 32 h 425"/>
                <a:gd name="T4" fmla="*/ 0 w 733"/>
                <a:gd name="T5" fmla="*/ 393 h 425"/>
                <a:gd name="T6" fmla="*/ 32 w 733"/>
                <a:gd name="T7" fmla="*/ 425 h 425"/>
                <a:gd name="T8" fmla="*/ 733 w 733"/>
                <a:gd name="T9" fmla="*/ 425 h 425"/>
                <a:gd name="T10" fmla="*/ 733 w 733"/>
                <a:gd name="T11" fmla="*/ 0 h 425"/>
                <a:gd name="T12" fmla="*/ 32 w 733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3" h="425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0" y="411"/>
                    <a:pt x="14" y="425"/>
                    <a:pt x="32" y="425"/>
                  </a:cubicBezTo>
                  <a:cubicBezTo>
                    <a:pt x="733" y="425"/>
                    <a:pt x="733" y="425"/>
                    <a:pt x="733" y="425"/>
                  </a:cubicBezTo>
                  <a:cubicBezTo>
                    <a:pt x="733" y="0"/>
                    <a:pt x="733" y="0"/>
                    <a:pt x="733" y="0"/>
                  </a:cubicBez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 bwMode="auto">
            <a:xfrm>
              <a:off x="8298495" y="3310811"/>
              <a:ext cx="255347" cy="257121"/>
            </a:xfrm>
            <a:custGeom>
              <a:avLst/>
              <a:gdLst>
                <a:gd name="T0" fmla="*/ 72 w 144"/>
                <a:gd name="T1" fmla="*/ 145 h 145"/>
                <a:gd name="T2" fmla="*/ 0 w 144"/>
                <a:gd name="T3" fmla="*/ 73 h 145"/>
                <a:gd name="T4" fmla="*/ 72 w 144"/>
                <a:gd name="T5" fmla="*/ 0 h 145"/>
                <a:gd name="T6" fmla="*/ 144 w 144"/>
                <a:gd name="T7" fmla="*/ 73 h 145"/>
                <a:gd name="T8" fmla="*/ 72 w 144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0" y="73"/>
                  </a:lnTo>
                  <a:lnTo>
                    <a:pt x="72" y="0"/>
                  </a:lnTo>
                  <a:lnTo>
                    <a:pt x="144" y="73"/>
                  </a:lnTo>
                  <a:lnTo>
                    <a:pt x="72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Group 1出自【趣你的PPT】(微信:qunideppt)：最优质的PPT资源库"/>
          <p:cNvGrpSpPr/>
          <p:nvPr/>
        </p:nvGrpSpPr>
        <p:grpSpPr>
          <a:xfrm>
            <a:off x="5785208" y="5630139"/>
            <a:ext cx="4205710" cy="718622"/>
            <a:chOff x="8055560" y="5639709"/>
            <a:chExt cx="3165245" cy="540840"/>
          </a:xfrm>
          <a:solidFill>
            <a:schemeClr val="accent2"/>
          </a:solidFill>
        </p:grpSpPr>
        <p:sp>
          <p:nvSpPr>
            <p:cNvPr id="38" name="出自【趣你的PPT】(微信:qunideppt)：最优质的PPT资源库"/>
            <p:cNvSpPr/>
            <p:nvPr/>
          </p:nvSpPr>
          <p:spPr bwMode="auto">
            <a:xfrm>
              <a:off x="8798551" y="5639709"/>
              <a:ext cx="2422254" cy="430899"/>
            </a:xfrm>
            <a:custGeom>
              <a:avLst/>
              <a:gdLst>
                <a:gd name="T0" fmla="*/ 2353 w 2385"/>
                <a:gd name="T1" fmla="*/ 0 h 425"/>
                <a:gd name="T2" fmla="*/ 0 w 2385"/>
                <a:gd name="T3" fmla="*/ 0 h 425"/>
                <a:gd name="T4" fmla="*/ 0 w 2385"/>
                <a:gd name="T5" fmla="*/ 425 h 425"/>
                <a:gd name="T6" fmla="*/ 2353 w 2385"/>
                <a:gd name="T7" fmla="*/ 425 h 425"/>
                <a:gd name="T8" fmla="*/ 2385 w 2385"/>
                <a:gd name="T9" fmla="*/ 393 h 425"/>
                <a:gd name="T10" fmla="*/ 2385 w 2385"/>
                <a:gd name="T11" fmla="*/ 32 h 425"/>
                <a:gd name="T12" fmla="*/ 2353 w 2385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5" h="425">
                  <a:moveTo>
                    <a:pt x="2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2353" y="425"/>
                    <a:pt x="2353" y="425"/>
                    <a:pt x="2353" y="425"/>
                  </a:cubicBezTo>
                  <a:cubicBezTo>
                    <a:pt x="2371" y="425"/>
                    <a:pt x="2385" y="410"/>
                    <a:pt x="2385" y="393"/>
                  </a:cubicBezTo>
                  <a:cubicBezTo>
                    <a:pt x="2385" y="32"/>
                    <a:pt x="2385" y="32"/>
                    <a:pt x="2385" y="32"/>
                  </a:cubicBezTo>
                  <a:cubicBezTo>
                    <a:pt x="2385" y="14"/>
                    <a:pt x="2371" y="0"/>
                    <a:pt x="23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8055560" y="5639709"/>
              <a:ext cx="742991" cy="430899"/>
            </a:xfrm>
            <a:custGeom>
              <a:avLst/>
              <a:gdLst>
                <a:gd name="T0" fmla="*/ 32 w 733"/>
                <a:gd name="T1" fmla="*/ 0 h 425"/>
                <a:gd name="T2" fmla="*/ 0 w 733"/>
                <a:gd name="T3" fmla="*/ 32 h 425"/>
                <a:gd name="T4" fmla="*/ 0 w 733"/>
                <a:gd name="T5" fmla="*/ 393 h 425"/>
                <a:gd name="T6" fmla="*/ 32 w 733"/>
                <a:gd name="T7" fmla="*/ 425 h 425"/>
                <a:gd name="T8" fmla="*/ 733 w 733"/>
                <a:gd name="T9" fmla="*/ 425 h 425"/>
                <a:gd name="T10" fmla="*/ 733 w 733"/>
                <a:gd name="T11" fmla="*/ 0 h 425"/>
                <a:gd name="T12" fmla="*/ 32 w 733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3" h="425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0" y="410"/>
                    <a:pt x="14" y="425"/>
                    <a:pt x="32" y="425"/>
                  </a:cubicBezTo>
                  <a:cubicBezTo>
                    <a:pt x="733" y="425"/>
                    <a:pt x="733" y="425"/>
                    <a:pt x="733" y="425"/>
                  </a:cubicBezTo>
                  <a:cubicBezTo>
                    <a:pt x="733" y="0"/>
                    <a:pt x="733" y="0"/>
                    <a:pt x="733" y="0"/>
                  </a:cubicBez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 bwMode="auto">
            <a:xfrm>
              <a:off x="8298495" y="5925202"/>
              <a:ext cx="255347" cy="255347"/>
            </a:xfrm>
            <a:custGeom>
              <a:avLst/>
              <a:gdLst>
                <a:gd name="T0" fmla="*/ 72 w 144"/>
                <a:gd name="T1" fmla="*/ 144 h 144"/>
                <a:gd name="T2" fmla="*/ 0 w 144"/>
                <a:gd name="T3" fmla="*/ 72 h 144"/>
                <a:gd name="T4" fmla="*/ 72 w 144"/>
                <a:gd name="T5" fmla="*/ 0 h 144"/>
                <a:gd name="T6" fmla="*/ 144 w 144"/>
                <a:gd name="T7" fmla="*/ 72 h 144"/>
                <a:gd name="T8" fmla="*/ 72 w 14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lnTo>
                    <a:pt x="0" y="72"/>
                  </a:lnTo>
                  <a:lnTo>
                    <a:pt x="72" y="0"/>
                  </a:lnTo>
                  <a:lnTo>
                    <a:pt x="144" y="72"/>
                  </a:lnTo>
                  <a:lnTo>
                    <a:pt x="7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Group 4出自【趣你的PPT】(微信:qunideppt)：最优质的PPT资源库"/>
          <p:cNvGrpSpPr/>
          <p:nvPr/>
        </p:nvGrpSpPr>
        <p:grpSpPr>
          <a:xfrm>
            <a:off x="2564366" y="1970741"/>
            <a:ext cx="4205709" cy="718622"/>
            <a:chOff x="5631533" y="1961370"/>
            <a:chExt cx="3165244" cy="540840"/>
          </a:xfrm>
          <a:solidFill>
            <a:srgbClr val="0097E0"/>
          </a:solidFill>
        </p:grpSpPr>
        <p:sp>
          <p:nvSpPr>
            <p:cNvPr id="41" name="出自【趣你的PPT】(微信:qunideppt)：最优质的PPT资源库"/>
            <p:cNvSpPr/>
            <p:nvPr/>
          </p:nvSpPr>
          <p:spPr bwMode="auto">
            <a:xfrm>
              <a:off x="5631533" y="1961370"/>
              <a:ext cx="2420481" cy="430899"/>
            </a:xfrm>
            <a:custGeom>
              <a:avLst/>
              <a:gdLst>
                <a:gd name="T0" fmla="*/ 32 w 2385"/>
                <a:gd name="T1" fmla="*/ 0 h 425"/>
                <a:gd name="T2" fmla="*/ 2385 w 2385"/>
                <a:gd name="T3" fmla="*/ 0 h 425"/>
                <a:gd name="T4" fmla="*/ 2385 w 2385"/>
                <a:gd name="T5" fmla="*/ 425 h 425"/>
                <a:gd name="T6" fmla="*/ 32 w 2385"/>
                <a:gd name="T7" fmla="*/ 425 h 425"/>
                <a:gd name="T8" fmla="*/ 0 w 2385"/>
                <a:gd name="T9" fmla="*/ 393 h 425"/>
                <a:gd name="T10" fmla="*/ 0 w 2385"/>
                <a:gd name="T11" fmla="*/ 32 h 425"/>
                <a:gd name="T12" fmla="*/ 32 w 2385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5" h="425">
                  <a:moveTo>
                    <a:pt x="32" y="0"/>
                  </a:moveTo>
                  <a:cubicBezTo>
                    <a:pt x="2385" y="0"/>
                    <a:pt x="2385" y="0"/>
                    <a:pt x="2385" y="0"/>
                  </a:cubicBezTo>
                  <a:cubicBezTo>
                    <a:pt x="2385" y="425"/>
                    <a:pt x="2385" y="425"/>
                    <a:pt x="2385" y="425"/>
                  </a:cubicBezTo>
                  <a:cubicBezTo>
                    <a:pt x="32" y="425"/>
                    <a:pt x="32" y="425"/>
                    <a:pt x="32" y="425"/>
                  </a:cubicBezTo>
                  <a:cubicBezTo>
                    <a:pt x="15" y="425"/>
                    <a:pt x="0" y="410"/>
                    <a:pt x="0" y="3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出自【趣你的PPT】(微信:qunideppt)：最优质的PPT资源库"/>
            <p:cNvSpPr/>
            <p:nvPr/>
          </p:nvSpPr>
          <p:spPr bwMode="auto">
            <a:xfrm>
              <a:off x="8052014" y="1961370"/>
              <a:ext cx="744763" cy="430899"/>
            </a:xfrm>
            <a:custGeom>
              <a:avLst/>
              <a:gdLst>
                <a:gd name="T0" fmla="*/ 702 w 734"/>
                <a:gd name="T1" fmla="*/ 0 h 425"/>
                <a:gd name="T2" fmla="*/ 734 w 734"/>
                <a:gd name="T3" fmla="*/ 32 h 425"/>
                <a:gd name="T4" fmla="*/ 734 w 734"/>
                <a:gd name="T5" fmla="*/ 393 h 425"/>
                <a:gd name="T6" fmla="*/ 702 w 734"/>
                <a:gd name="T7" fmla="*/ 425 h 425"/>
                <a:gd name="T8" fmla="*/ 0 w 734"/>
                <a:gd name="T9" fmla="*/ 425 h 425"/>
                <a:gd name="T10" fmla="*/ 0 w 734"/>
                <a:gd name="T11" fmla="*/ 0 h 425"/>
                <a:gd name="T12" fmla="*/ 702 w 734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4" h="425">
                  <a:moveTo>
                    <a:pt x="702" y="0"/>
                  </a:moveTo>
                  <a:cubicBezTo>
                    <a:pt x="720" y="0"/>
                    <a:pt x="734" y="15"/>
                    <a:pt x="734" y="32"/>
                  </a:cubicBezTo>
                  <a:cubicBezTo>
                    <a:pt x="734" y="393"/>
                    <a:pt x="734" y="393"/>
                    <a:pt x="734" y="393"/>
                  </a:cubicBezTo>
                  <a:cubicBezTo>
                    <a:pt x="734" y="410"/>
                    <a:pt x="720" y="425"/>
                    <a:pt x="702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8296721" y="2246863"/>
              <a:ext cx="255347" cy="255347"/>
            </a:xfrm>
            <a:custGeom>
              <a:avLst/>
              <a:gdLst>
                <a:gd name="T0" fmla="*/ 72 w 144"/>
                <a:gd name="T1" fmla="*/ 144 h 144"/>
                <a:gd name="T2" fmla="*/ 144 w 144"/>
                <a:gd name="T3" fmla="*/ 72 h 144"/>
                <a:gd name="T4" fmla="*/ 72 w 144"/>
                <a:gd name="T5" fmla="*/ 0 h 144"/>
                <a:gd name="T6" fmla="*/ 0 w 144"/>
                <a:gd name="T7" fmla="*/ 72 h 144"/>
                <a:gd name="T8" fmla="*/ 72 w 14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lnTo>
                    <a:pt x="144" y="72"/>
                  </a:lnTo>
                  <a:lnTo>
                    <a:pt x="72" y="0"/>
                  </a:lnTo>
                  <a:lnTo>
                    <a:pt x="0" y="72"/>
                  </a:lnTo>
                  <a:lnTo>
                    <a:pt x="72" y="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2出自【趣你的PPT】(微信:qunideppt)：最优质的PPT资源库"/>
          <p:cNvGrpSpPr/>
          <p:nvPr/>
        </p:nvGrpSpPr>
        <p:grpSpPr>
          <a:xfrm>
            <a:off x="2564366" y="4411911"/>
            <a:ext cx="4205709" cy="716265"/>
            <a:chOff x="5631533" y="4300282"/>
            <a:chExt cx="3165244" cy="539066"/>
          </a:xfrm>
          <a:solidFill>
            <a:srgbClr val="0097E0"/>
          </a:solidFill>
        </p:grpSpPr>
        <p:sp>
          <p:nvSpPr>
            <p:cNvPr id="44" name="出自【趣你的PPT】(微信:qunideppt)：最优质的PPT资源库"/>
            <p:cNvSpPr/>
            <p:nvPr/>
          </p:nvSpPr>
          <p:spPr bwMode="auto">
            <a:xfrm>
              <a:off x="5631533" y="4300282"/>
              <a:ext cx="2420481" cy="430899"/>
            </a:xfrm>
            <a:custGeom>
              <a:avLst/>
              <a:gdLst>
                <a:gd name="T0" fmla="*/ 32 w 2385"/>
                <a:gd name="T1" fmla="*/ 0 h 424"/>
                <a:gd name="T2" fmla="*/ 2385 w 2385"/>
                <a:gd name="T3" fmla="*/ 0 h 424"/>
                <a:gd name="T4" fmla="*/ 2385 w 2385"/>
                <a:gd name="T5" fmla="*/ 424 h 424"/>
                <a:gd name="T6" fmla="*/ 32 w 2385"/>
                <a:gd name="T7" fmla="*/ 424 h 424"/>
                <a:gd name="T8" fmla="*/ 0 w 2385"/>
                <a:gd name="T9" fmla="*/ 392 h 424"/>
                <a:gd name="T10" fmla="*/ 0 w 2385"/>
                <a:gd name="T11" fmla="*/ 32 h 424"/>
                <a:gd name="T12" fmla="*/ 32 w 2385"/>
                <a:gd name="T1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5" h="423">
                  <a:moveTo>
                    <a:pt x="32" y="0"/>
                  </a:moveTo>
                  <a:cubicBezTo>
                    <a:pt x="2385" y="0"/>
                    <a:pt x="2385" y="0"/>
                    <a:pt x="2385" y="0"/>
                  </a:cubicBezTo>
                  <a:cubicBezTo>
                    <a:pt x="2385" y="424"/>
                    <a:pt x="2385" y="424"/>
                    <a:pt x="2385" y="424"/>
                  </a:cubicBezTo>
                  <a:cubicBezTo>
                    <a:pt x="32" y="424"/>
                    <a:pt x="32" y="424"/>
                    <a:pt x="32" y="424"/>
                  </a:cubicBezTo>
                  <a:cubicBezTo>
                    <a:pt x="15" y="424"/>
                    <a:pt x="0" y="410"/>
                    <a:pt x="0" y="39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8052014" y="4300282"/>
              <a:ext cx="744763" cy="430899"/>
            </a:xfrm>
            <a:custGeom>
              <a:avLst/>
              <a:gdLst>
                <a:gd name="T0" fmla="*/ 702 w 734"/>
                <a:gd name="T1" fmla="*/ 0 h 424"/>
                <a:gd name="T2" fmla="*/ 734 w 734"/>
                <a:gd name="T3" fmla="*/ 32 h 424"/>
                <a:gd name="T4" fmla="*/ 734 w 734"/>
                <a:gd name="T5" fmla="*/ 392 h 424"/>
                <a:gd name="T6" fmla="*/ 702 w 734"/>
                <a:gd name="T7" fmla="*/ 424 h 424"/>
                <a:gd name="T8" fmla="*/ 0 w 734"/>
                <a:gd name="T9" fmla="*/ 424 h 424"/>
                <a:gd name="T10" fmla="*/ 0 w 734"/>
                <a:gd name="T11" fmla="*/ 0 h 424"/>
                <a:gd name="T12" fmla="*/ 702 w 734"/>
                <a:gd name="T1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4" h="423">
                  <a:moveTo>
                    <a:pt x="702" y="0"/>
                  </a:moveTo>
                  <a:cubicBezTo>
                    <a:pt x="720" y="0"/>
                    <a:pt x="734" y="14"/>
                    <a:pt x="734" y="32"/>
                  </a:cubicBezTo>
                  <a:cubicBezTo>
                    <a:pt x="734" y="392"/>
                    <a:pt x="734" y="392"/>
                    <a:pt x="734" y="392"/>
                  </a:cubicBezTo>
                  <a:cubicBezTo>
                    <a:pt x="734" y="410"/>
                    <a:pt x="720" y="424"/>
                    <a:pt x="702" y="42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 bwMode="auto">
            <a:xfrm>
              <a:off x="8296721" y="4584001"/>
              <a:ext cx="255347" cy="255347"/>
            </a:xfrm>
            <a:custGeom>
              <a:avLst/>
              <a:gdLst>
                <a:gd name="T0" fmla="*/ 72 w 144"/>
                <a:gd name="T1" fmla="*/ 144 h 144"/>
                <a:gd name="T2" fmla="*/ 144 w 144"/>
                <a:gd name="T3" fmla="*/ 72 h 144"/>
                <a:gd name="T4" fmla="*/ 72 w 144"/>
                <a:gd name="T5" fmla="*/ 0 h 144"/>
                <a:gd name="T6" fmla="*/ 0 w 144"/>
                <a:gd name="T7" fmla="*/ 72 h 144"/>
                <a:gd name="T8" fmla="*/ 72 w 14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lnTo>
                    <a:pt x="144" y="72"/>
                  </a:lnTo>
                  <a:lnTo>
                    <a:pt x="72" y="0"/>
                  </a:lnTo>
                  <a:lnTo>
                    <a:pt x="0" y="72"/>
                  </a:lnTo>
                  <a:lnTo>
                    <a:pt x="72" y="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出自【趣你的PPT】(微信:qunideppt)：最优质的PPT资源库"/>
          <p:cNvSpPr txBox="1"/>
          <p:nvPr/>
        </p:nvSpPr>
        <p:spPr>
          <a:xfrm>
            <a:off x="5833028" y="7885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5833028" y="20073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2013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3" name="出自【趣你的PPT】(微信:qunideppt)：最优质的PPT资源库"/>
          <p:cNvSpPr txBox="1"/>
          <p:nvPr/>
        </p:nvSpPr>
        <p:spPr>
          <a:xfrm>
            <a:off x="5833028" y="324726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2014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4" name="出自【趣你的PPT】(微信:qunideppt)：最优质的PPT资源库"/>
          <p:cNvSpPr txBox="1"/>
          <p:nvPr/>
        </p:nvSpPr>
        <p:spPr>
          <a:xfrm>
            <a:off x="5833028" y="444618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2015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5833028" y="568599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2016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1" name="出自【趣你的PPT】(微信:qunideppt)：最优质的PPT资源库"/>
          <p:cNvSpPr/>
          <p:nvPr/>
        </p:nvSpPr>
        <p:spPr>
          <a:xfrm>
            <a:off x="2773427" y="2050991"/>
            <a:ext cx="275450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rgbClr val="1C1C1C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点击此处输入您的内容</a:t>
            </a:r>
          </a:p>
        </p:txBody>
      </p:sp>
      <p:sp>
        <p:nvSpPr>
          <p:cNvPr id="52" name="出自【趣你的PPT】(微信:qunideppt)：最优质的PPT资源库"/>
          <p:cNvSpPr/>
          <p:nvPr/>
        </p:nvSpPr>
        <p:spPr>
          <a:xfrm>
            <a:off x="6997084" y="831791"/>
            <a:ext cx="275450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rgbClr val="1C1C1C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点击此处输入您的内容</a:t>
            </a:r>
          </a:p>
        </p:txBody>
      </p:sp>
      <p:sp>
        <p:nvSpPr>
          <p:cNvPr id="53" name="出自【趣你的PPT】(微信:qunideppt)：最优质的PPT资源库"/>
          <p:cNvSpPr/>
          <p:nvPr/>
        </p:nvSpPr>
        <p:spPr>
          <a:xfrm>
            <a:off x="6997084" y="3241163"/>
            <a:ext cx="275450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rgbClr val="1C1C1C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点击此处输入您的内容</a:t>
            </a:r>
          </a:p>
        </p:txBody>
      </p:sp>
      <p:sp>
        <p:nvSpPr>
          <p:cNvPr id="54" name="出自【趣你的PPT】(微信:qunideppt)：最优质的PPT资源库"/>
          <p:cNvSpPr/>
          <p:nvPr/>
        </p:nvSpPr>
        <p:spPr>
          <a:xfrm>
            <a:off x="7026113" y="5708591"/>
            <a:ext cx="275450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rgbClr val="1C1C1C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点击此处输入您的内容</a:t>
            </a:r>
          </a:p>
        </p:txBody>
      </p:sp>
      <p:sp>
        <p:nvSpPr>
          <p:cNvPr id="55" name="出自【趣你的PPT】(微信:qunideppt)：最优质的PPT资源库"/>
          <p:cNvSpPr/>
          <p:nvPr/>
        </p:nvSpPr>
        <p:spPr>
          <a:xfrm>
            <a:off x="2802456" y="4474877"/>
            <a:ext cx="275450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rgbClr val="1C1C1C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点击此处输入您的内容</a:t>
            </a:r>
          </a:p>
        </p:txBody>
      </p:sp>
      <p:sp>
        <p:nvSpPr>
          <p:cNvPr id="56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l="10486" t="9748" r="10486" b="3404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2689185" y="934720"/>
            <a:ext cx="6813630" cy="4988560"/>
          </a:xfrm>
          <a:prstGeom prst="rect">
            <a:avLst/>
          </a:prstGeom>
          <a:solidFill>
            <a:srgbClr val="2E38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66995" y="3044691"/>
            <a:ext cx="4858010" cy="1184117"/>
            <a:chOff x="1722049" y="2835433"/>
            <a:chExt cx="4375282" cy="1184117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1722049" y="2838450"/>
              <a:ext cx="0" cy="11811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722049" y="4019550"/>
              <a:ext cx="4375282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6096000" y="2838450"/>
              <a:ext cx="0" cy="11811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722049" y="2835433"/>
              <a:ext cx="64307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452930" y="2835433"/>
              <a:ext cx="64307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4779663" y="2629192"/>
            <a:ext cx="263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9" name="矩形 33"/>
          <p:cNvSpPr>
            <a:spLocks noChangeArrowheads="1"/>
          </p:cNvSpPr>
          <p:nvPr/>
        </p:nvSpPr>
        <p:spPr bwMode="auto">
          <a:xfrm>
            <a:off x="3801039" y="3636750"/>
            <a:ext cx="45899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1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according to draw the text box size</a:t>
            </a:r>
            <a:r>
              <a:rPr lang="zh-CN" altLang="en-US" sz="11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。</a:t>
            </a:r>
            <a:r>
              <a:rPr lang="en-US" altLang="zh-CN" sz="11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please read the instructions and more work at the end of the template.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-2" y="548640"/>
            <a:ext cx="1019219" cy="980903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251289" y="3057832"/>
            <a:ext cx="3948610" cy="3800169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87235" y="-1"/>
            <a:ext cx="1019219" cy="980903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243390" y="2224490"/>
            <a:ext cx="3948610" cy="3800169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出自【趣你的PPT】(微信:qunideppt)：最优质的PPT资源库"/>
          <p:cNvSpPr/>
          <p:nvPr/>
        </p:nvSpPr>
        <p:spPr>
          <a:xfrm>
            <a:off x="1282320" y="1916378"/>
            <a:ext cx="2016224" cy="3456384"/>
          </a:xfrm>
          <a:prstGeom prst="roundRect">
            <a:avLst>
              <a:gd name="adj" fmla="val 5477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" name="出自【趣你的PPT】(微信:qunideppt)：最优质的PPT资源库"/>
          <p:cNvCxnSpPr/>
          <p:nvPr/>
        </p:nvCxnSpPr>
        <p:spPr>
          <a:xfrm>
            <a:off x="1282320" y="2492442"/>
            <a:ext cx="20162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出自【趣你的PPT】(微信:qunideppt)：最优质的PPT资源库"/>
          <p:cNvSpPr/>
          <p:nvPr/>
        </p:nvSpPr>
        <p:spPr>
          <a:xfrm>
            <a:off x="1534349" y="4817906"/>
            <a:ext cx="1512168" cy="3428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点击输入内容</a:t>
            </a:r>
          </a:p>
        </p:txBody>
      </p:sp>
      <p:sp>
        <p:nvSpPr>
          <p:cNvPr id="2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1584904" y="2126745"/>
            <a:ext cx="1395766" cy="3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1586735" y="3089924"/>
            <a:ext cx="1437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7" name="出自【趣你的PPT】(微信:qunideppt)：最优质的PPT资源库"/>
          <p:cNvSpPr/>
          <p:nvPr/>
        </p:nvSpPr>
        <p:spPr>
          <a:xfrm>
            <a:off x="3819365" y="1916378"/>
            <a:ext cx="2016224" cy="3456384"/>
          </a:xfrm>
          <a:prstGeom prst="roundRect">
            <a:avLst>
              <a:gd name="adj" fmla="val 5477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8" name="出自【趣你的PPT】(微信:qunideppt)：最优质的PPT资源库"/>
          <p:cNvCxnSpPr/>
          <p:nvPr/>
        </p:nvCxnSpPr>
        <p:spPr>
          <a:xfrm>
            <a:off x="3819365" y="2492442"/>
            <a:ext cx="20162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出自【趣你的PPT】(微信:qunideppt)：最优质的PPT资源库"/>
          <p:cNvSpPr/>
          <p:nvPr/>
        </p:nvSpPr>
        <p:spPr>
          <a:xfrm>
            <a:off x="4071394" y="4817906"/>
            <a:ext cx="1512168" cy="3428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点击输入内容</a:t>
            </a:r>
          </a:p>
        </p:txBody>
      </p:sp>
      <p:sp>
        <p:nvSpPr>
          <p:cNvPr id="51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4121949" y="2126745"/>
            <a:ext cx="1395766" cy="3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52" name="出自【趣你的PPT】(微信:qunideppt)：最优质的PPT资源库"/>
          <p:cNvSpPr txBox="1"/>
          <p:nvPr/>
        </p:nvSpPr>
        <p:spPr>
          <a:xfrm>
            <a:off x="4123780" y="3089924"/>
            <a:ext cx="1437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3" name="出自【趣你的PPT】(微信:qunideppt)：最优质的PPT资源库"/>
          <p:cNvSpPr/>
          <p:nvPr/>
        </p:nvSpPr>
        <p:spPr>
          <a:xfrm>
            <a:off x="6356410" y="1916378"/>
            <a:ext cx="2016224" cy="3456384"/>
          </a:xfrm>
          <a:prstGeom prst="roundRect">
            <a:avLst>
              <a:gd name="adj" fmla="val 5477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4" name="出自【趣你的PPT】(微信:qunideppt)：最优质的PPT资源库"/>
          <p:cNvCxnSpPr/>
          <p:nvPr/>
        </p:nvCxnSpPr>
        <p:spPr>
          <a:xfrm>
            <a:off x="6356410" y="2492442"/>
            <a:ext cx="20162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出自【趣你的PPT】(微信:qunideppt)：最优质的PPT资源库"/>
          <p:cNvSpPr/>
          <p:nvPr/>
        </p:nvSpPr>
        <p:spPr>
          <a:xfrm>
            <a:off x="6608439" y="4817906"/>
            <a:ext cx="1512168" cy="3428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点击输入内容</a:t>
            </a:r>
          </a:p>
        </p:txBody>
      </p:sp>
      <p:sp>
        <p:nvSpPr>
          <p:cNvPr id="57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6658994" y="2126745"/>
            <a:ext cx="1395766" cy="3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6660825" y="3089924"/>
            <a:ext cx="1437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0" name="出自【趣你的PPT】(微信:qunideppt)：最优质的PPT资源库"/>
          <p:cNvSpPr/>
          <p:nvPr/>
        </p:nvSpPr>
        <p:spPr>
          <a:xfrm>
            <a:off x="8893456" y="1916378"/>
            <a:ext cx="2016224" cy="3456384"/>
          </a:xfrm>
          <a:prstGeom prst="roundRect">
            <a:avLst>
              <a:gd name="adj" fmla="val 5477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1" name="出自【趣你的PPT】(微信:qunideppt)：最优质的PPT资源库"/>
          <p:cNvCxnSpPr/>
          <p:nvPr/>
        </p:nvCxnSpPr>
        <p:spPr>
          <a:xfrm>
            <a:off x="8893456" y="2492442"/>
            <a:ext cx="20162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出自【趣你的PPT】(微信:qunideppt)：最优质的PPT资源库"/>
          <p:cNvSpPr/>
          <p:nvPr/>
        </p:nvSpPr>
        <p:spPr>
          <a:xfrm>
            <a:off x="9145485" y="4817906"/>
            <a:ext cx="1512168" cy="3428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点击输入内容</a:t>
            </a:r>
          </a:p>
        </p:txBody>
      </p:sp>
      <p:sp>
        <p:nvSpPr>
          <p:cNvPr id="6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9196040" y="2126745"/>
            <a:ext cx="1395766" cy="3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9197871" y="3089924"/>
            <a:ext cx="1437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27" name="出自【趣你的PPT】(微信:qunideppt)：最优质的PPT资源库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79436" y="1882169"/>
            <a:ext cx="10833129" cy="3991370"/>
            <a:chOff x="709079" y="1882169"/>
            <a:chExt cx="10833129" cy="3991370"/>
          </a:xfrm>
        </p:grpSpPr>
        <p:sp>
          <p:nvSpPr>
            <p:cNvPr id="10" name="出自【趣你的PPT】(微信:qunideppt)：最优质的PPT资源库"/>
            <p:cNvSpPr/>
            <p:nvPr/>
          </p:nvSpPr>
          <p:spPr>
            <a:xfrm>
              <a:off x="4951241" y="1882169"/>
              <a:ext cx="2295564" cy="923980"/>
            </a:xfrm>
            <a:custGeom>
              <a:avLst/>
              <a:gdLst>
                <a:gd name="connsiteX0" fmla="*/ 853577 w 1707155"/>
                <a:gd name="connsiteY0" fmla="*/ 0 h 687141"/>
                <a:gd name="connsiteX1" fmla="*/ 1683375 w 1707155"/>
                <a:gd name="connsiteY1" fmla="*/ 253468 h 687141"/>
                <a:gd name="connsiteX2" fmla="*/ 1707155 w 1707155"/>
                <a:gd name="connsiteY2" fmla="*/ 271250 h 687141"/>
                <a:gd name="connsiteX3" fmla="*/ 1291265 w 1707155"/>
                <a:gd name="connsiteY3" fmla="*/ 687141 h 687141"/>
                <a:gd name="connsiteX4" fmla="*/ 1287018 w 1707155"/>
                <a:gd name="connsiteY4" fmla="*/ 684561 h 687141"/>
                <a:gd name="connsiteX5" fmla="*/ 853576 w 1707155"/>
                <a:gd name="connsiteY5" fmla="*/ 574809 h 687141"/>
                <a:gd name="connsiteX6" fmla="*/ 420134 w 1707155"/>
                <a:gd name="connsiteY6" fmla="*/ 684561 h 687141"/>
                <a:gd name="connsiteX7" fmla="*/ 415889 w 1707155"/>
                <a:gd name="connsiteY7" fmla="*/ 687140 h 687141"/>
                <a:gd name="connsiteX8" fmla="*/ 0 w 1707155"/>
                <a:gd name="connsiteY8" fmla="*/ 271250 h 687141"/>
                <a:gd name="connsiteX9" fmla="*/ 23779 w 1707155"/>
                <a:gd name="connsiteY9" fmla="*/ 253468 h 687141"/>
                <a:gd name="connsiteX10" fmla="*/ 853577 w 1707155"/>
                <a:gd name="connsiteY10" fmla="*/ 0 h 68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7155" h="687141">
                  <a:moveTo>
                    <a:pt x="853577" y="0"/>
                  </a:moveTo>
                  <a:cubicBezTo>
                    <a:pt x="1160953" y="0"/>
                    <a:pt x="1446505" y="93442"/>
                    <a:pt x="1683375" y="253468"/>
                  </a:cubicBezTo>
                  <a:lnTo>
                    <a:pt x="1707155" y="271250"/>
                  </a:lnTo>
                  <a:lnTo>
                    <a:pt x="1291265" y="687141"/>
                  </a:lnTo>
                  <a:lnTo>
                    <a:pt x="1287018" y="684561"/>
                  </a:lnTo>
                  <a:cubicBezTo>
                    <a:pt x="1158172" y="614567"/>
                    <a:pt x="1010517" y="574809"/>
                    <a:pt x="853576" y="574809"/>
                  </a:cubicBezTo>
                  <a:cubicBezTo>
                    <a:pt x="696635" y="574809"/>
                    <a:pt x="548980" y="614567"/>
                    <a:pt x="420134" y="684561"/>
                  </a:cubicBezTo>
                  <a:lnTo>
                    <a:pt x="415889" y="687140"/>
                  </a:lnTo>
                  <a:lnTo>
                    <a:pt x="0" y="271250"/>
                  </a:lnTo>
                  <a:lnTo>
                    <a:pt x="23779" y="253468"/>
                  </a:lnTo>
                  <a:cubicBezTo>
                    <a:pt x="260650" y="93442"/>
                    <a:pt x="546201" y="0"/>
                    <a:pt x="853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>
            <a:xfrm>
              <a:off x="4103338" y="2697600"/>
              <a:ext cx="945426" cy="2328037"/>
            </a:xfrm>
            <a:custGeom>
              <a:avLst/>
              <a:gdLst>
                <a:gd name="connsiteX0" fmla="*/ 289308 w 703090"/>
                <a:gd name="connsiteY0" fmla="*/ 0 h 1731304"/>
                <a:gd name="connsiteX1" fmla="*/ 703090 w 703090"/>
                <a:gd name="connsiteY1" fmla="*/ 413782 h 1731304"/>
                <a:gd name="connsiteX2" fmla="*/ 684560 w 703090"/>
                <a:gd name="connsiteY2" fmla="*/ 444284 h 1731304"/>
                <a:gd name="connsiteX3" fmla="*/ 574808 w 703090"/>
                <a:gd name="connsiteY3" fmla="*/ 877726 h 1731304"/>
                <a:gd name="connsiteX4" fmla="*/ 684560 w 703090"/>
                <a:gd name="connsiteY4" fmla="*/ 1311168 h 1731304"/>
                <a:gd name="connsiteX5" fmla="*/ 687140 w 703090"/>
                <a:gd name="connsiteY5" fmla="*/ 1315414 h 1731304"/>
                <a:gd name="connsiteX6" fmla="*/ 271251 w 703090"/>
                <a:gd name="connsiteY6" fmla="*/ 1731304 h 1731304"/>
                <a:gd name="connsiteX7" fmla="*/ 253468 w 703090"/>
                <a:gd name="connsiteY7" fmla="*/ 1707524 h 1731304"/>
                <a:gd name="connsiteX8" fmla="*/ 0 w 703090"/>
                <a:gd name="connsiteY8" fmla="*/ 877726 h 1731304"/>
                <a:gd name="connsiteX9" fmla="*/ 253468 w 703090"/>
                <a:gd name="connsiteY9" fmla="*/ 47928 h 1731304"/>
                <a:gd name="connsiteX10" fmla="*/ 289308 w 703090"/>
                <a:gd name="connsiteY10" fmla="*/ 0 h 173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090" h="1731304">
                  <a:moveTo>
                    <a:pt x="289308" y="0"/>
                  </a:moveTo>
                  <a:lnTo>
                    <a:pt x="703090" y="413782"/>
                  </a:lnTo>
                  <a:lnTo>
                    <a:pt x="684560" y="444284"/>
                  </a:lnTo>
                  <a:cubicBezTo>
                    <a:pt x="614566" y="573130"/>
                    <a:pt x="574808" y="720785"/>
                    <a:pt x="574808" y="877726"/>
                  </a:cubicBezTo>
                  <a:cubicBezTo>
                    <a:pt x="574808" y="1034667"/>
                    <a:pt x="614566" y="1182322"/>
                    <a:pt x="684560" y="1311168"/>
                  </a:cubicBezTo>
                  <a:lnTo>
                    <a:pt x="687140" y="1315414"/>
                  </a:lnTo>
                  <a:lnTo>
                    <a:pt x="271251" y="1731304"/>
                  </a:lnTo>
                  <a:lnTo>
                    <a:pt x="253468" y="1707524"/>
                  </a:lnTo>
                  <a:cubicBezTo>
                    <a:pt x="93442" y="1470653"/>
                    <a:pt x="0" y="1185102"/>
                    <a:pt x="0" y="877726"/>
                  </a:cubicBezTo>
                  <a:cubicBezTo>
                    <a:pt x="0" y="570350"/>
                    <a:pt x="93442" y="284799"/>
                    <a:pt x="253468" y="47928"/>
                  </a:cubicBezTo>
                  <a:lnTo>
                    <a:pt x="2893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>
            <a:xfrm>
              <a:off x="7149281" y="2697600"/>
              <a:ext cx="945427" cy="2328037"/>
            </a:xfrm>
            <a:custGeom>
              <a:avLst/>
              <a:gdLst>
                <a:gd name="connsiteX0" fmla="*/ 413783 w 703091"/>
                <a:gd name="connsiteY0" fmla="*/ 0 h 1731304"/>
                <a:gd name="connsiteX1" fmla="*/ 449623 w 703091"/>
                <a:gd name="connsiteY1" fmla="*/ 47928 h 1731304"/>
                <a:gd name="connsiteX2" fmla="*/ 703091 w 703091"/>
                <a:gd name="connsiteY2" fmla="*/ 877726 h 1731304"/>
                <a:gd name="connsiteX3" fmla="*/ 449623 w 703091"/>
                <a:gd name="connsiteY3" fmla="*/ 1707524 h 1731304"/>
                <a:gd name="connsiteX4" fmla="*/ 431841 w 703091"/>
                <a:gd name="connsiteY4" fmla="*/ 1731304 h 1731304"/>
                <a:gd name="connsiteX5" fmla="*/ 15950 w 703091"/>
                <a:gd name="connsiteY5" fmla="*/ 1315413 h 1731304"/>
                <a:gd name="connsiteX6" fmla="*/ 18529 w 703091"/>
                <a:gd name="connsiteY6" fmla="*/ 1311168 h 1731304"/>
                <a:gd name="connsiteX7" fmla="*/ 128281 w 703091"/>
                <a:gd name="connsiteY7" fmla="*/ 877726 h 1731304"/>
                <a:gd name="connsiteX8" fmla="*/ 18529 w 703091"/>
                <a:gd name="connsiteY8" fmla="*/ 444284 h 1731304"/>
                <a:gd name="connsiteX9" fmla="*/ 0 w 703091"/>
                <a:gd name="connsiteY9" fmla="*/ 413784 h 1731304"/>
                <a:gd name="connsiteX10" fmla="*/ 413783 w 703091"/>
                <a:gd name="connsiteY10" fmla="*/ 0 h 173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091" h="1731304">
                  <a:moveTo>
                    <a:pt x="413783" y="0"/>
                  </a:moveTo>
                  <a:lnTo>
                    <a:pt x="449623" y="47928"/>
                  </a:lnTo>
                  <a:cubicBezTo>
                    <a:pt x="609650" y="284799"/>
                    <a:pt x="703091" y="570350"/>
                    <a:pt x="703091" y="877726"/>
                  </a:cubicBezTo>
                  <a:cubicBezTo>
                    <a:pt x="703091" y="1185102"/>
                    <a:pt x="609650" y="1470653"/>
                    <a:pt x="449623" y="1707524"/>
                  </a:cubicBezTo>
                  <a:lnTo>
                    <a:pt x="431841" y="1731304"/>
                  </a:lnTo>
                  <a:lnTo>
                    <a:pt x="15950" y="1315413"/>
                  </a:lnTo>
                  <a:lnTo>
                    <a:pt x="18529" y="1311168"/>
                  </a:lnTo>
                  <a:cubicBezTo>
                    <a:pt x="88523" y="1182322"/>
                    <a:pt x="128281" y="1034667"/>
                    <a:pt x="128281" y="877726"/>
                  </a:cubicBezTo>
                  <a:cubicBezTo>
                    <a:pt x="128281" y="720785"/>
                    <a:pt x="88523" y="573130"/>
                    <a:pt x="18529" y="444284"/>
                  </a:cubicBezTo>
                  <a:lnTo>
                    <a:pt x="0" y="413784"/>
                  </a:lnTo>
                  <a:lnTo>
                    <a:pt x="413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>
            <a:xfrm>
              <a:off x="4918769" y="4928112"/>
              <a:ext cx="2360508" cy="945427"/>
            </a:xfrm>
            <a:custGeom>
              <a:avLst/>
              <a:gdLst>
                <a:gd name="connsiteX0" fmla="*/ 1341669 w 1755452"/>
                <a:gd name="connsiteY0" fmla="*/ 0 h 703091"/>
                <a:gd name="connsiteX1" fmla="*/ 1755452 w 1755452"/>
                <a:gd name="connsiteY1" fmla="*/ 413783 h 703091"/>
                <a:gd name="connsiteX2" fmla="*/ 1707524 w 1755452"/>
                <a:gd name="connsiteY2" fmla="*/ 449623 h 703091"/>
                <a:gd name="connsiteX3" fmla="*/ 877726 w 1755452"/>
                <a:gd name="connsiteY3" fmla="*/ 703091 h 703091"/>
                <a:gd name="connsiteX4" fmla="*/ 47928 w 1755452"/>
                <a:gd name="connsiteY4" fmla="*/ 449623 h 703091"/>
                <a:gd name="connsiteX5" fmla="*/ 0 w 1755452"/>
                <a:gd name="connsiteY5" fmla="*/ 413783 h 703091"/>
                <a:gd name="connsiteX6" fmla="*/ 413783 w 1755452"/>
                <a:gd name="connsiteY6" fmla="*/ 1 h 703091"/>
                <a:gd name="connsiteX7" fmla="*/ 444283 w 1755452"/>
                <a:gd name="connsiteY7" fmla="*/ 18530 h 703091"/>
                <a:gd name="connsiteX8" fmla="*/ 877725 w 1755452"/>
                <a:gd name="connsiteY8" fmla="*/ 128282 h 703091"/>
                <a:gd name="connsiteX9" fmla="*/ 1311167 w 1755452"/>
                <a:gd name="connsiteY9" fmla="*/ 18530 h 703091"/>
                <a:gd name="connsiteX10" fmla="*/ 1341669 w 1755452"/>
                <a:gd name="connsiteY10" fmla="*/ 0 h 70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5452" h="703091">
                  <a:moveTo>
                    <a:pt x="1341669" y="0"/>
                  </a:moveTo>
                  <a:lnTo>
                    <a:pt x="1755452" y="413783"/>
                  </a:lnTo>
                  <a:lnTo>
                    <a:pt x="1707524" y="449623"/>
                  </a:lnTo>
                  <a:cubicBezTo>
                    <a:pt x="1470654" y="609650"/>
                    <a:pt x="1185102" y="703091"/>
                    <a:pt x="877726" y="703091"/>
                  </a:cubicBezTo>
                  <a:cubicBezTo>
                    <a:pt x="570350" y="703091"/>
                    <a:pt x="284799" y="609650"/>
                    <a:pt x="47928" y="449623"/>
                  </a:cubicBezTo>
                  <a:lnTo>
                    <a:pt x="0" y="413783"/>
                  </a:lnTo>
                  <a:lnTo>
                    <a:pt x="413783" y="1"/>
                  </a:lnTo>
                  <a:lnTo>
                    <a:pt x="444283" y="18530"/>
                  </a:lnTo>
                  <a:cubicBezTo>
                    <a:pt x="573129" y="88524"/>
                    <a:pt x="720784" y="128282"/>
                    <a:pt x="877725" y="128282"/>
                  </a:cubicBezTo>
                  <a:cubicBezTo>
                    <a:pt x="1034666" y="128282"/>
                    <a:pt x="1182321" y="88524"/>
                    <a:pt x="1311167" y="18530"/>
                  </a:cubicBezTo>
                  <a:lnTo>
                    <a:pt x="1341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 rot="2700000">
              <a:off x="7060907" y="2377308"/>
              <a:ext cx="342289" cy="684578"/>
            </a:xfrm>
            <a:custGeom>
              <a:avLst/>
              <a:gdLst/>
              <a:ahLst/>
              <a:cxnLst/>
              <a:rect l="0" t="0" r="r" b="b"/>
              <a:pathLst>
                <a:path w="725488" h="1450976">
                  <a:moveTo>
                    <a:pt x="180975" y="543686"/>
                  </a:moveTo>
                  <a:lnTo>
                    <a:pt x="544513" y="543686"/>
                  </a:lnTo>
                  <a:lnTo>
                    <a:pt x="544513" y="785648"/>
                  </a:lnTo>
                  <a:lnTo>
                    <a:pt x="544248" y="794903"/>
                  </a:lnTo>
                  <a:lnTo>
                    <a:pt x="543187" y="804158"/>
                  </a:lnTo>
                  <a:lnTo>
                    <a:pt x="542392" y="813149"/>
                  </a:lnTo>
                  <a:lnTo>
                    <a:pt x="540536" y="822140"/>
                  </a:lnTo>
                  <a:lnTo>
                    <a:pt x="538679" y="830867"/>
                  </a:lnTo>
                  <a:lnTo>
                    <a:pt x="536293" y="839329"/>
                  </a:lnTo>
                  <a:lnTo>
                    <a:pt x="533111" y="847791"/>
                  </a:lnTo>
                  <a:lnTo>
                    <a:pt x="530194" y="856253"/>
                  </a:lnTo>
                  <a:lnTo>
                    <a:pt x="526482" y="864186"/>
                  </a:lnTo>
                  <a:lnTo>
                    <a:pt x="522504" y="871855"/>
                  </a:lnTo>
                  <a:lnTo>
                    <a:pt x="517997" y="879523"/>
                  </a:lnTo>
                  <a:lnTo>
                    <a:pt x="513224" y="886928"/>
                  </a:lnTo>
                  <a:lnTo>
                    <a:pt x="508186" y="893803"/>
                  </a:lnTo>
                  <a:lnTo>
                    <a:pt x="502882" y="900943"/>
                  </a:lnTo>
                  <a:lnTo>
                    <a:pt x="497049" y="907290"/>
                  </a:lnTo>
                  <a:lnTo>
                    <a:pt x="490950" y="913636"/>
                  </a:lnTo>
                  <a:lnTo>
                    <a:pt x="484851" y="919718"/>
                  </a:lnTo>
                  <a:lnTo>
                    <a:pt x="478222" y="925271"/>
                  </a:lnTo>
                  <a:lnTo>
                    <a:pt x="471328" y="930825"/>
                  </a:lnTo>
                  <a:lnTo>
                    <a:pt x="464169" y="935849"/>
                  </a:lnTo>
                  <a:lnTo>
                    <a:pt x="456744" y="940609"/>
                  </a:lnTo>
                  <a:lnTo>
                    <a:pt x="449054" y="944840"/>
                  </a:lnTo>
                  <a:lnTo>
                    <a:pt x="441630" y="949071"/>
                  </a:lnTo>
                  <a:lnTo>
                    <a:pt x="433145" y="952773"/>
                  </a:lnTo>
                  <a:lnTo>
                    <a:pt x="424925" y="955682"/>
                  </a:lnTo>
                  <a:lnTo>
                    <a:pt x="416705" y="958855"/>
                  </a:lnTo>
                  <a:lnTo>
                    <a:pt x="407954" y="961235"/>
                  </a:lnTo>
                  <a:lnTo>
                    <a:pt x="399204" y="963086"/>
                  </a:lnTo>
                  <a:lnTo>
                    <a:pt x="390188" y="964673"/>
                  </a:lnTo>
                  <a:lnTo>
                    <a:pt x="380908" y="965730"/>
                  </a:lnTo>
                  <a:lnTo>
                    <a:pt x="371892" y="966788"/>
                  </a:lnTo>
                  <a:lnTo>
                    <a:pt x="362612" y="966788"/>
                  </a:lnTo>
                  <a:lnTo>
                    <a:pt x="353331" y="966788"/>
                  </a:lnTo>
                  <a:lnTo>
                    <a:pt x="344050" y="965730"/>
                  </a:lnTo>
                  <a:lnTo>
                    <a:pt x="334770" y="964673"/>
                  </a:lnTo>
                  <a:lnTo>
                    <a:pt x="326019" y="963086"/>
                  </a:lnTo>
                  <a:lnTo>
                    <a:pt x="317269" y="961235"/>
                  </a:lnTo>
                  <a:lnTo>
                    <a:pt x="308518" y="958855"/>
                  </a:lnTo>
                  <a:lnTo>
                    <a:pt x="300033" y="955682"/>
                  </a:lnTo>
                  <a:lnTo>
                    <a:pt x="291813" y="952773"/>
                  </a:lnTo>
                  <a:lnTo>
                    <a:pt x="283858" y="949071"/>
                  </a:lnTo>
                  <a:lnTo>
                    <a:pt x="275903" y="944840"/>
                  </a:lnTo>
                  <a:lnTo>
                    <a:pt x="268214" y="940609"/>
                  </a:lnTo>
                  <a:lnTo>
                    <a:pt x="261054" y="935849"/>
                  </a:lnTo>
                  <a:lnTo>
                    <a:pt x="253895" y="930825"/>
                  </a:lnTo>
                  <a:lnTo>
                    <a:pt x="247001" y="925271"/>
                  </a:lnTo>
                  <a:lnTo>
                    <a:pt x="240372" y="919718"/>
                  </a:lnTo>
                  <a:lnTo>
                    <a:pt x="234008" y="913636"/>
                  </a:lnTo>
                  <a:lnTo>
                    <a:pt x="228174" y="907290"/>
                  </a:lnTo>
                  <a:lnTo>
                    <a:pt x="222341" y="900943"/>
                  </a:lnTo>
                  <a:lnTo>
                    <a:pt x="217037" y="893803"/>
                  </a:lnTo>
                  <a:lnTo>
                    <a:pt x="211999" y="886928"/>
                  </a:lnTo>
                  <a:lnTo>
                    <a:pt x="207226" y="879523"/>
                  </a:lnTo>
                  <a:lnTo>
                    <a:pt x="202984" y="871855"/>
                  </a:lnTo>
                  <a:lnTo>
                    <a:pt x="199006" y="864186"/>
                  </a:lnTo>
                  <a:lnTo>
                    <a:pt x="195294" y="856253"/>
                  </a:lnTo>
                  <a:lnTo>
                    <a:pt x="191847" y="847791"/>
                  </a:lnTo>
                  <a:lnTo>
                    <a:pt x="189195" y="839329"/>
                  </a:lnTo>
                  <a:lnTo>
                    <a:pt x="186809" y="830867"/>
                  </a:lnTo>
                  <a:lnTo>
                    <a:pt x="184422" y="822140"/>
                  </a:lnTo>
                  <a:lnTo>
                    <a:pt x="183097" y="813149"/>
                  </a:lnTo>
                  <a:lnTo>
                    <a:pt x="181771" y="804158"/>
                  </a:lnTo>
                  <a:lnTo>
                    <a:pt x="181240" y="794903"/>
                  </a:lnTo>
                  <a:lnTo>
                    <a:pt x="180975" y="785648"/>
                  </a:lnTo>
                  <a:lnTo>
                    <a:pt x="180975" y="543686"/>
                  </a:lnTo>
                  <a:close/>
                  <a:moveTo>
                    <a:pt x="60589" y="484188"/>
                  </a:moveTo>
                  <a:lnTo>
                    <a:pt x="66675" y="484453"/>
                  </a:lnTo>
                  <a:lnTo>
                    <a:pt x="72760" y="485510"/>
                  </a:lnTo>
                  <a:lnTo>
                    <a:pt x="78581" y="487096"/>
                  </a:lnTo>
                  <a:lnTo>
                    <a:pt x="84137" y="488947"/>
                  </a:lnTo>
                  <a:lnTo>
                    <a:pt x="89429" y="491591"/>
                  </a:lnTo>
                  <a:lnTo>
                    <a:pt x="94191" y="494499"/>
                  </a:lnTo>
                  <a:lnTo>
                    <a:pt x="99219" y="497935"/>
                  </a:lnTo>
                  <a:lnTo>
                    <a:pt x="103452" y="501901"/>
                  </a:lnTo>
                  <a:lnTo>
                    <a:pt x="107421" y="506131"/>
                  </a:lnTo>
                  <a:lnTo>
                    <a:pt x="110596" y="510889"/>
                  </a:lnTo>
                  <a:lnTo>
                    <a:pt x="113771" y="515912"/>
                  </a:lnTo>
                  <a:lnTo>
                    <a:pt x="116152" y="521200"/>
                  </a:lnTo>
                  <a:lnTo>
                    <a:pt x="118269" y="526487"/>
                  </a:lnTo>
                  <a:lnTo>
                    <a:pt x="119856" y="532303"/>
                  </a:lnTo>
                  <a:lnTo>
                    <a:pt x="120650" y="538383"/>
                  </a:lnTo>
                  <a:lnTo>
                    <a:pt x="121179" y="544464"/>
                  </a:lnTo>
                  <a:lnTo>
                    <a:pt x="121179" y="786095"/>
                  </a:lnTo>
                  <a:lnTo>
                    <a:pt x="121179" y="793233"/>
                  </a:lnTo>
                  <a:lnTo>
                    <a:pt x="121973" y="803807"/>
                  </a:lnTo>
                  <a:lnTo>
                    <a:pt x="123560" y="817554"/>
                  </a:lnTo>
                  <a:lnTo>
                    <a:pt x="124619" y="825750"/>
                  </a:lnTo>
                  <a:lnTo>
                    <a:pt x="126206" y="834209"/>
                  </a:lnTo>
                  <a:lnTo>
                    <a:pt x="128058" y="843462"/>
                  </a:lnTo>
                  <a:lnTo>
                    <a:pt x="130175" y="853244"/>
                  </a:lnTo>
                  <a:lnTo>
                    <a:pt x="132821" y="863290"/>
                  </a:lnTo>
                  <a:lnTo>
                    <a:pt x="136260" y="873600"/>
                  </a:lnTo>
                  <a:lnTo>
                    <a:pt x="139964" y="883910"/>
                  </a:lnTo>
                  <a:lnTo>
                    <a:pt x="144198" y="894485"/>
                  </a:lnTo>
                  <a:lnTo>
                    <a:pt x="149225" y="905588"/>
                  </a:lnTo>
                  <a:lnTo>
                    <a:pt x="154517" y="916163"/>
                  </a:lnTo>
                  <a:lnTo>
                    <a:pt x="160867" y="927002"/>
                  </a:lnTo>
                  <a:lnTo>
                    <a:pt x="164306" y="932289"/>
                  </a:lnTo>
                  <a:lnTo>
                    <a:pt x="167746" y="937577"/>
                  </a:lnTo>
                  <a:lnTo>
                    <a:pt x="171714" y="942864"/>
                  </a:lnTo>
                  <a:lnTo>
                    <a:pt x="175683" y="947887"/>
                  </a:lnTo>
                  <a:lnTo>
                    <a:pt x="179652" y="953174"/>
                  </a:lnTo>
                  <a:lnTo>
                    <a:pt x="184150" y="957933"/>
                  </a:lnTo>
                  <a:lnTo>
                    <a:pt x="188384" y="962956"/>
                  </a:lnTo>
                  <a:lnTo>
                    <a:pt x="193411" y="967714"/>
                  </a:lnTo>
                  <a:lnTo>
                    <a:pt x="198438" y="972209"/>
                  </a:lnTo>
                  <a:lnTo>
                    <a:pt x="203730" y="976967"/>
                  </a:lnTo>
                  <a:lnTo>
                    <a:pt x="209286" y="981197"/>
                  </a:lnTo>
                  <a:lnTo>
                    <a:pt x="214577" y="985427"/>
                  </a:lnTo>
                  <a:lnTo>
                    <a:pt x="220663" y="989657"/>
                  </a:lnTo>
                  <a:lnTo>
                    <a:pt x="226748" y="993622"/>
                  </a:lnTo>
                  <a:lnTo>
                    <a:pt x="233363" y="997323"/>
                  </a:lnTo>
                  <a:lnTo>
                    <a:pt x="239977" y="1001025"/>
                  </a:lnTo>
                  <a:lnTo>
                    <a:pt x="246857" y="1004461"/>
                  </a:lnTo>
                  <a:lnTo>
                    <a:pt x="254000" y="1007634"/>
                  </a:lnTo>
                  <a:lnTo>
                    <a:pt x="261673" y="1010542"/>
                  </a:lnTo>
                  <a:lnTo>
                    <a:pt x="269346" y="1013714"/>
                  </a:lnTo>
                  <a:lnTo>
                    <a:pt x="277019" y="1016093"/>
                  </a:lnTo>
                  <a:lnTo>
                    <a:pt x="285750" y="1018473"/>
                  </a:lnTo>
                  <a:lnTo>
                    <a:pt x="294217" y="1020852"/>
                  </a:lnTo>
                  <a:lnTo>
                    <a:pt x="302948" y="1022438"/>
                  </a:lnTo>
                  <a:lnTo>
                    <a:pt x="312209" y="1024024"/>
                  </a:lnTo>
                  <a:lnTo>
                    <a:pt x="321734" y="1025611"/>
                  </a:lnTo>
                  <a:lnTo>
                    <a:pt x="331523" y="1026404"/>
                  </a:lnTo>
                  <a:lnTo>
                    <a:pt x="341842" y="1027461"/>
                  </a:lnTo>
                  <a:lnTo>
                    <a:pt x="352161" y="1027726"/>
                  </a:lnTo>
                  <a:lnTo>
                    <a:pt x="362744" y="1027990"/>
                  </a:lnTo>
                  <a:lnTo>
                    <a:pt x="373857" y="1027726"/>
                  </a:lnTo>
                  <a:lnTo>
                    <a:pt x="384440" y="1027197"/>
                  </a:lnTo>
                  <a:lnTo>
                    <a:pt x="394759" y="1026404"/>
                  </a:lnTo>
                  <a:lnTo>
                    <a:pt x="404813" y="1025346"/>
                  </a:lnTo>
                  <a:lnTo>
                    <a:pt x="414602" y="1023760"/>
                  </a:lnTo>
                  <a:lnTo>
                    <a:pt x="424127" y="1022174"/>
                  </a:lnTo>
                  <a:lnTo>
                    <a:pt x="432859" y="1020059"/>
                  </a:lnTo>
                  <a:lnTo>
                    <a:pt x="441854" y="1017944"/>
                  </a:lnTo>
                  <a:lnTo>
                    <a:pt x="450321" y="1015565"/>
                  </a:lnTo>
                  <a:lnTo>
                    <a:pt x="458523" y="1012921"/>
                  </a:lnTo>
                  <a:lnTo>
                    <a:pt x="466196" y="1009749"/>
                  </a:lnTo>
                  <a:lnTo>
                    <a:pt x="473869" y="1006312"/>
                  </a:lnTo>
                  <a:lnTo>
                    <a:pt x="481013" y="1003140"/>
                  </a:lnTo>
                  <a:lnTo>
                    <a:pt x="488157" y="999438"/>
                  </a:lnTo>
                  <a:lnTo>
                    <a:pt x="494771" y="995473"/>
                  </a:lnTo>
                  <a:lnTo>
                    <a:pt x="501386" y="991507"/>
                  </a:lnTo>
                  <a:lnTo>
                    <a:pt x="507736" y="987278"/>
                  </a:lnTo>
                  <a:lnTo>
                    <a:pt x="513821" y="983048"/>
                  </a:lnTo>
                  <a:lnTo>
                    <a:pt x="519113" y="978289"/>
                  </a:lnTo>
                  <a:lnTo>
                    <a:pt x="524669" y="973795"/>
                  </a:lnTo>
                  <a:lnTo>
                    <a:pt x="530225" y="969036"/>
                  </a:lnTo>
                  <a:lnTo>
                    <a:pt x="534988" y="964013"/>
                  </a:lnTo>
                  <a:lnTo>
                    <a:pt x="540015" y="959255"/>
                  </a:lnTo>
                  <a:lnTo>
                    <a:pt x="544248" y="953967"/>
                  </a:lnTo>
                  <a:lnTo>
                    <a:pt x="548746" y="948944"/>
                  </a:lnTo>
                  <a:lnTo>
                    <a:pt x="552715" y="943657"/>
                  </a:lnTo>
                  <a:lnTo>
                    <a:pt x="556684" y="938105"/>
                  </a:lnTo>
                  <a:lnTo>
                    <a:pt x="560388" y="932554"/>
                  </a:lnTo>
                  <a:lnTo>
                    <a:pt x="564092" y="927266"/>
                  </a:lnTo>
                  <a:lnTo>
                    <a:pt x="567267" y="921715"/>
                  </a:lnTo>
                  <a:lnTo>
                    <a:pt x="573352" y="910876"/>
                  </a:lnTo>
                  <a:lnTo>
                    <a:pt x="578644" y="899772"/>
                  </a:lnTo>
                  <a:lnTo>
                    <a:pt x="583407" y="888404"/>
                  </a:lnTo>
                  <a:lnTo>
                    <a:pt x="587375" y="877830"/>
                  </a:lnTo>
                  <a:lnTo>
                    <a:pt x="591080" y="867255"/>
                  </a:lnTo>
                  <a:lnTo>
                    <a:pt x="594255" y="856416"/>
                  </a:lnTo>
                  <a:lnTo>
                    <a:pt x="596636" y="846899"/>
                  </a:lnTo>
                  <a:lnTo>
                    <a:pt x="598752" y="837117"/>
                  </a:lnTo>
                  <a:lnTo>
                    <a:pt x="600605" y="828129"/>
                  </a:lnTo>
                  <a:lnTo>
                    <a:pt x="601928" y="819934"/>
                  </a:lnTo>
                  <a:lnTo>
                    <a:pt x="602721" y="812267"/>
                  </a:lnTo>
                  <a:lnTo>
                    <a:pt x="604044" y="799577"/>
                  </a:lnTo>
                  <a:lnTo>
                    <a:pt x="604573" y="790853"/>
                  </a:lnTo>
                  <a:lnTo>
                    <a:pt x="604573" y="786095"/>
                  </a:lnTo>
                  <a:lnTo>
                    <a:pt x="604573" y="544464"/>
                  </a:lnTo>
                  <a:lnTo>
                    <a:pt x="604838" y="538383"/>
                  </a:lnTo>
                  <a:lnTo>
                    <a:pt x="605896" y="532303"/>
                  </a:lnTo>
                  <a:lnTo>
                    <a:pt x="607219" y="526487"/>
                  </a:lnTo>
                  <a:lnTo>
                    <a:pt x="609336" y="521200"/>
                  </a:lnTo>
                  <a:lnTo>
                    <a:pt x="611982" y="515912"/>
                  </a:lnTo>
                  <a:lnTo>
                    <a:pt x="614892" y="510889"/>
                  </a:lnTo>
                  <a:lnTo>
                    <a:pt x="618332" y="506131"/>
                  </a:lnTo>
                  <a:lnTo>
                    <a:pt x="622300" y="501901"/>
                  </a:lnTo>
                  <a:lnTo>
                    <a:pt x="626534" y="497935"/>
                  </a:lnTo>
                  <a:lnTo>
                    <a:pt x="631296" y="494499"/>
                  </a:lnTo>
                  <a:lnTo>
                    <a:pt x="636323" y="491591"/>
                  </a:lnTo>
                  <a:lnTo>
                    <a:pt x="641350" y="488947"/>
                  </a:lnTo>
                  <a:lnTo>
                    <a:pt x="646907" y="487096"/>
                  </a:lnTo>
                  <a:lnTo>
                    <a:pt x="652992" y="485510"/>
                  </a:lnTo>
                  <a:lnTo>
                    <a:pt x="658813" y="484453"/>
                  </a:lnTo>
                  <a:lnTo>
                    <a:pt x="664898" y="484188"/>
                  </a:lnTo>
                  <a:lnTo>
                    <a:pt x="671248" y="484453"/>
                  </a:lnTo>
                  <a:lnTo>
                    <a:pt x="677069" y="485510"/>
                  </a:lnTo>
                  <a:lnTo>
                    <a:pt x="682890" y="487096"/>
                  </a:lnTo>
                  <a:lnTo>
                    <a:pt x="688711" y="488947"/>
                  </a:lnTo>
                  <a:lnTo>
                    <a:pt x="694003" y="491591"/>
                  </a:lnTo>
                  <a:lnTo>
                    <a:pt x="698765" y="494499"/>
                  </a:lnTo>
                  <a:lnTo>
                    <a:pt x="703528" y="497935"/>
                  </a:lnTo>
                  <a:lnTo>
                    <a:pt x="708026" y="501901"/>
                  </a:lnTo>
                  <a:lnTo>
                    <a:pt x="711994" y="506131"/>
                  </a:lnTo>
                  <a:lnTo>
                    <a:pt x="715169" y="510889"/>
                  </a:lnTo>
                  <a:lnTo>
                    <a:pt x="718344" y="515912"/>
                  </a:lnTo>
                  <a:lnTo>
                    <a:pt x="720726" y="521200"/>
                  </a:lnTo>
                  <a:lnTo>
                    <a:pt x="722842" y="526487"/>
                  </a:lnTo>
                  <a:lnTo>
                    <a:pt x="724430" y="532303"/>
                  </a:lnTo>
                  <a:lnTo>
                    <a:pt x="725223" y="538383"/>
                  </a:lnTo>
                  <a:lnTo>
                    <a:pt x="725488" y="544464"/>
                  </a:lnTo>
                  <a:lnTo>
                    <a:pt x="725488" y="786095"/>
                  </a:lnTo>
                  <a:lnTo>
                    <a:pt x="725223" y="797462"/>
                  </a:lnTo>
                  <a:lnTo>
                    <a:pt x="724694" y="809095"/>
                  </a:lnTo>
                  <a:lnTo>
                    <a:pt x="723636" y="821255"/>
                  </a:lnTo>
                  <a:lnTo>
                    <a:pt x="722313" y="833681"/>
                  </a:lnTo>
                  <a:lnTo>
                    <a:pt x="720461" y="846370"/>
                  </a:lnTo>
                  <a:lnTo>
                    <a:pt x="718080" y="859853"/>
                  </a:lnTo>
                  <a:lnTo>
                    <a:pt x="714905" y="873336"/>
                  </a:lnTo>
                  <a:lnTo>
                    <a:pt x="711465" y="886554"/>
                  </a:lnTo>
                  <a:lnTo>
                    <a:pt x="707496" y="900830"/>
                  </a:lnTo>
                  <a:lnTo>
                    <a:pt x="702998" y="914312"/>
                  </a:lnTo>
                  <a:lnTo>
                    <a:pt x="698236" y="928324"/>
                  </a:lnTo>
                  <a:lnTo>
                    <a:pt x="692415" y="942335"/>
                  </a:lnTo>
                  <a:lnTo>
                    <a:pt x="686065" y="956347"/>
                  </a:lnTo>
                  <a:lnTo>
                    <a:pt x="679186" y="970094"/>
                  </a:lnTo>
                  <a:lnTo>
                    <a:pt x="671513" y="983841"/>
                  </a:lnTo>
                  <a:lnTo>
                    <a:pt x="663311" y="997323"/>
                  </a:lnTo>
                  <a:lnTo>
                    <a:pt x="658813" y="1003933"/>
                  </a:lnTo>
                  <a:lnTo>
                    <a:pt x="654315" y="1010542"/>
                  </a:lnTo>
                  <a:lnTo>
                    <a:pt x="649552" y="1017151"/>
                  </a:lnTo>
                  <a:lnTo>
                    <a:pt x="644525" y="1023496"/>
                  </a:lnTo>
                  <a:lnTo>
                    <a:pt x="639498" y="1029841"/>
                  </a:lnTo>
                  <a:lnTo>
                    <a:pt x="634207" y="1035921"/>
                  </a:lnTo>
                  <a:lnTo>
                    <a:pt x="628650" y="1042001"/>
                  </a:lnTo>
                  <a:lnTo>
                    <a:pt x="623094" y="1048082"/>
                  </a:lnTo>
                  <a:lnTo>
                    <a:pt x="617009" y="1054162"/>
                  </a:lnTo>
                  <a:lnTo>
                    <a:pt x="610923" y="1059978"/>
                  </a:lnTo>
                  <a:lnTo>
                    <a:pt x="604838" y="1065530"/>
                  </a:lnTo>
                  <a:lnTo>
                    <a:pt x="598488" y="1071082"/>
                  </a:lnTo>
                  <a:lnTo>
                    <a:pt x="591873" y="1076369"/>
                  </a:lnTo>
                  <a:lnTo>
                    <a:pt x="584730" y="1081656"/>
                  </a:lnTo>
                  <a:lnTo>
                    <a:pt x="577850" y="1086944"/>
                  </a:lnTo>
                  <a:lnTo>
                    <a:pt x="570442" y="1091702"/>
                  </a:lnTo>
                  <a:lnTo>
                    <a:pt x="563034" y="1096461"/>
                  </a:lnTo>
                  <a:lnTo>
                    <a:pt x="555096" y="1101219"/>
                  </a:lnTo>
                  <a:lnTo>
                    <a:pt x="547159" y="1105714"/>
                  </a:lnTo>
                  <a:lnTo>
                    <a:pt x="538957" y="1109944"/>
                  </a:lnTo>
                  <a:lnTo>
                    <a:pt x="530755" y="1113909"/>
                  </a:lnTo>
                  <a:lnTo>
                    <a:pt x="522288" y="1117875"/>
                  </a:lnTo>
                  <a:lnTo>
                    <a:pt x="513292" y="1121576"/>
                  </a:lnTo>
                  <a:lnTo>
                    <a:pt x="504296" y="1125277"/>
                  </a:lnTo>
                  <a:lnTo>
                    <a:pt x="495036" y="1128185"/>
                  </a:lnTo>
                  <a:lnTo>
                    <a:pt x="485246" y="1131357"/>
                  </a:lnTo>
                  <a:lnTo>
                    <a:pt x="475721" y="1134001"/>
                  </a:lnTo>
                  <a:lnTo>
                    <a:pt x="465932" y="1136909"/>
                  </a:lnTo>
                  <a:lnTo>
                    <a:pt x="455613" y="1139288"/>
                  </a:lnTo>
                  <a:lnTo>
                    <a:pt x="445029" y="1141139"/>
                  </a:lnTo>
                  <a:lnTo>
                    <a:pt x="434182" y="1142989"/>
                  </a:lnTo>
                  <a:lnTo>
                    <a:pt x="423069" y="1144840"/>
                  </a:lnTo>
                  <a:lnTo>
                    <a:pt x="423069" y="1329896"/>
                  </a:lnTo>
                  <a:lnTo>
                    <a:pt x="664898" y="1329896"/>
                  </a:lnTo>
                  <a:lnTo>
                    <a:pt x="671248" y="1330161"/>
                  </a:lnTo>
                  <a:lnTo>
                    <a:pt x="677069" y="1331218"/>
                  </a:lnTo>
                  <a:lnTo>
                    <a:pt x="682890" y="1332540"/>
                  </a:lnTo>
                  <a:lnTo>
                    <a:pt x="688711" y="1334919"/>
                  </a:lnTo>
                  <a:lnTo>
                    <a:pt x="694003" y="1337299"/>
                  </a:lnTo>
                  <a:lnTo>
                    <a:pt x="698765" y="1340207"/>
                  </a:lnTo>
                  <a:lnTo>
                    <a:pt x="703528" y="1343643"/>
                  </a:lnTo>
                  <a:lnTo>
                    <a:pt x="708026" y="1347609"/>
                  </a:lnTo>
                  <a:lnTo>
                    <a:pt x="711994" y="1351839"/>
                  </a:lnTo>
                  <a:lnTo>
                    <a:pt x="715169" y="1356862"/>
                  </a:lnTo>
                  <a:lnTo>
                    <a:pt x="718344" y="1361620"/>
                  </a:lnTo>
                  <a:lnTo>
                    <a:pt x="720726" y="1366908"/>
                  </a:lnTo>
                  <a:lnTo>
                    <a:pt x="722842" y="1372195"/>
                  </a:lnTo>
                  <a:lnTo>
                    <a:pt x="724430" y="1378011"/>
                  </a:lnTo>
                  <a:lnTo>
                    <a:pt x="725223" y="1384092"/>
                  </a:lnTo>
                  <a:lnTo>
                    <a:pt x="725488" y="1390172"/>
                  </a:lnTo>
                  <a:lnTo>
                    <a:pt x="725223" y="1396517"/>
                  </a:lnTo>
                  <a:lnTo>
                    <a:pt x="724430" y="1402333"/>
                  </a:lnTo>
                  <a:lnTo>
                    <a:pt x="722842" y="1408149"/>
                  </a:lnTo>
                  <a:lnTo>
                    <a:pt x="720726" y="1413965"/>
                  </a:lnTo>
                  <a:lnTo>
                    <a:pt x="718344" y="1419252"/>
                  </a:lnTo>
                  <a:lnTo>
                    <a:pt x="715169" y="1424011"/>
                  </a:lnTo>
                  <a:lnTo>
                    <a:pt x="711994" y="1429034"/>
                  </a:lnTo>
                  <a:lnTo>
                    <a:pt x="708026" y="1433264"/>
                  </a:lnTo>
                  <a:lnTo>
                    <a:pt x="703528" y="1436965"/>
                  </a:lnTo>
                  <a:lnTo>
                    <a:pt x="698765" y="1440402"/>
                  </a:lnTo>
                  <a:lnTo>
                    <a:pt x="694003" y="1443574"/>
                  </a:lnTo>
                  <a:lnTo>
                    <a:pt x="688711" y="1445953"/>
                  </a:lnTo>
                  <a:lnTo>
                    <a:pt x="682890" y="1448068"/>
                  </a:lnTo>
                  <a:lnTo>
                    <a:pt x="677069" y="1449654"/>
                  </a:lnTo>
                  <a:lnTo>
                    <a:pt x="671248" y="1450447"/>
                  </a:lnTo>
                  <a:lnTo>
                    <a:pt x="664898" y="1450976"/>
                  </a:lnTo>
                  <a:lnTo>
                    <a:pt x="60589" y="1450976"/>
                  </a:lnTo>
                  <a:lnTo>
                    <a:pt x="54239" y="1450447"/>
                  </a:lnTo>
                  <a:lnTo>
                    <a:pt x="48419" y="1449654"/>
                  </a:lnTo>
                  <a:lnTo>
                    <a:pt x="42598" y="1448068"/>
                  </a:lnTo>
                  <a:lnTo>
                    <a:pt x="37041" y="1445953"/>
                  </a:lnTo>
                  <a:lnTo>
                    <a:pt x="31750" y="1443574"/>
                  </a:lnTo>
                  <a:lnTo>
                    <a:pt x="26723" y="1440402"/>
                  </a:lnTo>
                  <a:lnTo>
                    <a:pt x="21960" y="1436965"/>
                  </a:lnTo>
                  <a:lnTo>
                    <a:pt x="17727" y="1433264"/>
                  </a:lnTo>
                  <a:lnTo>
                    <a:pt x="13758" y="1429034"/>
                  </a:lnTo>
                  <a:lnTo>
                    <a:pt x="10319" y="1424011"/>
                  </a:lnTo>
                  <a:lnTo>
                    <a:pt x="7408" y="1419252"/>
                  </a:lnTo>
                  <a:lnTo>
                    <a:pt x="5027" y="1413965"/>
                  </a:lnTo>
                  <a:lnTo>
                    <a:pt x="2646" y="1408149"/>
                  </a:lnTo>
                  <a:lnTo>
                    <a:pt x="1323" y="1402333"/>
                  </a:lnTo>
                  <a:lnTo>
                    <a:pt x="264" y="1396517"/>
                  </a:lnTo>
                  <a:lnTo>
                    <a:pt x="0" y="1390172"/>
                  </a:lnTo>
                  <a:lnTo>
                    <a:pt x="264" y="1384092"/>
                  </a:lnTo>
                  <a:lnTo>
                    <a:pt x="1323" y="1378011"/>
                  </a:lnTo>
                  <a:lnTo>
                    <a:pt x="2646" y="1372195"/>
                  </a:lnTo>
                  <a:lnTo>
                    <a:pt x="5027" y="1366908"/>
                  </a:lnTo>
                  <a:lnTo>
                    <a:pt x="7408" y="1361620"/>
                  </a:lnTo>
                  <a:lnTo>
                    <a:pt x="10319" y="1356862"/>
                  </a:lnTo>
                  <a:lnTo>
                    <a:pt x="13758" y="1351839"/>
                  </a:lnTo>
                  <a:lnTo>
                    <a:pt x="17727" y="1347609"/>
                  </a:lnTo>
                  <a:lnTo>
                    <a:pt x="21960" y="1343643"/>
                  </a:lnTo>
                  <a:lnTo>
                    <a:pt x="26723" y="1340207"/>
                  </a:lnTo>
                  <a:lnTo>
                    <a:pt x="31750" y="1337299"/>
                  </a:lnTo>
                  <a:lnTo>
                    <a:pt x="37041" y="1334919"/>
                  </a:lnTo>
                  <a:lnTo>
                    <a:pt x="42598" y="1332540"/>
                  </a:lnTo>
                  <a:lnTo>
                    <a:pt x="48419" y="1331218"/>
                  </a:lnTo>
                  <a:lnTo>
                    <a:pt x="54239" y="1330161"/>
                  </a:lnTo>
                  <a:lnTo>
                    <a:pt x="60589" y="1329896"/>
                  </a:lnTo>
                  <a:lnTo>
                    <a:pt x="302419" y="1329896"/>
                  </a:lnTo>
                  <a:lnTo>
                    <a:pt x="302419" y="1144840"/>
                  </a:lnTo>
                  <a:lnTo>
                    <a:pt x="291571" y="1142989"/>
                  </a:lnTo>
                  <a:lnTo>
                    <a:pt x="280459" y="1141139"/>
                  </a:lnTo>
                  <a:lnTo>
                    <a:pt x="270140" y="1139288"/>
                  </a:lnTo>
                  <a:lnTo>
                    <a:pt x="259821" y="1136909"/>
                  </a:lnTo>
                  <a:lnTo>
                    <a:pt x="250032" y="1134001"/>
                  </a:lnTo>
                  <a:lnTo>
                    <a:pt x="240242" y="1131357"/>
                  </a:lnTo>
                  <a:lnTo>
                    <a:pt x="230452" y="1128185"/>
                  </a:lnTo>
                  <a:lnTo>
                    <a:pt x="221457" y="1125277"/>
                  </a:lnTo>
                  <a:lnTo>
                    <a:pt x="212196" y="1121576"/>
                  </a:lnTo>
                  <a:lnTo>
                    <a:pt x="203465" y="1117875"/>
                  </a:lnTo>
                  <a:lnTo>
                    <a:pt x="194734" y="1113909"/>
                  </a:lnTo>
                  <a:lnTo>
                    <a:pt x="186532" y="1109944"/>
                  </a:lnTo>
                  <a:lnTo>
                    <a:pt x="178329" y="1105714"/>
                  </a:lnTo>
                  <a:lnTo>
                    <a:pt x="170392" y="1101219"/>
                  </a:lnTo>
                  <a:lnTo>
                    <a:pt x="162454" y="1096461"/>
                  </a:lnTo>
                  <a:lnTo>
                    <a:pt x="155310" y="1091702"/>
                  </a:lnTo>
                  <a:lnTo>
                    <a:pt x="147902" y="1086944"/>
                  </a:lnTo>
                  <a:lnTo>
                    <a:pt x="140758" y="1081656"/>
                  </a:lnTo>
                  <a:lnTo>
                    <a:pt x="133879" y="1076369"/>
                  </a:lnTo>
                  <a:lnTo>
                    <a:pt x="127264" y="1071082"/>
                  </a:lnTo>
                  <a:lnTo>
                    <a:pt x="120650" y="1065530"/>
                  </a:lnTo>
                  <a:lnTo>
                    <a:pt x="114564" y="1059978"/>
                  </a:lnTo>
                  <a:lnTo>
                    <a:pt x="108479" y="1054162"/>
                  </a:lnTo>
                  <a:lnTo>
                    <a:pt x="102394" y="1048082"/>
                  </a:lnTo>
                  <a:lnTo>
                    <a:pt x="97102" y="1042001"/>
                  </a:lnTo>
                  <a:lnTo>
                    <a:pt x="91546" y="1035921"/>
                  </a:lnTo>
                  <a:lnTo>
                    <a:pt x="85989" y="1029841"/>
                  </a:lnTo>
                  <a:lnTo>
                    <a:pt x="81227" y="1023496"/>
                  </a:lnTo>
                  <a:lnTo>
                    <a:pt x="75935" y="1017151"/>
                  </a:lnTo>
                  <a:lnTo>
                    <a:pt x="71437" y="1010542"/>
                  </a:lnTo>
                  <a:lnTo>
                    <a:pt x="66675" y="1003933"/>
                  </a:lnTo>
                  <a:lnTo>
                    <a:pt x="62177" y="997323"/>
                  </a:lnTo>
                  <a:lnTo>
                    <a:pt x="53975" y="983841"/>
                  </a:lnTo>
                  <a:lnTo>
                    <a:pt x="46302" y="970094"/>
                  </a:lnTo>
                  <a:lnTo>
                    <a:pt x="39687" y="956347"/>
                  </a:lnTo>
                  <a:lnTo>
                    <a:pt x="33337" y="942335"/>
                  </a:lnTo>
                  <a:lnTo>
                    <a:pt x="27516" y="928324"/>
                  </a:lnTo>
                  <a:lnTo>
                    <a:pt x="22489" y="914312"/>
                  </a:lnTo>
                  <a:lnTo>
                    <a:pt x="17991" y="900830"/>
                  </a:lnTo>
                  <a:lnTo>
                    <a:pt x="14023" y="886554"/>
                  </a:lnTo>
                  <a:lnTo>
                    <a:pt x="10583" y="873336"/>
                  </a:lnTo>
                  <a:lnTo>
                    <a:pt x="7673" y="859853"/>
                  </a:lnTo>
                  <a:lnTo>
                    <a:pt x="5291" y="846370"/>
                  </a:lnTo>
                  <a:lnTo>
                    <a:pt x="3439" y="833681"/>
                  </a:lnTo>
                  <a:lnTo>
                    <a:pt x="1852" y="821255"/>
                  </a:lnTo>
                  <a:lnTo>
                    <a:pt x="1058" y="809095"/>
                  </a:lnTo>
                  <a:lnTo>
                    <a:pt x="264" y="797462"/>
                  </a:lnTo>
                  <a:lnTo>
                    <a:pt x="0" y="786095"/>
                  </a:lnTo>
                  <a:lnTo>
                    <a:pt x="0" y="544464"/>
                  </a:lnTo>
                  <a:lnTo>
                    <a:pt x="264" y="538383"/>
                  </a:lnTo>
                  <a:lnTo>
                    <a:pt x="1323" y="532303"/>
                  </a:lnTo>
                  <a:lnTo>
                    <a:pt x="2646" y="526487"/>
                  </a:lnTo>
                  <a:lnTo>
                    <a:pt x="5027" y="521200"/>
                  </a:lnTo>
                  <a:lnTo>
                    <a:pt x="7408" y="515912"/>
                  </a:lnTo>
                  <a:lnTo>
                    <a:pt x="10319" y="510889"/>
                  </a:lnTo>
                  <a:lnTo>
                    <a:pt x="13758" y="506131"/>
                  </a:lnTo>
                  <a:lnTo>
                    <a:pt x="17727" y="501901"/>
                  </a:lnTo>
                  <a:lnTo>
                    <a:pt x="21960" y="497935"/>
                  </a:lnTo>
                  <a:lnTo>
                    <a:pt x="26723" y="494499"/>
                  </a:lnTo>
                  <a:lnTo>
                    <a:pt x="31750" y="491591"/>
                  </a:lnTo>
                  <a:lnTo>
                    <a:pt x="37041" y="488947"/>
                  </a:lnTo>
                  <a:lnTo>
                    <a:pt x="42598" y="487096"/>
                  </a:lnTo>
                  <a:lnTo>
                    <a:pt x="48419" y="485510"/>
                  </a:lnTo>
                  <a:lnTo>
                    <a:pt x="54239" y="484453"/>
                  </a:lnTo>
                  <a:lnTo>
                    <a:pt x="60589" y="484188"/>
                  </a:lnTo>
                  <a:close/>
                  <a:moveTo>
                    <a:pt x="362612" y="0"/>
                  </a:moveTo>
                  <a:lnTo>
                    <a:pt x="372158" y="265"/>
                  </a:lnTo>
                  <a:lnTo>
                    <a:pt x="381438" y="1058"/>
                  </a:lnTo>
                  <a:lnTo>
                    <a:pt x="390454" y="2116"/>
                  </a:lnTo>
                  <a:lnTo>
                    <a:pt x="399204" y="3967"/>
                  </a:lnTo>
                  <a:lnTo>
                    <a:pt x="408219" y="5553"/>
                  </a:lnTo>
                  <a:lnTo>
                    <a:pt x="416705" y="8198"/>
                  </a:lnTo>
                  <a:lnTo>
                    <a:pt x="424925" y="11107"/>
                  </a:lnTo>
                  <a:lnTo>
                    <a:pt x="433145" y="14280"/>
                  </a:lnTo>
                  <a:lnTo>
                    <a:pt x="441630" y="17982"/>
                  </a:lnTo>
                  <a:lnTo>
                    <a:pt x="449054" y="21949"/>
                  </a:lnTo>
                  <a:lnTo>
                    <a:pt x="456744" y="26444"/>
                  </a:lnTo>
                  <a:lnTo>
                    <a:pt x="464169" y="30939"/>
                  </a:lnTo>
                  <a:lnTo>
                    <a:pt x="471328" y="36228"/>
                  </a:lnTo>
                  <a:lnTo>
                    <a:pt x="478222" y="41253"/>
                  </a:lnTo>
                  <a:lnTo>
                    <a:pt x="484851" y="47070"/>
                  </a:lnTo>
                  <a:lnTo>
                    <a:pt x="490950" y="53152"/>
                  </a:lnTo>
                  <a:lnTo>
                    <a:pt x="497049" y="59234"/>
                  </a:lnTo>
                  <a:lnTo>
                    <a:pt x="502882" y="66110"/>
                  </a:lnTo>
                  <a:lnTo>
                    <a:pt x="508186" y="72721"/>
                  </a:lnTo>
                  <a:lnTo>
                    <a:pt x="513224" y="80125"/>
                  </a:lnTo>
                  <a:lnTo>
                    <a:pt x="517997" y="87265"/>
                  </a:lnTo>
                  <a:lnTo>
                    <a:pt x="522504" y="94934"/>
                  </a:lnTo>
                  <a:lnTo>
                    <a:pt x="526482" y="102602"/>
                  </a:lnTo>
                  <a:lnTo>
                    <a:pt x="530194" y="110800"/>
                  </a:lnTo>
                  <a:lnTo>
                    <a:pt x="533111" y="118998"/>
                  </a:lnTo>
                  <a:lnTo>
                    <a:pt x="536293" y="127195"/>
                  </a:lnTo>
                  <a:lnTo>
                    <a:pt x="538679" y="136186"/>
                  </a:lnTo>
                  <a:lnTo>
                    <a:pt x="540536" y="144648"/>
                  </a:lnTo>
                  <a:lnTo>
                    <a:pt x="542392" y="153903"/>
                  </a:lnTo>
                  <a:lnTo>
                    <a:pt x="543187" y="162630"/>
                  </a:lnTo>
                  <a:lnTo>
                    <a:pt x="544248" y="172150"/>
                  </a:lnTo>
                  <a:lnTo>
                    <a:pt x="544513" y="181141"/>
                  </a:lnTo>
                  <a:lnTo>
                    <a:pt x="544513" y="483394"/>
                  </a:lnTo>
                  <a:lnTo>
                    <a:pt x="180975" y="483394"/>
                  </a:lnTo>
                  <a:lnTo>
                    <a:pt x="180975" y="181141"/>
                  </a:lnTo>
                  <a:lnTo>
                    <a:pt x="181240" y="172150"/>
                  </a:lnTo>
                  <a:lnTo>
                    <a:pt x="181771" y="162630"/>
                  </a:lnTo>
                  <a:lnTo>
                    <a:pt x="183097" y="153903"/>
                  </a:lnTo>
                  <a:lnTo>
                    <a:pt x="184422" y="144648"/>
                  </a:lnTo>
                  <a:lnTo>
                    <a:pt x="186809" y="136186"/>
                  </a:lnTo>
                  <a:lnTo>
                    <a:pt x="189195" y="127195"/>
                  </a:lnTo>
                  <a:lnTo>
                    <a:pt x="191847" y="118998"/>
                  </a:lnTo>
                  <a:lnTo>
                    <a:pt x="195294" y="110800"/>
                  </a:lnTo>
                  <a:lnTo>
                    <a:pt x="199006" y="102602"/>
                  </a:lnTo>
                  <a:lnTo>
                    <a:pt x="202984" y="94934"/>
                  </a:lnTo>
                  <a:lnTo>
                    <a:pt x="207226" y="87265"/>
                  </a:lnTo>
                  <a:lnTo>
                    <a:pt x="211999" y="80125"/>
                  </a:lnTo>
                  <a:lnTo>
                    <a:pt x="217037" y="72721"/>
                  </a:lnTo>
                  <a:lnTo>
                    <a:pt x="222341" y="66110"/>
                  </a:lnTo>
                  <a:lnTo>
                    <a:pt x="228174" y="59234"/>
                  </a:lnTo>
                  <a:lnTo>
                    <a:pt x="234008" y="53152"/>
                  </a:lnTo>
                  <a:lnTo>
                    <a:pt x="240372" y="47070"/>
                  </a:lnTo>
                  <a:lnTo>
                    <a:pt x="247266" y="41253"/>
                  </a:lnTo>
                  <a:lnTo>
                    <a:pt x="253895" y="36228"/>
                  </a:lnTo>
                  <a:lnTo>
                    <a:pt x="261054" y="30939"/>
                  </a:lnTo>
                  <a:lnTo>
                    <a:pt x="268479" y="26444"/>
                  </a:lnTo>
                  <a:lnTo>
                    <a:pt x="275903" y="21949"/>
                  </a:lnTo>
                  <a:lnTo>
                    <a:pt x="283858" y="17982"/>
                  </a:lnTo>
                  <a:lnTo>
                    <a:pt x="291813" y="14280"/>
                  </a:lnTo>
                  <a:lnTo>
                    <a:pt x="300033" y="11107"/>
                  </a:lnTo>
                  <a:lnTo>
                    <a:pt x="308518" y="8198"/>
                  </a:lnTo>
                  <a:lnTo>
                    <a:pt x="317269" y="5553"/>
                  </a:lnTo>
                  <a:lnTo>
                    <a:pt x="326019" y="3967"/>
                  </a:lnTo>
                  <a:lnTo>
                    <a:pt x="334770" y="2116"/>
                  </a:lnTo>
                  <a:lnTo>
                    <a:pt x="344050" y="1058"/>
                  </a:lnTo>
                  <a:lnTo>
                    <a:pt x="353331" y="265"/>
                  </a:lnTo>
                  <a:lnTo>
                    <a:pt x="362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4648369" y="2396185"/>
              <a:ext cx="551405" cy="551405"/>
            </a:xfrm>
            <a:custGeom>
              <a:avLst/>
              <a:gdLst>
                <a:gd name="T0" fmla="*/ 2147483646 w 6475"/>
                <a:gd name="T1" fmla="*/ 2147483646 h 6474"/>
                <a:gd name="T2" fmla="*/ 2147483646 w 6475"/>
                <a:gd name="T3" fmla="*/ 2147483646 h 6474"/>
                <a:gd name="T4" fmla="*/ 2147483646 w 6475"/>
                <a:gd name="T5" fmla="*/ 2147483646 h 6474"/>
                <a:gd name="T6" fmla="*/ 2147483646 w 6475"/>
                <a:gd name="T7" fmla="*/ 2147483646 h 6474"/>
                <a:gd name="T8" fmla="*/ 2147483646 w 6475"/>
                <a:gd name="T9" fmla="*/ 2147483646 h 6474"/>
                <a:gd name="T10" fmla="*/ 2147483646 w 6475"/>
                <a:gd name="T11" fmla="*/ 2147483646 h 6474"/>
                <a:gd name="T12" fmla="*/ 2147483646 w 6475"/>
                <a:gd name="T13" fmla="*/ 2147483646 h 6474"/>
                <a:gd name="T14" fmla="*/ 2147483646 w 6475"/>
                <a:gd name="T15" fmla="*/ 2147483646 h 6474"/>
                <a:gd name="T16" fmla="*/ 2147483646 w 6475"/>
                <a:gd name="T17" fmla="*/ 2147483646 h 6474"/>
                <a:gd name="T18" fmla="*/ 2147483646 w 6475"/>
                <a:gd name="T19" fmla="*/ 2147483646 h 6474"/>
                <a:gd name="T20" fmla="*/ 2147483646 w 6475"/>
                <a:gd name="T21" fmla="*/ 2147483646 h 6474"/>
                <a:gd name="T22" fmla="*/ 2147483646 w 6475"/>
                <a:gd name="T23" fmla="*/ 1987307535 h 6474"/>
                <a:gd name="T24" fmla="*/ 2147483646 w 6475"/>
                <a:gd name="T25" fmla="*/ 433100014 h 6474"/>
                <a:gd name="T26" fmla="*/ 2147483646 w 6475"/>
                <a:gd name="T27" fmla="*/ 0 h 6474"/>
                <a:gd name="T28" fmla="*/ 2147483646 w 6475"/>
                <a:gd name="T29" fmla="*/ 611465864 h 6474"/>
                <a:gd name="T30" fmla="*/ 2147483646 w 6475"/>
                <a:gd name="T31" fmla="*/ 2147483646 h 6474"/>
                <a:gd name="T32" fmla="*/ 2147483646 w 6475"/>
                <a:gd name="T33" fmla="*/ 2147483646 h 6474"/>
                <a:gd name="T34" fmla="*/ 2147483646 w 6475"/>
                <a:gd name="T35" fmla="*/ 2147483646 h 6474"/>
                <a:gd name="T36" fmla="*/ 2147483646 w 6475"/>
                <a:gd name="T37" fmla="*/ 2147483646 h 6474"/>
                <a:gd name="T38" fmla="*/ 2147483646 w 6475"/>
                <a:gd name="T39" fmla="*/ 2147483646 h 6474"/>
                <a:gd name="T40" fmla="*/ 2147483646 w 6475"/>
                <a:gd name="T41" fmla="*/ 2147483646 h 6474"/>
                <a:gd name="T42" fmla="*/ 2147483646 w 6475"/>
                <a:gd name="T43" fmla="*/ 2147483646 h 6474"/>
                <a:gd name="T44" fmla="*/ 1655347323 w 6475"/>
                <a:gd name="T45" fmla="*/ 2147483646 h 6474"/>
                <a:gd name="T46" fmla="*/ 280103845 w 6475"/>
                <a:gd name="T47" fmla="*/ 2147483646 h 6474"/>
                <a:gd name="T48" fmla="*/ 0 w 6475"/>
                <a:gd name="T49" fmla="*/ 2147483646 h 6474"/>
                <a:gd name="T50" fmla="*/ 840397737 w 6475"/>
                <a:gd name="T51" fmla="*/ 2147483646 h 6474"/>
                <a:gd name="T52" fmla="*/ 2147483646 w 6475"/>
                <a:gd name="T53" fmla="*/ 2147483646 h 6474"/>
                <a:gd name="T54" fmla="*/ 2147483646 w 6475"/>
                <a:gd name="T55" fmla="*/ 2147483646 h 6474"/>
                <a:gd name="T56" fmla="*/ 2147483646 w 6475"/>
                <a:gd name="T57" fmla="*/ 2147483646 h 6474"/>
                <a:gd name="T58" fmla="*/ 2147483646 w 6475"/>
                <a:gd name="T59" fmla="*/ 2147483646 h 6474"/>
                <a:gd name="T60" fmla="*/ 2147483646 w 6475"/>
                <a:gd name="T61" fmla="*/ 2147483646 h 6474"/>
                <a:gd name="T62" fmla="*/ 2147483646 w 6475"/>
                <a:gd name="T63" fmla="*/ 2147483646 h 6474"/>
                <a:gd name="T64" fmla="*/ 2147483646 w 6475"/>
                <a:gd name="T65" fmla="*/ 2147483646 h 6474"/>
                <a:gd name="T66" fmla="*/ 2147483646 w 6475"/>
                <a:gd name="T67" fmla="*/ 2147483646 h 6474"/>
                <a:gd name="T68" fmla="*/ 2147483646 w 6475"/>
                <a:gd name="T69" fmla="*/ 2147483646 h 6474"/>
                <a:gd name="T70" fmla="*/ 2147483646 w 6475"/>
                <a:gd name="T71" fmla="*/ 2147483646 h 6474"/>
                <a:gd name="T72" fmla="*/ 2147483646 w 6475"/>
                <a:gd name="T73" fmla="*/ 2147483646 h 6474"/>
                <a:gd name="T74" fmla="*/ 2147483646 w 6475"/>
                <a:gd name="T75" fmla="*/ 2147483646 h 6474"/>
                <a:gd name="T76" fmla="*/ 2147483646 w 6475"/>
                <a:gd name="T77" fmla="*/ 2147483646 h 6474"/>
                <a:gd name="T78" fmla="*/ 2147483646 w 6475"/>
                <a:gd name="T79" fmla="*/ 2147483646 h 6474"/>
                <a:gd name="T80" fmla="*/ 2147483646 w 6475"/>
                <a:gd name="T81" fmla="*/ 2147483646 h 6474"/>
                <a:gd name="T82" fmla="*/ 2147483646 w 6475"/>
                <a:gd name="T83" fmla="*/ 2147483646 h 6474"/>
                <a:gd name="T84" fmla="*/ 2147483646 w 6475"/>
                <a:gd name="T85" fmla="*/ 2147483646 h 6474"/>
                <a:gd name="T86" fmla="*/ 2147483646 w 6475"/>
                <a:gd name="T87" fmla="*/ 2147483646 h 6474"/>
                <a:gd name="T88" fmla="*/ 2147483646 w 6475"/>
                <a:gd name="T89" fmla="*/ 2147483646 h 6474"/>
                <a:gd name="T90" fmla="*/ 2147483646 w 6475"/>
                <a:gd name="T91" fmla="*/ 2147483646 h 6474"/>
                <a:gd name="T92" fmla="*/ 2147483646 w 6475"/>
                <a:gd name="T93" fmla="*/ 2147483646 h 6474"/>
                <a:gd name="T94" fmla="*/ 2147483646 w 6475"/>
                <a:gd name="T95" fmla="*/ 2147483646 h 6474"/>
                <a:gd name="T96" fmla="*/ 2147483646 w 6475"/>
                <a:gd name="T97" fmla="*/ 2147483646 h 6474"/>
                <a:gd name="T98" fmla="*/ 2147483646 w 6475"/>
                <a:gd name="T99" fmla="*/ 2147483646 h 6474"/>
                <a:gd name="T100" fmla="*/ 2147483646 w 6475"/>
                <a:gd name="T101" fmla="*/ 2147483646 h 6474"/>
                <a:gd name="T102" fmla="*/ 2147483646 w 6475"/>
                <a:gd name="T103" fmla="*/ 2147483646 h 6474"/>
                <a:gd name="T104" fmla="*/ 2147483646 w 6475"/>
                <a:gd name="T105" fmla="*/ 2147483646 h 6474"/>
                <a:gd name="T106" fmla="*/ 2147483646 w 6475"/>
                <a:gd name="T107" fmla="*/ 2147483646 h 6474"/>
                <a:gd name="T108" fmla="*/ 2147483646 w 6475"/>
                <a:gd name="T109" fmla="*/ 2147483646 h 6474"/>
                <a:gd name="T110" fmla="*/ 2147483646 w 6475"/>
                <a:gd name="T111" fmla="*/ 2147483646 h 6474"/>
                <a:gd name="T112" fmla="*/ 2147483646 w 6475"/>
                <a:gd name="T113" fmla="*/ 2147483646 h 6474"/>
                <a:gd name="T114" fmla="*/ 2147483646 w 6475"/>
                <a:gd name="T115" fmla="*/ 2147483646 h 6474"/>
                <a:gd name="T116" fmla="*/ 2147483646 w 6475"/>
                <a:gd name="T117" fmla="*/ 2147483646 h 6474"/>
                <a:gd name="T118" fmla="*/ 2147483646 w 6475"/>
                <a:gd name="T119" fmla="*/ 2147483646 h 6474"/>
                <a:gd name="T120" fmla="*/ 2147483646 w 6475"/>
                <a:gd name="T121" fmla="*/ 2147483646 h 6474"/>
                <a:gd name="T122" fmla="*/ 2147483646 w 6475"/>
                <a:gd name="T123" fmla="*/ 2147483646 h 64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475" h="6474">
                  <a:moveTo>
                    <a:pt x="3889" y="3006"/>
                  </a:moveTo>
                  <a:lnTo>
                    <a:pt x="3889" y="3006"/>
                  </a:lnTo>
                  <a:lnTo>
                    <a:pt x="3915" y="2952"/>
                  </a:lnTo>
                  <a:lnTo>
                    <a:pt x="3940" y="2898"/>
                  </a:lnTo>
                  <a:lnTo>
                    <a:pt x="3964" y="2842"/>
                  </a:lnTo>
                  <a:lnTo>
                    <a:pt x="3987" y="2787"/>
                  </a:lnTo>
                  <a:lnTo>
                    <a:pt x="4007" y="2729"/>
                  </a:lnTo>
                  <a:lnTo>
                    <a:pt x="4026" y="2672"/>
                  </a:lnTo>
                  <a:lnTo>
                    <a:pt x="4043" y="2613"/>
                  </a:lnTo>
                  <a:lnTo>
                    <a:pt x="4059" y="2555"/>
                  </a:lnTo>
                  <a:lnTo>
                    <a:pt x="4073" y="2495"/>
                  </a:lnTo>
                  <a:lnTo>
                    <a:pt x="4085" y="2434"/>
                  </a:lnTo>
                  <a:lnTo>
                    <a:pt x="4096" y="2373"/>
                  </a:lnTo>
                  <a:lnTo>
                    <a:pt x="4104" y="2312"/>
                  </a:lnTo>
                  <a:lnTo>
                    <a:pt x="4111" y="2249"/>
                  </a:lnTo>
                  <a:lnTo>
                    <a:pt x="4116" y="2187"/>
                  </a:lnTo>
                  <a:lnTo>
                    <a:pt x="4119" y="2124"/>
                  </a:lnTo>
                  <a:lnTo>
                    <a:pt x="4120" y="2060"/>
                  </a:lnTo>
                  <a:lnTo>
                    <a:pt x="4120" y="2006"/>
                  </a:lnTo>
                  <a:lnTo>
                    <a:pt x="4117" y="1954"/>
                  </a:lnTo>
                  <a:lnTo>
                    <a:pt x="4114" y="1901"/>
                  </a:lnTo>
                  <a:lnTo>
                    <a:pt x="4109" y="1850"/>
                  </a:lnTo>
                  <a:lnTo>
                    <a:pt x="4103" y="1797"/>
                  </a:lnTo>
                  <a:lnTo>
                    <a:pt x="4096" y="1747"/>
                  </a:lnTo>
                  <a:lnTo>
                    <a:pt x="4088" y="1695"/>
                  </a:lnTo>
                  <a:lnTo>
                    <a:pt x="4078" y="1645"/>
                  </a:lnTo>
                  <a:lnTo>
                    <a:pt x="4067" y="1595"/>
                  </a:lnTo>
                  <a:lnTo>
                    <a:pt x="4055" y="1545"/>
                  </a:lnTo>
                  <a:lnTo>
                    <a:pt x="4042" y="1496"/>
                  </a:lnTo>
                  <a:lnTo>
                    <a:pt x="4028" y="1447"/>
                  </a:lnTo>
                  <a:lnTo>
                    <a:pt x="4012" y="1399"/>
                  </a:lnTo>
                  <a:lnTo>
                    <a:pt x="3995" y="1351"/>
                  </a:lnTo>
                  <a:lnTo>
                    <a:pt x="3977" y="1305"/>
                  </a:lnTo>
                  <a:lnTo>
                    <a:pt x="3958" y="1258"/>
                  </a:lnTo>
                  <a:lnTo>
                    <a:pt x="3938" y="1213"/>
                  </a:lnTo>
                  <a:lnTo>
                    <a:pt x="3916" y="1167"/>
                  </a:lnTo>
                  <a:lnTo>
                    <a:pt x="3895" y="1122"/>
                  </a:lnTo>
                  <a:lnTo>
                    <a:pt x="3871" y="1079"/>
                  </a:lnTo>
                  <a:lnTo>
                    <a:pt x="3847" y="1034"/>
                  </a:lnTo>
                  <a:lnTo>
                    <a:pt x="3822" y="991"/>
                  </a:lnTo>
                  <a:lnTo>
                    <a:pt x="3795" y="949"/>
                  </a:lnTo>
                  <a:lnTo>
                    <a:pt x="3768" y="909"/>
                  </a:lnTo>
                  <a:lnTo>
                    <a:pt x="3740" y="868"/>
                  </a:lnTo>
                  <a:lnTo>
                    <a:pt x="3710" y="827"/>
                  </a:lnTo>
                  <a:lnTo>
                    <a:pt x="3680" y="788"/>
                  </a:lnTo>
                  <a:lnTo>
                    <a:pt x="3649" y="749"/>
                  </a:lnTo>
                  <a:lnTo>
                    <a:pt x="3617" y="712"/>
                  </a:lnTo>
                  <a:lnTo>
                    <a:pt x="3585" y="675"/>
                  </a:lnTo>
                  <a:lnTo>
                    <a:pt x="3551" y="639"/>
                  </a:lnTo>
                  <a:lnTo>
                    <a:pt x="3516" y="603"/>
                  </a:lnTo>
                  <a:lnTo>
                    <a:pt x="3481" y="568"/>
                  </a:lnTo>
                  <a:lnTo>
                    <a:pt x="3445" y="535"/>
                  </a:lnTo>
                  <a:lnTo>
                    <a:pt x="3408" y="503"/>
                  </a:lnTo>
                  <a:lnTo>
                    <a:pt x="3370" y="470"/>
                  </a:lnTo>
                  <a:lnTo>
                    <a:pt x="3332" y="439"/>
                  </a:lnTo>
                  <a:lnTo>
                    <a:pt x="3293" y="409"/>
                  </a:lnTo>
                  <a:lnTo>
                    <a:pt x="3252" y="379"/>
                  </a:lnTo>
                  <a:lnTo>
                    <a:pt x="3211" y="352"/>
                  </a:lnTo>
                  <a:lnTo>
                    <a:pt x="3170" y="324"/>
                  </a:lnTo>
                  <a:lnTo>
                    <a:pt x="3129" y="298"/>
                  </a:lnTo>
                  <a:lnTo>
                    <a:pt x="3085" y="273"/>
                  </a:lnTo>
                  <a:lnTo>
                    <a:pt x="3041" y="249"/>
                  </a:lnTo>
                  <a:lnTo>
                    <a:pt x="2998" y="225"/>
                  </a:lnTo>
                  <a:lnTo>
                    <a:pt x="2953" y="203"/>
                  </a:lnTo>
                  <a:lnTo>
                    <a:pt x="2907" y="182"/>
                  </a:lnTo>
                  <a:lnTo>
                    <a:pt x="2862" y="161"/>
                  </a:lnTo>
                  <a:lnTo>
                    <a:pt x="2815" y="142"/>
                  </a:lnTo>
                  <a:lnTo>
                    <a:pt x="2768" y="124"/>
                  </a:lnTo>
                  <a:lnTo>
                    <a:pt x="2720" y="108"/>
                  </a:lnTo>
                  <a:lnTo>
                    <a:pt x="2672" y="92"/>
                  </a:lnTo>
                  <a:lnTo>
                    <a:pt x="2623" y="78"/>
                  </a:lnTo>
                  <a:lnTo>
                    <a:pt x="2574" y="64"/>
                  </a:lnTo>
                  <a:lnTo>
                    <a:pt x="2525" y="52"/>
                  </a:lnTo>
                  <a:lnTo>
                    <a:pt x="2475" y="42"/>
                  </a:lnTo>
                  <a:lnTo>
                    <a:pt x="2425" y="32"/>
                  </a:lnTo>
                  <a:lnTo>
                    <a:pt x="2373" y="24"/>
                  </a:lnTo>
                  <a:lnTo>
                    <a:pt x="2322" y="17"/>
                  </a:lnTo>
                  <a:lnTo>
                    <a:pt x="2270" y="11"/>
                  </a:lnTo>
                  <a:lnTo>
                    <a:pt x="2219" y="6"/>
                  </a:lnTo>
                  <a:lnTo>
                    <a:pt x="2166" y="2"/>
                  </a:lnTo>
                  <a:lnTo>
                    <a:pt x="2113" y="0"/>
                  </a:lnTo>
                  <a:lnTo>
                    <a:pt x="2060" y="0"/>
                  </a:lnTo>
                  <a:lnTo>
                    <a:pt x="2007" y="0"/>
                  </a:lnTo>
                  <a:lnTo>
                    <a:pt x="1954" y="2"/>
                  </a:lnTo>
                  <a:lnTo>
                    <a:pt x="1901" y="6"/>
                  </a:lnTo>
                  <a:lnTo>
                    <a:pt x="1849" y="11"/>
                  </a:lnTo>
                  <a:lnTo>
                    <a:pt x="1797" y="17"/>
                  </a:lnTo>
                  <a:lnTo>
                    <a:pt x="1746" y="24"/>
                  </a:lnTo>
                  <a:lnTo>
                    <a:pt x="1696" y="32"/>
                  </a:lnTo>
                  <a:lnTo>
                    <a:pt x="1645" y="42"/>
                  </a:lnTo>
                  <a:lnTo>
                    <a:pt x="1595" y="52"/>
                  </a:lnTo>
                  <a:lnTo>
                    <a:pt x="1545" y="64"/>
                  </a:lnTo>
                  <a:lnTo>
                    <a:pt x="1496" y="78"/>
                  </a:lnTo>
                  <a:lnTo>
                    <a:pt x="1448" y="92"/>
                  </a:lnTo>
                  <a:lnTo>
                    <a:pt x="1400" y="108"/>
                  </a:lnTo>
                  <a:lnTo>
                    <a:pt x="1352" y="124"/>
                  </a:lnTo>
                  <a:lnTo>
                    <a:pt x="1305" y="142"/>
                  </a:lnTo>
                  <a:lnTo>
                    <a:pt x="1259" y="161"/>
                  </a:lnTo>
                  <a:lnTo>
                    <a:pt x="1212" y="182"/>
                  </a:lnTo>
                  <a:lnTo>
                    <a:pt x="1168" y="203"/>
                  </a:lnTo>
                  <a:lnTo>
                    <a:pt x="1122" y="225"/>
                  </a:lnTo>
                  <a:lnTo>
                    <a:pt x="1078" y="249"/>
                  </a:lnTo>
                  <a:lnTo>
                    <a:pt x="1035" y="273"/>
                  </a:lnTo>
                  <a:lnTo>
                    <a:pt x="992" y="298"/>
                  </a:lnTo>
                  <a:lnTo>
                    <a:pt x="950" y="324"/>
                  </a:lnTo>
                  <a:lnTo>
                    <a:pt x="908" y="352"/>
                  </a:lnTo>
                  <a:lnTo>
                    <a:pt x="867" y="379"/>
                  </a:lnTo>
                  <a:lnTo>
                    <a:pt x="828" y="409"/>
                  </a:lnTo>
                  <a:lnTo>
                    <a:pt x="788" y="439"/>
                  </a:lnTo>
                  <a:lnTo>
                    <a:pt x="750" y="470"/>
                  </a:lnTo>
                  <a:lnTo>
                    <a:pt x="711" y="503"/>
                  </a:lnTo>
                  <a:lnTo>
                    <a:pt x="676" y="535"/>
                  </a:lnTo>
                  <a:lnTo>
                    <a:pt x="638" y="568"/>
                  </a:lnTo>
                  <a:lnTo>
                    <a:pt x="604" y="603"/>
                  </a:lnTo>
                  <a:lnTo>
                    <a:pt x="569" y="639"/>
                  </a:lnTo>
                  <a:lnTo>
                    <a:pt x="535" y="675"/>
                  </a:lnTo>
                  <a:lnTo>
                    <a:pt x="502" y="712"/>
                  </a:lnTo>
                  <a:lnTo>
                    <a:pt x="471" y="749"/>
                  </a:lnTo>
                  <a:lnTo>
                    <a:pt x="440" y="788"/>
                  </a:lnTo>
                  <a:lnTo>
                    <a:pt x="410" y="827"/>
                  </a:lnTo>
                  <a:lnTo>
                    <a:pt x="380" y="868"/>
                  </a:lnTo>
                  <a:lnTo>
                    <a:pt x="352" y="909"/>
                  </a:lnTo>
                  <a:lnTo>
                    <a:pt x="325" y="949"/>
                  </a:lnTo>
                  <a:lnTo>
                    <a:pt x="298" y="991"/>
                  </a:lnTo>
                  <a:lnTo>
                    <a:pt x="273" y="1034"/>
                  </a:lnTo>
                  <a:lnTo>
                    <a:pt x="249" y="1079"/>
                  </a:lnTo>
                  <a:lnTo>
                    <a:pt x="225" y="1122"/>
                  </a:lnTo>
                  <a:lnTo>
                    <a:pt x="204" y="1167"/>
                  </a:lnTo>
                  <a:lnTo>
                    <a:pt x="182" y="1213"/>
                  </a:lnTo>
                  <a:lnTo>
                    <a:pt x="162" y="1258"/>
                  </a:lnTo>
                  <a:lnTo>
                    <a:pt x="143" y="1305"/>
                  </a:lnTo>
                  <a:lnTo>
                    <a:pt x="125" y="1351"/>
                  </a:lnTo>
                  <a:lnTo>
                    <a:pt x="108" y="1399"/>
                  </a:lnTo>
                  <a:lnTo>
                    <a:pt x="93" y="1447"/>
                  </a:lnTo>
                  <a:lnTo>
                    <a:pt x="78" y="1496"/>
                  </a:lnTo>
                  <a:lnTo>
                    <a:pt x="65" y="1545"/>
                  </a:lnTo>
                  <a:lnTo>
                    <a:pt x="53" y="1595"/>
                  </a:lnTo>
                  <a:lnTo>
                    <a:pt x="42" y="1645"/>
                  </a:lnTo>
                  <a:lnTo>
                    <a:pt x="33" y="1695"/>
                  </a:lnTo>
                  <a:lnTo>
                    <a:pt x="24" y="1747"/>
                  </a:lnTo>
                  <a:lnTo>
                    <a:pt x="17" y="1797"/>
                  </a:lnTo>
                  <a:lnTo>
                    <a:pt x="11" y="1850"/>
                  </a:lnTo>
                  <a:lnTo>
                    <a:pt x="6" y="1901"/>
                  </a:lnTo>
                  <a:lnTo>
                    <a:pt x="3" y="1954"/>
                  </a:lnTo>
                  <a:lnTo>
                    <a:pt x="0" y="2006"/>
                  </a:lnTo>
                  <a:lnTo>
                    <a:pt x="0" y="2060"/>
                  </a:lnTo>
                  <a:lnTo>
                    <a:pt x="0" y="2113"/>
                  </a:lnTo>
                  <a:lnTo>
                    <a:pt x="3" y="2166"/>
                  </a:lnTo>
                  <a:lnTo>
                    <a:pt x="6" y="2218"/>
                  </a:lnTo>
                  <a:lnTo>
                    <a:pt x="11" y="2270"/>
                  </a:lnTo>
                  <a:lnTo>
                    <a:pt x="17" y="2322"/>
                  </a:lnTo>
                  <a:lnTo>
                    <a:pt x="24" y="2374"/>
                  </a:lnTo>
                  <a:lnTo>
                    <a:pt x="33" y="2424"/>
                  </a:lnTo>
                  <a:lnTo>
                    <a:pt x="42" y="2474"/>
                  </a:lnTo>
                  <a:lnTo>
                    <a:pt x="53" y="2525"/>
                  </a:lnTo>
                  <a:lnTo>
                    <a:pt x="65" y="2575"/>
                  </a:lnTo>
                  <a:lnTo>
                    <a:pt x="78" y="2624"/>
                  </a:lnTo>
                  <a:lnTo>
                    <a:pt x="93" y="2672"/>
                  </a:lnTo>
                  <a:lnTo>
                    <a:pt x="108" y="2720"/>
                  </a:lnTo>
                  <a:lnTo>
                    <a:pt x="125" y="2768"/>
                  </a:lnTo>
                  <a:lnTo>
                    <a:pt x="143" y="2816"/>
                  </a:lnTo>
                  <a:lnTo>
                    <a:pt x="162" y="2861"/>
                  </a:lnTo>
                  <a:lnTo>
                    <a:pt x="182" y="2908"/>
                  </a:lnTo>
                  <a:lnTo>
                    <a:pt x="204" y="2953"/>
                  </a:lnTo>
                  <a:lnTo>
                    <a:pt x="225" y="2998"/>
                  </a:lnTo>
                  <a:lnTo>
                    <a:pt x="249" y="3042"/>
                  </a:lnTo>
                  <a:lnTo>
                    <a:pt x="273" y="3085"/>
                  </a:lnTo>
                  <a:lnTo>
                    <a:pt x="298" y="3128"/>
                  </a:lnTo>
                  <a:lnTo>
                    <a:pt x="325" y="3170"/>
                  </a:lnTo>
                  <a:lnTo>
                    <a:pt x="352" y="3212"/>
                  </a:lnTo>
                  <a:lnTo>
                    <a:pt x="380" y="3253"/>
                  </a:lnTo>
                  <a:lnTo>
                    <a:pt x="410" y="3292"/>
                  </a:lnTo>
                  <a:lnTo>
                    <a:pt x="440" y="3332"/>
                  </a:lnTo>
                  <a:lnTo>
                    <a:pt x="471" y="3370"/>
                  </a:lnTo>
                  <a:lnTo>
                    <a:pt x="502" y="3408"/>
                  </a:lnTo>
                  <a:lnTo>
                    <a:pt x="535" y="3445"/>
                  </a:lnTo>
                  <a:lnTo>
                    <a:pt x="569" y="3481"/>
                  </a:lnTo>
                  <a:lnTo>
                    <a:pt x="604" y="3516"/>
                  </a:lnTo>
                  <a:lnTo>
                    <a:pt x="638" y="3551"/>
                  </a:lnTo>
                  <a:lnTo>
                    <a:pt x="676" y="3584"/>
                  </a:lnTo>
                  <a:lnTo>
                    <a:pt x="711" y="3618"/>
                  </a:lnTo>
                  <a:lnTo>
                    <a:pt x="750" y="3649"/>
                  </a:lnTo>
                  <a:lnTo>
                    <a:pt x="788" y="3680"/>
                  </a:lnTo>
                  <a:lnTo>
                    <a:pt x="828" y="3710"/>
                  </a:lnTo>
                  <a:lnTo>
                    <a:pt x="867" y="3740"/>
                  </a:lnTo>
                  <a:lnTo>
                    <a:pt x="908" y="3767"/>
                  </a:lnTo>
                  <a:lnTo>
                    <a:pt x="950" y="3795"/>
                  </a:lnTo>
                  <a:lnTo>
                    <a:pt x="992" y="3821"/>
                  </a:lnTo>
                  <a:lnTo>
                    <a:pt x="1035" y="3847"/>
                  </a:lnTo>
                  <a:lnTo>
                    <a:pt x="1078" y="3872"/>
                  </a:lnTo>
                  <a:lnTo>
                    <a:pt x="1122" y="3894"/>
                  </a:lnTo>
                  <a:lnTo>
                    <a:pt x="1168" y="3917"/>
                  </a:lnTo>
                  <a:lnTo>
                    <a:pt x="1212" y="3937"/>
                  </a:lnTo>
                  <a:lnTo>
                    <a:pt x="1259" y="3958"/>
                  </a:lnTo>
                  <a:lnTo>
                    <a:pt x="1305" y="3977"/>
                  </a:lnTo>
                  <a:lnTo>
                    <a:pt x="1352" y="3995"/>
                  </a:lnTo>
                  <a:lnTo>
                    <a:pt x="1400" y="4012"/>
                  </a:lnTo>
                  <a:lnTo>
                    <a:pt x="1448" y="4027"/>
                  </a:lnTo>
                  <a:lnTo>
                    <a:pt x="1496" y="4042"/>
                  </a:lnTo>
                  <a:lnTo>
                    <a:pt x="1545" y="4055"/>
                  </a:lnTo>
                  <a:lnTo>
                    <a:pt x="1595" y="4067"/>
                  </a:lnTo>
                  <a:lnTo>
                    <a:pt x="1645" y="4078"/>
                  </a:lnTo>
                  <a:lnTo>
                    <a:pt x="1696" y="4087"/>
                  </a:lnTo>
                  <a:lnTo>
                    <a:pt x="1746" y="4097"/>
                  </a:lnTo>
                  <a:lnTo>
                    <a:pt x="1797" y="4104"/>
                  </a:lnTo>
                  <a:lnTo>
                    <a:pt x="1849" y="4109"/>
                  </a:lnTo>
                  <a:lnTo>
                    <a:pt x="1901" y="4113"/>
                  </a:lnTo>
                  <a:lnTo>
                    <a:pt x="1954" y="4117"/>
                  </a:lnTo>
                  <a:lnTo>
                    <a:pt x="2007" y="4119"/>
                  </a:lnTo>
                  <a:lnTo>
                    <a:pt x="2060" y="4119"/>
                  </a:lnTo>
                  <a:lnTo>
                    <a:pt x="2124" y="4119"/>
                  </a:lnTo>
                  <a:lnTo>
                    <a:pt x="2186" y="4116"/>
                  </a:lnTo>
                  <a:lnTo>
                    <a:pt x="2250" y="4111"/>
                  </a:lnTo>
                  <a:lnTo>
                    <a:pt x="2312" y="4104"/>
                  </a:lnTo>
                  <a:lnTo>
                    <a:pt x="2373" y="4096"/>
                  </a:lnTo>
                  <a:lnTo>
                    <a:pt x="2434" y="4086"/>
                  </a:lnTo>
                  <a:lnTo>
                    <a:pt x="2495" y="4073"/>
                  </a:lnTo>
                  <a:lnTo>
                    <a:pt x="2555" y="4060"/>
                  </a:lnTo>
                  <a:lnTo>
                    <a:pt x="2614" y="4044"/>
                  </a:lnTo>
                  <a:lnTo>
                    <a:pt x="2672" y="4026"/>
                  </a:lnTo>
                  <a:lnTo>
                    <a:pt x="2730" y="4007"/>
                  </a:lnTo>
                  <a:lnTo>
                    <a:pt x="2786" y="3987"/>
                  </a:lnTo>
                  <a:lnTo>
                    <a:pt x="2842" y="3965"/>
                  </a:lnTo>
                  <a:lnTo>
                    <a:pt x="2898" y="3941"/>
                  </a:lnTo>
                  <a:lnTo>
                    <a:pt x="2953" y="3916"/>
                  </a:lnTo>
                  <a:lnTo>
                    <a:pt x="3005" y="3888"/>
                  </a:lnTo>
                  <a:lnTo>
                    <a:pt x="4120" y="5003"/>
                  </a:lnTo>
                  <a:lnTo>
                    <a:pt x="4709" y="5003"/>
                  </a:lnTo>
                  <a:lnTo>
                    <a:pt x="4709" y="5591"/>
                  </a:lnTo>
                  <a:lnTo>
                    <a:pt x="5297" y="5591"/>
                  </a:lnTo>
                  <a:lnTo>
                    <a:pt x="5297" y="6180"/>
                  </a:lnTo>
                  <a:lnTo>
                    <a:pt x="5591" y="6474"/>
                  </a:lnTo>
                  <a:lnTo>
                    <a:pt x="6475" y="6474"/>
                  </a:lnTo>
                  <a:lnTo>
                    <a:pt x="6475" y="5591"/>
                  </a:lnTo>
                  <a:lnTo>
                    <a:pt x="3889" y="3006"/>
                  </a:lnTo>
                  <a:close/>
                  <a:moveTo>
                    <a:pt x="1472" y="2060"/>
                  </a:moveTo>
                  <a:lnTo>
                    <a:pt x="1472" y="2060"/>
                  </a:lnTo>
                  <a:lnTo>
                    <a:pt x="1441" y="2059"/>
                  </a:lnTo>
                  <a:lnTo>
                    <a:pt x="1411" y="2057"/>
                  </a:lnTo>
                  <a:lnTo>
                    <a:pt x="1382" y="2053"/>
                  </a:lnTo>
                  <a:lnTo>
                    <a:pt x="1353" y="2048"/>
                  </a:lnTo>
                  <a:lnTo>
                    <a:pt x="1324" y="2041"/>
                  </a:lnTo>
                  <a:lnTo>
                    <a:pt x="1297" y="2033"/>
                  </a:lnTo>
                  <a:lnTo>
                    <a:pt x="1269" y="2024"/>
                  </a:lnTo>
                  <a:lnTo>
                    <a:pt x="1242" y="2014"/>
                  </a:lnTo>
                  <a:lnTo>
                    <a:pt x="1217" y="2002"/>
                  </a:lnTo>
                  <a:lnTo>
                    <a:pt x="1190" y="1988"/>
                  </a:lnTo>
                  <a:lnTo>
                    <a:pt x="1166" y="1974"/>
                  </a:lnTo>
                  <a:lnTo>
                    <a:pt x="1142" y="1960"/>
                  </a:lnTo>
                  <a:lnTo>
                    <a:pt x="1120" y="1943"/>
                  </a:lnTo>
                  <a:lnTo>
                    <a:pt x="1097" y="1925"/>
                  </a:lnTo>
                  <a:lnTo>
                    <a:pt x="1075" y="1907"/>
                  </a:lnTo>
                  <a:lnTo>
                    <a:pt x="1055" y="1888"/>
                  </a:lnTo>
                  <a:lnTo>
                    <a:pt x="1036" y="1867"/>
                  </a:lnTo>
                  <a:lnTo>
                    <a:pt x="1017" y="1846"/>
                  </a:lnTo>
                  <a:lnTo>
                    <a:pt x="1000" y="1823"/>
                  </a:lnTo>
                  <a:lnTo>
                    <a:pt x="983" y="1800"/>
                  </a:lnTo>
                  <a:lnTo>
                    <a:pt x="968" y="1776"/>
                  </a:lnTo>
                  <a:lnTo>
                    <a:pt x="955" y="1751"/>
                  </a:lnTo>
                  <a:lnTo>
                    <a:pt x="941" y="1726"/>
                  </a:lnTo>
                  <a:lnTo>
                    <a:pt x="929" y="1700"/>
                  </a:lnTo>
                  <a:lnTo>
                    <a:pt x="919" y="1674"/>
                  </a:lnTo>
                  <a:lnTo>
                    <a:pt x="909" y="1646"/>
                  </a:lnTo>
                  <a:lnTo>
                    <a:pt x="902" y="1618"/>
                  </a:lnTo>
                  <a:lnTo>
                    <a:pt x="895" y="1590"/>
                  </a:lnTo>
                  <a:lnTo>
                    <a:pt x="890" y="1561"/>
                  </a:lnTo>
                  <a:lnTo>
                    <a:pt x="886" y="1531"/>
                  </a:lnTo>
                  <a:lnTo>
                    <a:pt x="884" y="1501"/>
                  </a:lnTo>
                  <a:lnTo>
                    <a:pt x="883" y="1471"/>
                  </a:lnTo>
                  <a:lnTo>
                    <a:pt x="884" y="1441"/>
                  </a:lnTo>
                  <a:lnTo>
                    <a:pt x="886" y="1411"/>
                  </a:lnTo>
                  <a:lnTo>
                    <a:pt x="890" y="1381"/>
                  </a:lnTo>
                  <a:lnTo>
                    <a:pt x="895" y="1353"/>
                  </a:lnTo>
                  <a:lnTo>
                    <a:pt x="902" y="1324"/>
                  </a:lnTo>
                  <a:lnTo>
                    <a:pt x="909" y="1296"/>
                  </a:lnTo>
                  <a:lnTo>
                    <a:pt x="919" y="1269"/>
                  </a:lnTo>
                  <a:lnTo>
                    <a:pt x="929" y="1243"/>
                  </a:lnTo>
                  <a:lnTo>
                    <a:pt x="941" y="1216"/>
                  </a:lnTo>
                  <a:lnTo>
                    <a:pt x="955" y="1191"/>
                  </a:lnTo>
                  <a:lnTo>
                    <a:pt x="968" y="1166"/>
                  </a:lnTo>
                  <a:lnTo>
                    <a:pt x="983" y="1142"/>
                  </a:lnTo>
                  <a:lnTo>
                    <a:pt x="1000" y="1119"/>
                  </a:lnTo>
                  <a:lnTo>
                    <a:pt x="1017" y="1096"/>
                  </a:lnTo>
                  <a:lnTo>
                    <a:pt x="1036" y="1075"/>
                  </a:lnTo>
                  <a:lnTo>
                    <a:pt x="1055" y="1055"/>
                  </a:lnTo>
                  <a:lnTo>
                    <a:pt x="1075" y="1035"/>
                  </a:lnTo>
                  <a:lnTo>
                    <a:pt x="1097" y="1017"/>
                  </a:lnTo>
                  <a:lnTo>
                    <a:pt x="1120" y="999"/>
                  </a:lnTo>
                  <a:lnTo>
                    <a:pt x="1142" y="983"/>
                  </a:lnTo>
                  <a:lnTo>
                    <a:pt x="1166" y="968"/>
                  </a:lnTo>
                  <a:lnTo>
                    <a:pt x="1190" y="954"/>
                  </a:lnTo>
                  <a:lnTo>
                    <a:pt x="1217" y="941"/>
                  </a:lnTo>
                  <a:lnTo>
                    <a:pt x="1242" y="929"/>
                  </a:lnTo>
                  <a:lnTo>
                    <a:pt x="1269" y="918"/>
                  </a:lnTo>
                  <a:lnTo>
                    <a:pt x="1297" y="910"/>
                  </a:lnTo>
                  <a:lnTo>
                    <a:pt x="1324" y="901"/>
                  </a:lnTo>
                  <a:lnTo>
                    <a:pt x="1353" y="894"/>
                  </a:lnTo>
                  <a:lnTo>
                    <a:pt x="1382" y="889"/>
                  </a:lnTo>
                  <a:lnTo>
                    <a:pt x="1411" y="886"/>
                  </a:lnTo>
                  <a:lnTo>
                    <a:pt x="1441" y="883"/>
                  </a:lnTo>
                  <a:lnTo>
                    <a:pt x="1472" y="882"/>
                  </a:lnTo>
                  <a:lnTo>
                    <a:pt x="1502" y="883"/>
                  </a:lnTo>
                  <a:lnTo>
                    <a:pt x="1532" y="886"/>
                  </a:lnTo>
                  <a:lnTo>
                    <a:pt x="1561" y="889"/>
                  </a:lnTo>
                  <a:lnTo>
                    <a:pt x="1590" y="894"/>
                  </a:lnTo>
                  <a:lnTo>
                    <a:pt x="1619" y="901"/>
                  </a:lnTo>
                  <a:lnTo>
                    <a:pt x="1646" y="910"/>
                  </a:lnTo>
                  <a:lnTo>
                    <a:pt x="1674" y="918"/>
                  </a:lnTo>
                  <a:lnTo>
                    <a:pt x="1700" y="929"/>
                  </a:lnTo>
                  <a:lnTo>
                    <a:pt x="1727" y="941"/>
                  </a:lnTo>
                  <a:lnTo>
                    <a:pt x="1752" y="954"/>
                  </a:lnTo>
                  <a:lnTo>
                    <a:pt x="1777" y="968"/>
                  </a:lnTo>
                  <a:lnTo>
                    <a:pt x="1801" y="983"/>
                  </a:lnTo>
                  <a:lnTo>
                    <a:pt x="1824" y="999"/>
                  </a:lnTo>
                  <a:lnTo>
                    <a:pt x="1845" y="1017"/>
                  </a:lnTo>
                  <a:lnTo>
                    <a:pt x="1867" y="1035"/>
                  </a:lnTo>
                  <a:lnTo>
                    <a:pt x="1887" y="1055"/>
                  </a:lnTo>
                  <a:lnTo>
                    <a:pt x="1907" y="1075"/>
                  </a:lnTo>
                  <a:lnTo>
                    <a:pt x="1925" y="1096"/>
                  </a:lnTo>
                  <a:lnTo>
                    <a:pt x="1943" y="1119"/>
                  </a:lnTo>
                  <a:lnTo>
                    <a:pt x="1959" y="1142"/>
                  </a:lnTo>
                  <a:lnTo>
                    <a:pt x="1975" y="1166"/>
                  </a:lnTo>
                  <a:lnTo>
                    <a:pt x="1989" y="1191"/>
                  </a:lnTo>
                  <a:lnTo>
                    <a:pt x="2002" y="1216"/>
                  </a:lnTo>
                  <a:lnTo>
                    <a:pt x="2014" y="1243"/>
                  </a:lnTo>
                  <a:lnTo>
                    <a:pt x="2025" y="1269"/>
                  </a:lnTo>
                  <a:lnTo>
                    <a:pt x="2033" y="1296"/>
                  </a:lnTo>
                  <a:lnTo>
                    <a:pt x="2042" y="1324"/>
                  </a:lnTo>
                  <a:lnTo>
                    <a:pt x="2048" y="1353"/>
                  </a:lnTo>
                  <a:lnTo>
                    <a:pt x="2054" y="1381"/>
                  </a:lnTo>
                  <a:lnTo>
                    <a:pt x="2057" y="1411"/>
                  </a:lnTo>
                  <a:lnTo>
                    <a:pt x="2060" y="1441"/>
                  </a:lnTo>
                  <a:lnTo>
                    <a:pt x="2060" y="1471"/>
                  </a:lnTo>
                  <a:lnTo>
                    <a:pt x="2060" y="1501"/>
                  </a:lnTo>
                  <a:lnTo>
                    <a:pt x="2057" y="1531"/>
                  </a:lnTo>
                  <a:lnTo>
                    <a:pt x="2054" y="1561"/>
                  </a:lnTo>
                  <a:lnTo>
                    <a:pt x="2048" y="1590"/>
                  </a:lnTo>
                  <a:lnTo>
                    <a:pt x="2042" y="1618"/>
                  </a:lnTo>
                  <a:lnTo>
                    <a:pt x="2033" y="1646"/>
                  </a:lnTo>
                  <a:lnTo>
                    <a:pt x="2025" y="1674"/>
                  </a:lnTo>
                  <a:lnTo>
                    <a:pt x="2014" y="1700"/>
                  </a:lnTo>
                  <a:lnTo>
                    <a:pt x="2002" y="1726"/>
                  </a:lnTo>
                  <a:lnTo>
                    <a:pt x="1989" y="1751"/>
                  </a:lnTo>
                  <a:lnTo>
                    <a:pt x="1975" y="1776"/>
                  </a:lnTo>
                  <a:lnTo>
                    <a:pt x="1959" y="1800"/>
                  </a:lnTo>
                  <a:lnTo>
                    <a:pt x="1943" y="1823"/>
                  </a:lnTo>
                  <a:lnTo>
                    <a:pt x="1925" y="1846"/>
                  </a:lnTo>
                  <a:lnTo>
                    <a:pt x="1907" y="1867"/>
                  </a:lnTo>
                  <a:lnTo>
                    <a:pt x="1887" y="1888"/>
                  </a:lnTo>
                  <a:lnTo>
                    <a:pt x="1867" y="1907"/>
                  </a:lnTo>
                  <a:lnTo>
                    <a:pt x="1845" y="1925"/>
                  </a:lnTo>
                  <a:lnTo>
                    <a:pt x="1824" y="1943"/>
                  </a:lnTo>
                  <a:lnTo>
                    <a:pt x="1801" y="1960"/>
                  </a:lnTo>
                  <a:lnTo>
                    <a:pt x="1777" y="1974"/>
                  </a:lnTo>
                  <a:lnTo>
                    <a:pt x="1752" y="1988"/>
                  </a:lnTo>
                  <a:lnTo>
                    <a:pt x="1727" y="2002"/>
                  </a:lnTo>
                  <a:lnTo>
                    <a:pt x="1700" y="2014"/>
                  </a:lnTo>
                  <a:lnTo>
                    <a:pt x="1674" y="2024"/>
                  </a:lnTo>
                  <a:lnTo>
                    <a:pt x="1646" y="2033"/>
                  </a:lnTo>
                  <a:lnTo>
                    <a:pt x="1619" y="2041"/>
                  </a:lnTo>
                  <a:lnTo>
                    <a:pt x="1590" y="2048"/>
                  </a:lnTo>
                  <a:lnTo>
                    <a:pt x="1561" y="2053"/>
                  </a:lnTo>
                  <a:lnTo>
                    <a:pt x="1532" y="2057"/>
                  </a:lnTo>
                  <a:lnTo>
                    <a:pt x="1502" y="2059"/>
                  </a:lnTo>
                  <a:lnTo>
                    <a:pt x="1472" y="2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>
            <a:xfrm rot="4491330">
              <a:off x="4754464" y="4721430"/>
              <a:ext cx="412552" cy="644612"/>
            </a:xfrm>
            <a:custGeom>
              <a:avLst/>
              <a:gdLst>
                <a:gd name="connsiteX0" fmla="*/ 608252 w 1978606"/>
                <a:gd name="connsiteY0" fmla="*/ 0 h 3092264"/>
                <a:gd name="connsiteX1" fmla="*/ 720410 w 1978606"/>
                <a:gd name="connsiteY1" fmla="*/ 112000 h 3092264"/>
                <a:gd name="connsiteX2" fmla="*/ 877432 w 1978606"/>
                <a:gd name="connsiteY2" fmla="*/ 672000 h 3092264"/>
                <a:gd name="connsiteX3" fmla="*/ 832568 w 1978606"/>
                <a:gd name="connsiteY3" fmla="*/ 828801 h 3092264"/>
                <a:gd name="connsiteX4" fmla="*/ 563388 w 1978606"/>
                <a:gd name="connsiteY4" fmla="*/ 985601 h 3092264"/>
                <a:gd name="connsiteX5" fmla="*/ 1079317 w 1978606"/>
                <a:gd name="connsiteY5" fmla="*/ 2172802 h 3092264"/>
                <a:gd name="connsiteX6" fmla="*/ 1337349 w 1978606"/>
                <a:gd name="connsiteY6" fmla="*/ 2010428 h 3092264"/>
                <a:gd name="connsiteX7" fmla="*/ 1505519 w 1978606"/>
                <a:gd name="connsiteY7" fmla="*/ 2038402 h 3092264"/>
                <a:gd name="connsiteX8" fmla="*/ 1931721 w 1978606"/>
                <a:gd name="connsiteY8" fmla="*/ 2464003 h 3092264"/>
                <a:gd name="connsiteX9" fmla="*/ 1954153 w 1978606"/>
                <a:gd name="connsiteY9" fmla="*/ 2620803 h 3092264"/>
                <a:gd name="connsiteX10" fmla="*/ 1707404 w 1978606"/>
                <a:gd name="connsiteY10" fmla="*/ 3001603 h 3092264"/>
                <a:gd name="connsiteX11" fmla="*/ 1483087 w 1978606"/>
                <a:gd name="connsiteY11" fmla="*/ 3046403 h 3092264"/>
                <a:gd name="connsiteX12" fmla="*/ 2596 w 1978606"/>
                <a:gd name="connsiteY12" fmla="*/ 179200 h 3092264"/>
                <a:gd name="connsiteX13" fmla="*/ 159618 w 1978606"/>
                <a:gd name="connsiteY13" fmla="*/ 44800 h 3092264"/>
                <a:gd name="connsiteX14" fmla="*/ 608252 w 1978606"/>
                <a:gd name="connsiteY14" fmla="*/ 0 h 309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8606" h="3092264">
                  <a:moveTo>
                    <a:pt x="608252" y="0"/>
                  </a:moveTo>
                  <a:cubicBezTo>
                    <a:pt x="675547" y="0"/>
                    <a:pt x="697978" y="44800"/>
                    <a:pt x="720410" y="112000"/>
                  </a:cubicBezTo>
                  <a:cubicBezTo>
                    <a:pt x="787705" y="291200"/>
                    <a:pt x="832568" y="492800"/>
                    <a:pt x="877432" y="672000"/>
                  </a:cubicBezTo>
                  <a:cubicBezTo>
                    <a:pt x="899864" y="761601"/>
                    <a:pt x="877432" y="806401"/>
                    <a:pt x="832568" y="828801"/>
                  </a:cubicBezTo>
                  <a:cubicBezTo>
                    <a:pt x="742842" y="896001"/>
                    <a:pt x="653115" y="940801"/>
                    <a:pt x="563388" y="985601"/>
                  </a:cubicBezTo>
                  <a:cubicBezTo>
                    <a:pt x="563388" y="1388801"/>
                    <a:pt x="675547" y="1747202"/>
                    <a:pt x="1079317" y="2172802"/>
                  </a:cubicBezTo>
                  <a:cubicBezTo>
                    <a:pt x="1169044" y="2105602"/>
                    <a:pt x="1270188" y="2055228"/>
                    <a:pt x="1337349" y="2010428"/>
                  </a:cubicBezTo>
                  <a:cubicBezTo>
                    <a:pt x="1404510" y="1965628"/>
                    <a:pt x="1454947" y="1993602"/>
                    <a:pt x="1505519" y="2038402"/>
                  </a:cubicBezTo>
                  <a:cubicBezTo>
                    <a:pt x="1640109" y="2172802"/>
                    <a:pt x="1797131" y="2307202"/>
                    <a:pt x="1931721" y="2464003"/>
                  </a:cubicBezTo>
                  <a:cubicBezTo>
                    <a:pt x="1976584" y="2508803"/>
                    <a:pt x="1999016" y="2576003"/>
                    <a:pt x="1954153" y="2620803"/>
                  </a:cubicBezTo>
                  <a:cubicBezTo>
                    <a:pt x="1864426" y="2755203"/>
                    <a:pt x="1797131" y="2867203"/>
                    <a:pt x="1707404" y="3001603"/>
                  </a:cubicBezTo>
                  <a:cubicBezTo>
                    <a:pt x="1640109" y="3113603"/>
                    <a:pt x="1572814" y="3113603"/>
                    <a:pt x="1483087" y="3046403"/>
                  </a:cubicBezTo>
                  <a:cubicBezTo>
                    <a:pt x="496093" y="2329602"/>
                    <a:pt x="-42267" y="1568002"/>
                    <a:pt x="2596" y="179200"/>
                  </a:cubicBezTo>
                  <a:cubicBezTo>
                    <a:pt x="2596" y="89600"/>
                    <a:pt x="25028" y="44800"/>
                    <a:pt x="159618" y="44800"/>
                  </a:cubicBezTo>
                  <a:cubicBezTo>
                    <a:pt x="294208" y="22400"/>
                    <a:pt x="451230" y="0"/>
                    <a:pt x="608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>
            <a:xfrm rot="13342787">
              <a:off x="6891220" y="4827247"/>
              <a:ext cx="754270" cy="328107"/>
            </a:xfrm>
            <a:custGeom>
              <a:avLst/>
              <a:gdLst>
                <a:gd name="connsiteX0" fmla="*/ 124619 w 2178050"/>
                <a:gd name="connsiteY0" fmla="*/ 384969 h 946150"/>
                <a:gd name="connsiteX1" fmla="*/ 124619 w 2178050"/>
                <a:gd name="connsiteY1" fmla="*/ 568325 h 946150"/>
                <a:gd name="connsiteX2" fmla="*/ 197485 w 2178050"/>
                <a:gd name="connsiteY2" fmla="*/ 568325 h 946150"/>
                <a:gd name="connsiteX3" fmla="*/ 197485 w 2178050"/>
                <a:gd name="connsiteY3" fmla="*/ 384969 h 946150"/>
                <a:gd name="connsiteX4" fmla="*/ 1174750 w 2178050"/>
                <a:gd name="connsiteY4" fmla="*/ 118268 h 946150"/>
                <a:gd name="connsiteX5" fmla="*/ 1174750 w 2178050"/>
                <a:gd name="connsiteY5" fmla="*/ 118269 h 946150"/>
                <a:gd name="connsiteX6" fmla="*/ 317499 w 2178050"/>
                <a:gd name="connsiteY6" fmla="*/ 118269 h 946150"/>
                <a:gd name="connsiteX7" fmla="*/ 317499 w 2178050"/>
                <a:gd name="connsiteY7" fmla="*/ 827881 h 946150"/>
                <a:gd name="connsiteX8" fmla="*/ 1174750 w 2178050"/>
                <a:gd name="connsiteY8" fmla="*/ 827881 h 946150"/>
                <a:gd name="connsiteX9" fmla="*/ 1174750 w 2178050"/>
                <a:gd name="connsiteY9" fmla="*/ 827882 h 946150"/>
                <a:gd name="connsiteX10" fmla="*/ 1174751 w 2178050"/>
                <a:gd name="connsiteY10" fmla="*/ 827881 h 946150"/>
                <a:gd name="connsiteX11" fmla="*/ 1662906 w 2178050"/>
                <a:gd name="connsiteY11" fmla="*/ 118268 h 946150"/>
                <a:gd name="connsiteX12" fmla="*/ 197485 w 2178050"/>
                <a:gd name="connsiteY12" fmla="*/ 0 h 946150"/>
                <a:gd name="connsiteX13" fmla="*/ 2178050 w 2178050"/>
                <a:gd name="connsiteY13" fmla="*/ 0 h 946150"/>
                <a:gd name="connsiteX14" fmla="*/ 2178050 w 2178050"/>
                <a:gd name="connsiteY14" fmla="*/ 946150 h 946150"/>
                <a:gd name="connsiteX15" fmla="*/ 197485 w 2178050"/>
                <a:gd name="connsiteY15" fmla="*/ 946150 h 946150"/>
                <a:gd name="connsiteX16" fmla="*/ 197485 w 2178050"/>
                <a:gd name="connsiteY16" fmla="*/ 694531 h 946150"/>
                <a:gd name="connsiteX17" fmla="*/ 125940 w 2178050"/>
                <a:gd name="connsiteY17" fmla="*/ 694531 h 946150"/>
                <a:gd name="connsiteX18" fmla="*/ 0 w 2178050"/>
                <a:gd name="connsiteY18" fmla="*/ 568591 h 946150"/>
                <a:gd name="connsiteX19" fmla="*/ 0 w 2178050"/>
                <a:gd name="connsiteY19" fmla="*/ 384703 h 946150"/>
                <a:gd name="connsiteX20" fmla="*/ 125940 w 2178050"/>
                <a:gd name="connsiteY20" fmla="*/ 258763 h 946150"/>
                <a:gd name="connsiteX21" fmla="*/ 197485 w 2178050"/>
                <a:gd name="connsiteY21" fmla="*/ 258763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78050" h="946150">
                  <a:moveTo>
                    <a:pt x="124619" y="384969"/>
                  </a:moveTo>
                  <a:lnTo>
                    <a:pt x="124619" y="568325"/>
                  </a:lnTo>
                  <a:lnTo>
                    <a:pt x="197485" y="568325"/>
                  </a:lnTo>
                  <a:lnTo>
                    <a:pt x="197485" y="384969"/>
                  </a:lnTo>
                  <a:close/>
                  <a:moveTo>
                    <a:pt x="1174750" y="118268"/>
                  </a:moveTo>
                  <a:lnTo>
                    <a:pt x="1174750" y="118269"/>
                  </a:lnTo>
                  <a:lnTo>
                    <a:pt x="317499" y="118269"/>
                  </a:lnTo>
                  <a:lnTo>
                    <a:pt x="317499" y="827881"/>
                  </a:lnTo>
                  <a:lnTo>
                    <a:pt x="1174750" y="827881"/>
                  </a:lnTo>
                  <a:lnTo>
                    <a:pt x="1174750" y="827882"/>
                  </a:lnTo>
                  <a:lnTo>
                    <a:pt x="1174751" y="827881"/>
                  </a:lnTo>
                  <a:lnTo>
                    <a:pt x="1662906" y="118268"/>
                  </a:lnTo>
                  <a:close/>
                  <a:moveTo>
                    <a:pt x="197485" y="0"/>
                  </a:moveTo>
                  <a:lnTo>
                    <a:pt x="2178050" y="0"/>
                  </a:lnTo>
                  <a:lnTo>
                    <a:pt x="2178050" y="946150"/>
                  </a:lnTo>
                  <a:lnTo>
                    <a:pt x="197485" y="946150"/>
                  </a:lnTo>
                  <a:lnTo>
                    <a:pt x="197485" y="694531"/>
                  </a:lnTo>
                  <a:lnTo>
                    <a:pt x="125940" y="694531"/>
                  </a:lnTo>
                  <a:cubicBezTo>
                    <a:pt x="56385" y="694531"/>
                    <a:pt x="0" y="638146"/>
                    <a:pt x="0" y="568591"/>
                  </a:cubicBezTo>
                  <a:lnTo>
                    <a:pt x="0" y="384703"/>
                  </a:lnTo>
                  <a:cubicBezTo>
                    <a:pt x="0" y="315148"/>
                    <a:pt x="56385" y="258763"/>
                    <a:pt x="125940" y="258763"/>
                  </a:cubicBezTo>
                  <a:lnTo>
                    <a:pt x="197485" y="2587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出自【趣你的PPT】(微信:qunideppt)：最优质的PPT资源库"/>
            <p:cNvSpPr txBox="1"/>
            <p:nvPr/>
          </p:nvSpPr>
          <p:spPr>
            <a:xfrm>
              <a:off x="5565257" y="1999707"/>
              <a:ext cx="1152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张海山锐线体简" panose="02000000000000000000" pitchFamily="2" charset="-122"/>
                  <a:ea typeface="张海山锐线体简" panose="02000000000000000000" pitchFamily="2" charset="-122"/>
                  <a:cs typeface="+mn-cs"/>
                </a:rPr>
                <a:t>文本</a:t>
              </a:r>
            </a:p>
          </p:txBody>
        </p:sp>
        <p:sp>
          <p:nvSpPr>
            <p:cNvPr id="22" name="出自【趣你的PPT】(微信:qunideppt)：最优质的PPT资源库"/>
            <p:cNvSpPr txBox="1"/>
            <p:nvPr/>
          </p:nvSpPr>
          <p:spPr>
            <a:xfrm>
              <a:off x="5565257" y="5108437"/>
              <a:ext cx="1152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张海山锐线体简" panose="02000000000000000000" pitchFamily="2" charset="-122"/>
                  <a:ea typeface="张海山锐线体简" panose="02000000000000000000" pitchFamily="2" charset="-122"/>
                  <a:cs typeface="+mn-cs"/>
                </a:rPr>
                <a:t>文本</a:t>
              </a:r>
            </a:p>
          </p:txBody>
        </p:sp>
        <p:sp>
          <p:nvSpPr>
            <p:cNvPr id="23" name="出自【趣你的PPT】(微信:qunideppt)：最优质的PPT资源库"/>
            <p:cNvSpPr txBox="1"/>
            <p:nvPr/>
          </p:nvSpPr>
          <p:spPr>
            <a:xfrm>
              <a:off x="7372849" y="3310671"/>
              <a:ext cx="5693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张海山锐线体简" panose="02000000000000000000" pitchFamily="2" charset="-122"/>
                  <a:ea typeface="张海山锐线体简" panose="02000000000000000000" pitchFamily="2" charset="-122"/>
                  <a:cs typeface="+mn-cs"/>
                </a:rPr>
                <a:t>文本</a:t>
              </a:r>
            </a:p>
          </p:txBody>
        </p:sp>
        <p:sp>
          <p:nvSpPr>
            <p:cNvPr id="24" name="出自【趣你的PPT】(微信:qunideppt)：最优质的PPT资源库"/>
            <p:cNvSpPr txBox="1"/>
            <p:nvPr/>
          </p:nvSpPr>
          <p:spPr>
            <a:xfrm>
              <a:off x="4270255" y="3310671"/>
              <a:ext cx="5693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张海山锐线体简" panose="02000000000000000000" pitchFamily="2" charset="-122"/>
                  <a:ea typeface="张海山锐线体简" panose="02000000000000000000" pitchFamily="2" charset="-122"/>
                  <a:cs typeface="+mn-cs"/>
                </a:rPr>
                <a:t>文本</a:t>
              </a:r>
            </a:p>
          </p:txBody>
        </p:sp>
        <p:grpSp>
          <p:nvGrpSpPr>
            <p:cNvPr id="33" name="Group 32出自【趣你的PPT】(微信:qunideppt)：最优质的PPT资源库"/>
            <p:cNvGrpSpPr/>
            <p:nvPr/>
          </p:nvGrpSpPr>
          <p:grpSpPr>
            <a:xfrm>
              <a:off x="3352538" y="2417054"/>
              <a:ext cx="1219009" cy="108000"/>
              <a:chOff x="3352538" y="1768725"/>
              <a:chExt cx="1219009" cy="108000"/>
            </a:xfrm>
          </p:grpSpPr>
          <p:cxnSp>
            <p:nvCxnSpPr>
              <p:cNvPr id="29" name="出自【趣你的PPT】(微信:qunideppt)：最优质的PPT资源库"/>
              <p:cNvCxnSpPr/>
              <p:nvPr/>
            </p:nvCxnSpPr>
            <p:spPr>
              <a:xfrm>
                <a:off x="3446024" y="1808211"/>
                <a:ext cx="1125523" cy="0"/>
              </a:xfrm>
              <a:prstGeom prst="line">
                <a:avLst/>
              </a:prstGeom>
              <a:ln w="22225">
                <a:solidFill>
                  <a:srgbClr val="262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出自【趣你的PPT】(微信:qunideppt)：最优质的PPT资源库"/>
              <p:cNvSpPr/>
              <p:nvPr/>
            </p:nvSpPr>
            <p:spPr>
              <a:xfrm>
                <a:off x="3352538" y="1768725"/>
                <a:ext cx="108000" cy="10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4" name="Group 53出自【趣你的PPT】(微信:qunideppt)：最优质的PPT资源库"/>
            <p:cNvGrpSpPr/>
            <p:nvPr/>
          </p:nvGrpSpPr>
          <p:grpSpPr>
            <a:xfrm flipV="1">
              <a:off x="3246975" y="5143435"/>
              <a:ext cx="1219009" cy="108000"/>
              <a:chOff x="3352538" y="1768725"/>
              <a:chExt cx="1219009" cy="108000"/>
            </a:xfrm>
          </p:grpSpPr>
          <p:cxnSp>
            <p:nvCxnSpPr>
              <p:cNvPr id="56" name="出自【趣你的PPT】(微信:qunideppt)：最优质的PPT资源库"/>
              <p:cNvCxnSpPr/>
              <p:nvPr/>
            </p:nvCxnSpPr>
            <p:spPr>
              <a:xfrm>
                <a:off x="3446024" y="1808211"/>
                <a:ext cx="1125523" cy="0"/>
              </a:xfrm>
              <a:prstGeom prst="line">
                <a:avLst/>
              </a:prstGeom>
              <a:ln w="22225">
                <a:solidFill>
                  <a:srgbClr val="262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出自【趣你的PPT】(微信:qunideppt)：最优质的PPT资源库"/>
              <p:cNvSpPr/>
              <p:nvPr/>
            </p:nvSpPr>
            <p:spPr>
              <a:xfrm>
                <a:off x="3352538" y="1768725"/>
                <a:ext cx="108000" cy="10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9" name="Group 58出自【趣你的PPT】(微信:qunideppt)：最优质的PPT资源库"/>
            <p:cNvGrpSpPr/>
            <p:nvPr/>
          </p:nvGrpSpPr>
          <p:grpSpPr>
            <a:xfrm flipH="1">
              <a:off x="7684142" y="2442472"/>
              <a:ext cx="1219009" cy="108000"/>
              <a:chOff x="3352538" y="1754657"/>
              <a:chExt cx="1219009" cy="108000"/>
            </a:xfrm>
          </p:grpSpPr>
          <p:cxnSp>
            <p:nvCxnSpPr>
              <p:cNvPr id="61" name="出自【趣你的PPT】(微信:qunideppt)：最优质的PPT资源库"/>
              <p:cNvCxnSpPr/>
              <p:nvPr/>
            </p:nvCxnSpPr>
            <p:spPr>
              <a:xfrm>
                <a:off x="3446024" y="1808211"/>
                <a:ext cx="1125523" cy="0"/>
              </a:xfrm>
              <a:prstGeom prst="line">
                <a:avLst/>
              </a:prstGeom>
              <a:ln w="22225">
                <a:solidFill>
                  <a:srgbClr val="262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出自【趣你的PPT】(微信:qunideppt)：最优质的PPT资源库"/>
              <p:cNvSpPr/>
              <p:nvPr/>
            </p:nvSpPr>
            <p:spPr>
              <a:xfrm>
                <a:off x="3352538" y="1754657"/>
                <a:ext cx="108000" cy="10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4" name="Group 63出自【趣你的PPT】(微信:qunideppt)：最优质的PPT资源库"/>
            <p:cNvGrpSpPr/>
            <p:nvPr/>
          </p:nvGrpSpPr>
          <p:grpSpPr>
            <a:xfrm flipH="1" flipV="1">
              <a:off x="7684142" y="5143435"/>
              <a:ext cx="1219009" cy="108000"/>
              <a:chOff x="3352538" y="1768725"/>
              <a:chExt cx="1219009" cy="108000"/>
            </a:xfrm>
          </p:grpSpPr>
          <p:cxnSp>
            <p:nvCxnSpPr>
              <p:cNvPr id="66" name="出自【趣你的PPT】(微信:qunideppt)：最优质的PPT资源库"/>
              <p:cNvCxnSpPr/>
              <p:nvPr/>
            </p:nvCxnSpPr>
            <p:spPr>
              <a:xfrm>
                <a:off x="3446024" y="1808211"/>
                <a:ext cx="1125523" cy="0"/>
              </a:xfrm>
              <a:prstGeom prst="line">
                <a:avLst/>
              </a:prstGeom>
              <a:ln w="22225">
                <a:solidFill>
                  <a:srgbClr val="262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出自【趣你的PPT】(微信:qunideppt)：最优质的PPT资源库"/>
              <p:cNvSpPr/>
              <p:nvPr/>
            </p:nvSpPr>
            <p:spPr>
              <a:xfrm>
                <a:off x="3352538" y="1768725"/>
                <a:ext cx="108000" cy="10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6" name="Group 35出自【趣你的PPT】(微信:qunideppt)：最优质的PPT资源库"/>
            <p:cNvGrpSpPr/>
            <p:nvPr/>
          </p:nvGrpSpPr>
          <p:grpSpPr>
            <a:xfrm>
              <a:off x="709079" y="2074143"/>
              <a:ext cx="2583542" cy="867980"/>
              <a:chOff x="1146629" y="1849438"/>
              <a:chExt cx="2583542" cy="867980"/>
            </a:xfrm>
          </p:grpSpPr>
          <p:sp>
            <p:nvSpPr>
              <p:cNvPr id="51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</a:p>
            </p:txBody>
          </p:sp>
          <p:sp>
            <p:nvSpPr>
              <p:cNvPr id="52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666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Group 41出自【趣你的PPT】(微信:qunideppt)：最优质的PPT资源库"/>
            <p:cNvGrpSpPr/>
            <p:nvPr/>
          </p:nvGrpSpPr>
          <p:grpSpPr>
            <a:xfrm>
              <a:off x="8958666" y="2066886"/>
              <a:ext cx="2583542" cy="882494"/>
              <a:chOff x="1146629" y="1834924"/>
              <a:chExt cx="2583542" cy="882494"/>
            </a:xfrm>
          </p:grpSpPr>
          <p:sp>
            <p:nvSpPr>
              <p:cNvPr id="49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</a:p>
            </p:txBody>
          </p:sp>
          <p:sp>
            <p:nvSpPr>
              <p:cNvPr id="50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666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出自【趣你的PPT】(微信:qunideppt)：最优质的PPT资源库"/>
            <p:cNvGrpSpPr/>
            <p:nvPr/>
          </p:nvGrpSpPr>
          <p:grpSpPr>
            <a:xfrm>
              <a:off x="8958666" y="4686710"/>
              <a:ext cx="2583542" cy="882494"/>
              <a:chOff x="1146629" y="1834924"/>
              <a:chExt cx="2583542" cy="882494"/>
            </a:xfrm>
          </p:grpSpPr>
          <p:sp>
            <p:nvSpPr>
              <p:cNvPr id="47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</a:p>
            </p:txBody>
          </p:sp>
          <p:sp>
            <p:nvSpPr>
              <p:cNvPr id="48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666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Group 43出自【趣你的PPT】(微信:qunideppt)：最优质的PPT资源库"/>
            <p:cNvGrpSpPr/>
            <p:nvPr/>
          </p:nvGrpSpPr>
          <p:grpSpPr>
            <a:xfrm>
              <a:off x="709079" y="4693967"/>
              <a:ext cx="2583542" cy="867980"/>
              <a:chOff x="1146629" y="1849438"/>
              <a:chExt cx="2583542" cy="867980"/>
            </a:xfrm>
          </p:grpSpPr>
          <p:sp>
            <p:nvSpPr>
              <p:cNvPr id="45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</a:p>
            </p:txBody>
          </p:sp>
          <p:sp>
            <p:nvSpPr>
              <p:cNvPr id="46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666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9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出自【趣你的PPT】(微信:qunideppt)：最优质的PPT资源库"/>
          <p:cNvSpPr txBox="1"/>
          <p:nvPr/>
        </p:nvSpPr>
        <p:spPr>
          <a:xfrm>
            <a:off x="8067257" y="186876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8067257" y="2199024"/>
            <a:ext cx="2731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8067257" y="343250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>
            <a:off x="8067257" y="3762763"/>
            <a:ext cx="2731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出自【趣你的PPT】(微信:qunideppt)：最优质的PPT资源库"/>
          <p:cNvSpPr txBox="1"/>
          <p:nvPr/>
        </p:nvSpPr>
        <p:spPr>
          <a:xfrm>
            <a:off x="8067257" y="500304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>
          <a:xfrm>
            <a:off x="8067257" y="5333308"/>
            <a:ext cx="2731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Group 185出自【趣你的PPT】(微信:qunideppt)：最优质的PPT资源库"/>
          <p:cNvGrpSpPr/>
          <p:nvPr/>
        </p:nvGrpSpPr>
        <p:grpSpPr>
          <a:xfrm>
            <a:off x="2373297" y="1530513"/>
            <a:ext cx="2674061" cy="4411843"/>
            <a:chOff x="2161826" y="1354311"/>
            <a:chExt cx="3235614" cy="5338330"/>
          </a:xfrm>
        </p:grpSpPr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3330803" y="6464618"/>
              <a:ext cx="868796" cy="228023"/>
            </a:xfrm>
            <a:custGeom>
              <a:avLst/>
              <a:gdLst>
                <a:gd name="T0" fmla="*/ 339 w 339"/>
                <a:gd name="T1" fmla="*/ 45 h 89"/>
                <a:gd name="T2" fmla="*/ 291 w 339"/>
                <a:gd name="T3" fmla="*/ 89 h 89"/>
                <a:gd name="T4" fmla="*/ 48 w 339"/>
                <a:gd name="T5" fmla="*/ 89 h 89"/>
                <a:gd name="T6" fmla="*/ 0 w 339"/>
                <a:gd name="T7" fmla="*/ 45 h 89"/>
                <a:gd name="T8" fmla="*/ 48 w 339"/>
                <a:gd name="T9" fmla="*/ 0 h 89"/>
                <a:gd name="T10" fmla="*/ 291 w 339"/>
                <a:gd name="T11" fmla="*/ 0 h 89"/>
                <a:gd name="T12" fmla="*/ 339 w 339"/>
                <a:gd name="T13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89">
                  <a:moveTo>
                    <a:pt x="339" y="45"/>
                  </a:moveTo>
                  <a:cubicBezTo>
                    <a:pt x="339" y="69"/>
                    <a:pt x="318" y="89"/>
                    <a:pt x="291" y="89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21" y="89"/>
                    <a:pt x="0" y="69"/>
                    <a:pt x="0" y="45"/>
                  </a:cubicBezTo>
                  <a:cubicBezTo>
                    <a:pt x="0" y="20"/>
                    <a:pt x="21" y="0"/>
                    <a:pt x="48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318" y="0"/>
                    <a:pt x="339" y="20"/>
                    <a:pt x="339" y="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3120099" y="6376584"/>
              <a:ext cx="1290205" cy="193386"/>
            </a:xfrm>
            <a:custGeom>
              <a:avLst/>
              <a:gdLst>
                <a:gd name="T0" fmla="*/ 68 w 503"/>
                <a:gd name="T1" fmla="*/ 75 h 75"/>
                <a:gd name="T2" fmla="*/ 434 w 503"/>
                <a:gd name="T3" fmla="*/ 75 h 75"/>
                <a:gd name="T4" fmla="*/ 464 w 503"/>
                <a:gd name="T5" fmla="*/ 45 h 75"/>
                <a:gd name="T6" fmla="*/ 503 w 503"/>
                <a:gd name="T7" fmla="*/ 0 h 75"/>
                <a:gd name="T8" fmla="*/ 0 w 503"/>
                <a:gd name="T9" fmla="*/ 0 h 75"/>
                <a:gd name="T10" fmla="*/ 3 w 503"/>
                <a:gd name="T11" fmla="*/ 6 h 75"/>
                <a:gd name="T12" fmla="*/ 68 w 503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75">
                  <a:moveTo>
                    <a:pt x="68" y="75"/>
                  </a:moveTo>
                  <a:cubicBezTo>
                    <a:pt x="434" y="75"/>
                    <a:pt x="434" y="75"/>
                    <a:pt x="434" y="75"/>
                  </a:cubicBezTo>
                  <a:cubicBezTo>
                    <a:pt x="440" y="70"/>
                    <a:pt x="449" y="60"/>
                    <a:pt x="464" y="45"/>
                  </a:cubicBezTo>
                  <a:cubicBezTo>
                    <a:pt x="485" y="24"/>
                    <a:pt x="497" y="10"/>
                    <a:pt x="5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8" y="13"/>
                    <a:pt x="56" y="62"/>
                    <a:pt x="68" y="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3076803" y="5743027"/>
              <a:ext cx="1384012" cy="131330"/>
            </a:xfrm>
            <a:custGeom>
              <a:avLst/>
              <a:gdLst>
                <a:gd name="T0" fmla="*/ 540 w 540"/>
                <a:gd name="T1" fmla="*/ 25 h 51"/>
                <a:gd name="T2" fmla="*/ 517 w 540"/>
                <a:gd name="T3" fmla="*/ 51 h 51"/>
                <a:gd name="T4" fmla="*/ 23 w 540"/>
                <a:gd name="T5" fmla="*/ 51 h 51"/>
                <a:gd name="T6" fmla="*/ 0 w 540"/>
                <a:gd name="T7" fmla="*/ 25 h 51"/>
                <a:gd name="T8" fmla="*/ 23 w 540"/>
                <a:gd name="T9" fmla="*/ 0 h 51"/>
                <a:gd name="T10" fmla="*/ 517 w 540"/>
                <a:gd name="T11" fmla="*/ 0 h 51"/>
                <a:gd name="T12" fmla="*/ 540 w 540"/>
                <a:gd name="T13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0" h="51">
                  <a:moveTo>
                    <a:pt x="540" y="25"/>
                  </a:moveTo>
                  <a:cubicBezTo>
                    <a:pt x="540" y="40"/>
                    <a:pt x="529" y="51"/>
                    <a:pt x="517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0" y="51"/>
                    <a:pt x="0" y="40"/>
                    <a:pt x="0" y="25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1"/>
                    <a:pt x="540" y="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3076803" y="5936414"/>
              <a:ext cx="1384012" cy="132773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23 w 540"/>
                <a:gd name="T9" fmla="*/ 0 h 52"/>
                <a:gd name="T10" fmla="*/ 517 w 540"/>
                <a:gd name="T11" fmla="*/ 0 h 52"/>
                <a:gd name="T12" fmla="*/ 540 w 540"/>
                <a:gd name="T1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3076803" y="6131243"/>
              <a:ext cx="1384012" cy="132773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23 w 540"/>
                <a:gd name="T9" fmla="*/ 0 h 52"/>
                <a:gd name="T10" fmla="*/ 517 w 540"/>
                <a:gd name="T11" fmla="*/ 0 h 52"/>
                <a:gd name="T12" fmla="*/ 540 w 540"/>
                <a:gd name="T1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 bwMode="auto">
            <a:xfrm>
              <a:off x="3076803" y="6305868"/>
              <a:ext cx="1372467" cy="80818"/>
            </a:xfrm>
            <a:custGeom>
              <a:avLst/>
              <a:gdLst>
                <a:gd name="T0" fmla="*/ 535 w 535"/>
                <a:gd name="T1" fmla="*/ 16 h 32"/>
                <a:gd name="T2" fmla="*/ 513 w 535"/>
                <a:gd name="T3" fmla="*/ 32 h 32"/>
                <a:gd name="T4" fmla="*/ 23 w 535"/>
                <a:gd name="T5" fmla="*/ 32 h 32"/>
                <a:gd name="T6" fmla="*/ 0 w 535"/>
                <a:gd name="T7" fmla="*/ 16 h 32"/>
                <a:gd name="T8" fmla="*/ 23 w 535"/>
                <a:gd name="T9" fmla="*/ 0 h 32"/>
                <a:gd name="T10" fmla="*/ 513 w 535"/>
                <a:gd name="T11" fmla="*/ 0 h 32"/>
                <a:gd name="T12" fmla="*/ 535 w 535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32">
                  <a:moveTo>
                    <a:pt x="535" y="16"/>
                  </a:moveTo>
                  <a:cubicBezTo>
                    <a:pt x="535" y="25"/>
                    <a:pt x="525" y="32"/>
                    <a:pt x="51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0" y="32"/>
                    <a:pt x="0" y="25"/>
                    <a:pt x="0" y="16"/>
                  </a:cubicBezTo>
                  <a:cubicBezTo>
                    <a:pt x="0" y="7"/>
                    <a:pt x="10" y="0"/>
                    <a:pt x="2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25" y="0"/>
                    <a:pt x="535" y="7"/>
                    <a:pt x="535" y="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3066701" y="5548197"/>
              <a:ext cx="1404217" cy="134216"/>
            </a:xfrm>
            <a:custGeom>
              <a:avLst/>
              <a:gdLst>
                <a:gd name="T0" fmla="*/ 548 w 548"/>
                <a:gd name="T1" fmla="*/ 26 h 52"/>
                <a:gd name="T2" fmla="*/ 524 w 548"/>
                <a:gd name="T3" fmla="*/ 52 h 52"/>
                <a:gd name="T4" fmla="*/ 23 w 548"/>
                <a:gd name="T5" fmla="*/ 52 h 52"/>
                <a:gd name="T6" fmla="*/ 0 w 548"/>
                <a:gd name="T7" fmla="*/ 26 h 52"/>
                <a:gd name="T8" fmla="*/ 23 w 548"/>
                <a:gd name="T9" fmla="*/ 0 h 52"/>
                <a:gd name="T10" fmla="*/ 524 w 548"/>
                <a:gd name="T11" fmla="*/ 0 h 52"/>
                <a:gd name="T12" fmla="*/ 548 w 548"/>
                <a:gd name="T1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52">
                  <a:moveTo>
                    <a:pt x="548" y="26"/>
                  </a:moveTo>
                  <a:cubicBezTo>
                    <a:pt x="548" y="40"/>
                    <a:pt x="537" y="52"/>
                    <a:pt x="524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7" y="0"/>
                    <a:pt x="548" y="12"/>
                    <a:pt x="548" y="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3261531" y="1354311"/>
              <a:ext cx="2135909" cy="1350818"/>
            </a:xfrm>
            <a:custGeom>
              <a:avLst/>
              <a:gdLst>
                <a:gd name="T0" fmla="*/ 0 w 1480"/>
                <a:gd name="T1" fmla="*/ 0 h 936"/>
                <a:gd name="T2" fmla="*/ 1480 w 1480"/>
                <a:gd name="T3" fmla="*/ 936 h 936"/>
                <a:gd name="T4" fmla="*/ 1197 w 1480"/>
                <a:gd name="T5" fmla="*/ 329 h 936"/>
                <a:gd name="T6" fmla="*/ 552 w 1480"/>
                <a:gd name="T7" fmla="*/ 0 h 936"/>
                <a:gd name="T8" fmla="*/ 0 w 1480"/>
                <a:gd name="T9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0" h="936">
                  <a:moveTo>
                    <a:pt x="0" y="0"/>
                  </a:moveTo>
                  <a:lnTo>
                    <a:pt x="1480" y="936"/>
                  </a:lnTo>
                  <a:lnTo>
                    <a:pt x="1197" y="329"/>
                  </a:lnTo>
                  <a:lnTo>
                    <a:pt x="5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3261531" y="1354311"/>
              <a:ext cx="2135909" cy="1350818"/>
            </a:xfrm>
            <a:custGeom>
              <a:avLst/>
              <a:gdLst>
                <a:gd name="T0" fmla="*/ 0 w 1480"/>
                <a:gd name="T1" fmla="*/ 0 h 936"/>
                <a:gd name="T2" fmla="*/ 1480 w 1480"/>
                <a:gd name="T3" fmla="*/ 936 h 936"/>
                <a:gd name="T4" fmla="*/ 1197 w 1480"/>
                <a:gd name="T5" fmla="*/ 329 h 936"/>
                <a:gd name="T6" fmla="*/ 552 w 1480"/>
                <a:gd name="T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0" h="936">
                  <a:moveTo>
                    <a:pt x="0" y="0"/>
                  </a:moveTo>
                  <a:lnTo>
                    <a:pt x="1480" y="936"/>
                  </a:lnTo>
                  <a:lnTo>
                    <a:pt x="1197" y="329"/>
                  </a:lnTo>
                  <a:lnTo>
                    <a:pt x="552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2161826" y="2456902"/>
              <a:ext cx="3235614" cy="953944"/>
            </a:xfrm>
            <a:custGeom>
              <a:avLst/>
              <a:gdLst>
                <a:gd name="T0" fmla="*/ 0 w 2242"/>
                <a:gd name="T1" fmla="*/ 0 h 661"/>
                <a:gd name="T2" fmla="*/ 2242 w 2242"/>
                <a:gd name="T3" fmla="*/ 282 h 661"/>
                <a:gd name="T4" fmla="*/ 2219 w 2242"/>
                <a:gd name="T5" fmla="*/ 588 h 661"/>
                <a:gd name="T6" fmla="*/ 0 w 2242"/>
                <a:gd name="T7" fmla="*/ 661 h 661"/>
                <a:gd name="T8" fmla="*/ 0 w 2242"/>
                <a:gd name="T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2" h="661">
                  <a:moveTo>
                    <a:pt x="0" y="0"/>
                  </a:moveTo>
                  <a:lnTo>
                    <a:pt x="2242" y="282"/>
                  </a:lnTo>
                  <a:lnTo>
                    <a:pt x="2219" y="588"/>
                  </a:lnTo>
                  <a:lnTo>
                    <a:pt x="0" y="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2410053" y="1829118"/>
              <a:ext cx="2987387" cy="2350944"/>
            </a:xfrm>
            <a:custGeom>
              <a:avLst/>
              <a:gdLst>
                <a:gd name="T0" fmla="*/ 1787 w 2070"/>
                <a:gd name="T1" fmla="*/ 0 h 1629"/>
                <a:gd name="T2" fmla="*/ 0 w 2070"/>
                <a:gd name="T3" fmla="*/ 1487 h 1629"/>
                <a:gd name="T4" fmla="*/ 78 w 2070"/>
                <a:gd name="T5" fmla="*/ 1629 h 1629"/>
                <a:gd name="T6" fmla="*/ 2070 w 2070"/>
                <a:gd name="T7" fmla="*/ 607 h 1629"/>
                <a:gd name="T8" fmla="*/ 1787 w 2070"/>
                <a:gd name="T9" fmla="*/ 0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0" h="1629">
                  <a:moveTo>
                    <a:pt x="1787" y="0"/>
                  </a:moveTo>
                  <a:lnTo>
                    <a:pt x="0" y="1487"/>
                  </a:lnTo>
                  <a:lnTo>
                    <a:pt x="78" y="1629"/>
                  </a:lnTo>
                  <a:lnTo>
                    <a:pt x="2070" y="607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2410053" y="1829118"/>
              <a:ext cx="2987387" cy="2350944"/>
            </a:xfrm>
            <a:custGeom>
              <a:avLst/>
              <a:gdLst>
                <a:gd name="T0" fmla="*/ 1787 w 2070"/>
                <a:gd name="T1" fmla="*/ 0 h 1629"/>
                <a:gd name="T2" fmla="*/ 0 w 2070"/>
                <a:gd name="T3" fmla="*/ 1487 h 1629"/>
                <a:gd name="T4" fmla="*/ 78 w 2070"/>
                <a:gd name="T5" fmla="*/ 1629 h 1629"/>
                <a:gd name="T6" fmla="*/ 2070 w 2070"/>
                <a:gd name="T7" fmla="*/ 607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0" h="1629">
                  <a:moveTo>
                    <a:pt x="1787" y="0"/>
                  </a:moveTo>
                  <a:lnTo>
                    <a:pt x="0" y="1487"/>
                  </a:lnTo>
                  <a:lnTo>
                    <a:pt x="78" y="1629"/>
                  </a:lnTo>
                  <a:lnTo>
                    <a:pt x="2070" y="607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2410053" y="3975129"/>
              <a:ext cx="2405785" cy="961159"/>
            </a:xfrm>
            <a:custGeom>
              <a:avLst/>
              <a:gdLst>
                <a:gd name="T0" fmla="*/ 0 w 1667"/>
                <a:gd name="T1" fmla="*/ 0 h 666"/>
                <a:gd name="T2" fmla="*/ 1667 w 1667"/>
                <a:gd name="T3" fmla="*/ 355 h 666"/>
                <a:gd name="T4" fmla="*/ 1571 w 1667"/>
                <a:gd name="T5" fmla="*/ 666 h 666"/>
                <a:gd name="T6" fmla="*/ 78 w 1667"/>
                <a:gd name="T7" fmla="*/ 142 h 666"/>
                <a:gd name="T8" fmla="*/ 0 w 1667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7" h="666">
                  <a:moveTo>
                    <a:pt x="0" y="0"/>
                  </a:moveTo>
                  <a:lnTo>
                    <a:pt x="1667" y="355"/>
                  </a:lnTo>
                  <a:lnTo>
                    <a:pt x="1571" y="666"/>
                  </a:lnTo>
                  <a:lnTo>
                    <a:pt x="78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2740542" y="2863879"/>
              <a:ext cx="2656898" cy="1936750"/>
            </a:xfrm>
            <a:custGeom>
              <a:avLst/>
              <a:gdLst>
                <a:gd name="T0" fmla="*/ 1841 w 1841"/>
                <a:gd name="T1" fmla="*/ 0 h 1342"/>
                <a:gd name="T2" fmla="*/ 0 w 1841"/>
                <a:gd name="T3" fmla="*/ 1187 h 1342"/>
                <a:gd name="T4" fmla="*/ 43 w 1841"/>
                <a:gd name="T5" fmla="*/ 1342 h 1342"/>
                <a:gd name="T6" fmla="*/ 1818 w 1841"/>
                <a:gd name="T7" fmla="*/ 306 h 1342"/>
                <a:gd name="T8" fmla="*/ 1841 w 1841"/>
                <a:gd name="T9" fmla="*/ 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1" h="1342">
                  <a:moveTo>
                    <a:pt x="1841" y="0"/>
                  </a:moveTo>
                  <a:lnTo>
                    <a:pt x="0" y="1187"/>
                  </a:lnTo>
                  <a:lnTo>
                    <a:pt x="43" y="1342"/>
                  </a:lnTo>
                  <a:lnTo>
                    <a:pt x="1818" y="306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2740542" y="2863879"/>
              <a:ext cx="2656898" cy="1936750"/>
            </a:xfrm>
            <a:custGeom>
              <a:avLst/>
              <a:gdLst>
                <a:gd name="T0" fmla="*/ 1841 w 1841"/>
                <a:gd name="T1" fmla="*/ 0 h 1342"/>
                <a:gd name="T2" fmla="*/ 0 w 1841"/>
                <a:gd name="T3" fmla="*/ 1187 h 1342"/>
                <a:gd name="T4" fmla="*/ 43 w 1841"/>
                <a:gd name="T5" fmla="*/ 1342 h 1342"/>
                <a:gd name="T6" fmla="*/ 1818 w 1841"/>
                <a:gd name="T7" fmla="*/ 306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1" h="1342">
                  <a:moveTo>
                    <a:pt x="1841" y="0"/>
                  </a:moveTo>
                  <a:lnTo>
                    <a:pt x="0" y="1187"/>
                  </a:lnTo>
                  <a:lnTo>
                    <a:pt x="43" y="1342"/>
                  </a:lnTo>
                  <a:lnTo>
                    <a:pt x="1818" y="30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2740542" y="4576936"/>
              <a:ext cx="1818409" cy="848591"/>
            </a:xfrm>
            <a:custGeom>
              <a:avLst/>
              <a:gdLst>
                <a:gd name="T0" fmla="*/ 0 w 1260"/>
                <a:gd name="T1" fmla="*/ 0 h 588"/>
                <a:gd name="T2" fmla="*/ 1260 w 1260"/>
                <a:gd name="T3" fmla="*/ 499 h 588"/>
                <a:gd name="T4" fmla="*/ 1192 w 1260"/>
                <a:gd name="T5" fmla="*/ 588 h 588"/>
                <a:gd name="T6" fmla="*/ 43 w 1260"/>
                <a:gd name="T7" fmla="*/ 155 h 588"/>
                <a:gd name="T8" fmla="*/ 0 w 1260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0" h="588">
                  <a:moveTo>
                    <a:pt x="0" y="0"/>
                  </a:moveTo>
                  <a:lnTo>
                    <a:pt x="1260" y="499"/>
                  </a:lnTo>
                  <a:lnTo>
                    <a:pt x="1192" y="588"/>
                  </a:lnTo>
                  <a:lnTo>
                    <a:pt x="43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2161826" y="1354311"/>
              <a:ext cx="1896341" cy="2056535"/>
            </a:xfrm>
            <a:custGeom>
              <a:avLst/>
              <a:gdLst>
                <a:gd name="T0" fmla="*/ 762 w 1314"/>
                <a:gd name="T1" fmla="*/ 0 h 1425"/>
                <a:gd name="T2" fmla="*/ 0 w 1314"/>
                <a:gd name="T3" fmla="*/ 764 h 1425"/>
                <a:gd name="T4" fmla="*/ 0 w 1314"/>
                <a:gd name="T5" fmla="*/ 1425 h 1425"/>
                <a:gd name="T6" fmla="*/ 1314 w 1314"/>
                <a:gd name="T7" fmla="*/ 0 h 1425"/>
                <a:gd name="T8" fmla="*/ 762 w 1314"/>
                <a:gd name="T9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4" h="1425">
                  <a:moveTo>
                    <a:pt x="762" y="0"/>
                  </a:moveTo>
                  <a:lnTo>
                    <a:pt x="0" y="764"/>
                  </a:lnTo>
                  <a:lnTo>
                    <a:pt x="0" y="1425"/>
                  </a:lnTo>
                  <a:lnTo>
                    <a:pt x="1314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2981553" y="4487459"/>
              <a:ext cx="1834285" cy="938068"/>
            </a:xfrm>
            <a:custGeom>
              <a:avLst/>
              <a:gdLst>
                <a:gd name="T0" fmla="*/ 80 w 1271"/>
                <a:gd name="T1" fmla="*/ 650 h 650"/>
                <a:gd name="T2" fmla="*/ 1175 w 1271"/>
                <a:gd name="T3" fmla="*/ 311 h 650"/>
                <a:gd name="T4" fmla="*/ 1271 w 1271"/>
                <a:gd name="T5" fmla="*/ 0 h 650"/>
                <a:gd name="T6" fmla="*/ 0 w 1271"/>
                <a:gd name="T7" fmla="*/ 574 h 650"/>
                <a:gd name="T8" fmla="*/ 80 w 1271"/>
                <a:gd name="T9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650">
                  <a:moveTo>
                    <a:pt x="80" y="650"/>
                  </a:moveTo>
                  <a:lnTo>
                    <a:pt x="1175" y="311"/>
                  </a:lnTo>
                  <a:lnTo>
                    <a:pt x="1271" y="0"/>
                  </a:lnTo>
                  <a:lnTo>
                    <a:pt x="0" y="574"/>
                  </a:lnTo>
                  <a:lnTo>
                    <a:pt x="80" y="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2981553" y="5297084"/>
              <a:ext cx="1577398" cy="128444"/>
            </a:xfrm>
            <a:custGeom>
              <a:avLst/>
              <a:gdLst>
                <a:gd name="T0" fmla="*/ 0 w 1093"/>
                <a:gd name="T1" fmla="*/ 13 h 89"/>
                <a:gd name="T2" fmla="*/ 1093 w 1093"/>
                <a:gd name="T3" fmla="*/ 0 h 89"/>
                <a:gd name="T4" fmla="*/ 1025 w 1093"/>
                <a:gd name="T5" fmla="*/ 89 h 89"/>
                <a:gd name="T6" fmla="*/ 80 w 1093"/>
                <a:gd name="T7" fmla="*/ 89 h 89"/>
                <a:gd name="T8" fmla="*/ 0 w 1093"/>
                <a:gd name="T9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3" h="89">
                  <a:moveTo>
                    <a:pt x="0" y="13"/>
                  </a:moveTo>
                  <a:lnTo>
                    <a:pt x="1093" y="0"/>
                  </a:lnTo>
                  <a:lnTo>
                    <a:pt x="1025" y="89"/>
                  </a:lnTo>
                  <a:lnTo>
                    <a:pt x="80" y="8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出自【趣你的PPT】(微信:qunideppt)：最优质的PPT资源库"/>
          <p:cNvSpPr/>
          <p:nvPr/>
        </p:nvSpPr>
        <p:spPr bwMode="auto">
          <a:xfrm>
            <a:off x="6239590" y="3755485"/>
            <a:ext cx="1568450" cy="277813"/>
          </a:xfrm>
          <a:custGeom>
            <a:avLst/>
            <a:gdLst>
              <a:gd name="T0" fmla="*/ 988 w 988"/>
              <a:gd name="T1" fmla="*/ 175 h 175"/>
              <a:gd name="T2" fmla="*/ 290 w 988"/>
              <a:gd name="T3" fmla="*/ 175 h 175"/>
              <a:gd name="T4" fmla="*/ 288 w 988"/>
              <a:gd name="T5" fmla="*/ 173 h 175"/>
              <a:gd name="T6" fmla="*/ 0 w 988"/>
              <a:gd name="T7" fmla="*/ 13 h 175"/>
              <a:gd name="T8" fmla="*/ 8 w 988"/>
              <a:gd name="T9" fmla="*/ 0 h 175"/>
              <a:gd name="T10" fmla="*/ 294 w 988"/>
              <a:gd name="T11" fmla="*/ 160 h 175"/>
              <a:gd name="T12" fmla="*/ 988 w 988"/>
              <a:gd name="T13" fmla="*/ 160 h 175"/>
              <a:gd name="T14" fmla="*/ 988 w 988"/>
              <a:gd name="T15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7" h="175">
                <a:moveTo>
                  <a:pt x="988" y="175"/>
                </a:moveTo>
                <a:lnTo>
                  <a:pt x="290" y="175"/>
                </a:lnTo>
                <a:lnTo>
                  <a:pt x="288" y="173"/>
                </a:lnTo>
                <a:lnTo>
                  <a:pt x="0" y="13"/>
                </a:lnTo>
                <a:lnTo>
                  <a:pt x="8" y="0"/>
                </a:lnTo>
                <a:lnTo>
                  <a:pt x="294" y="160"/>
                </a:lnTo>
                <a:lnTo>
                  <a:pt x="988" y="160"/>
                </a:lnTo>
                <a:lnTo>
                  <a:pt x="988" y="17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734765" y="3344323"/>
            <a:ext cx="555625" cy="555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5762032" y="338516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  <a:endParaRPr kumimoji="0" lang="en-GB" sz="24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出自【趣你的PPT】(微信:qunideppt)：最优质的PPT资源库"/>
          <p:cNvSpPr/>
          <p:nvPr/>
        </p:nvSpPr>
        <p:spPr bwMode="auto">
          <a:xfrm>
            <a:off x="7121587" y="3523251"/>
            <a:ext cx="347663" cy="2325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44" name="出自【趣你的PPT】(微信:qunideppt)：最优质的PPT资源库"/>
          <p:cNvSpPr/>
          <p:nvPr/>
        </p:nvSpPr>
        <p:spPr bwMode="auto">
          <a:xfrm>
            <a:off x="7062850" y="3465307"/>
            <a:ext cx="465138" cy="435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48" name="出自【趣你的PPT】(微信:qunideppt)：最优质的PPT资源库"/>
          <p:cNvSpPr/>
          <p:nvPr/>
        </p:nvSpPr>
        <p:spPr bwMode="auto">
          <a:xfrm>
            <a:off x="6248662" y="2183559"/>
            <a:ext cx="1566863" cy="279400"/>
          </a:xfrm>
          <a:custGeom>
            <a:avLst/>
            <a:gdLst>
              <a:gd name="T0" fmla="*/ 987 w 987"/>
              <a:gd name="T1" fmla="*/ 176 h 176"/>
              <a:gd name="T2" fmla="*/ 289 w 987"/>
              <a:gd name="T3" fmla="*/ 176 h 176"/>
              <a:gd name="T4" fmla="*/ 0 w 987"/>
              <a:gd name="T5" fmla="*/ 12 h 176"/>
              <a:gd name="T6" fmla="*/ 7 w 987"/>
              <a:gd name="T7" fmla="*/ 0 h 176"/>
              <a:gd name="T8" fmla="*/ 293 w 987"/>
              <a:gd name="T9" fmla="*/ 161 h 176"/>
              <a:gd name="T10" fmla="*/ 987 w 987"/>
              <a:gd name="T11" fmla="*/ 161 h 176"/>
              <a:gd name="T12" fmla="*/ 987 w 987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6" h="176">
                <a:moveTo>
                  <a:pt x="987" y="176"/>
                </a:moveTo>
                <a:lnTo>
                  <a:pt x="289" y="176"/>
                </a:lnTo>
                <a:lnTo>
                  <a:pt x="0" y="12"/>
                </a:lnTo>
                <a:lnTo>
                  <a:pt x="7" y="0"/>
                </a:lnTo>
                <a:lnTo>
                  <a:pt x="293" y="161"/>
                </a:lnTo>
                <a:lnTo>
                  <a:pt x="987" y="161"/>
                </a:lnTo>
                <a:lnTo>
                  <a:pt x="987" y="176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737487" y="1770809"/>
            <a:ext cx="555625" cy="555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出自【趣你的PPT】(微信:qunideppt)：最优质的PPT资源库"/>
          <p:cNvSpPr txBox="1"/>
          <p:nvPr/>
        </p:nvSpPr>
        <p:spPr>
          <a:xfrm>
            <a:off x="5762032" y="181709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  <a:endParaRPr kumimoji="0" lang="en-GB" sz="24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出自【趣你的PPT】(微信:qunideppt)：最优质的PPT资源库"/>
          <p:cNvSpPr/>
          <p:nvPr/>
        </p:nvSpPr>
        <p:spPr bwMode="auto">
          <a:xfrm>
            <a:off x="7145594" y="2052184"/>
            <a:ext cx="2317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48" y="16070"/>
                </a:moveTo>
                <a:cubicBezTo>
                  <a:pt x="14037" y="19468"/>
                  <a:pt x="8925" y="19859"/>
                  <a:pt x="5529" y="16948"/>
                </a:cubicBezTo>
                <a:cubicBezTo>
                  <a:pt x="2130" y="14038"/>
                  <a:pt x="1740" y="8924"/>
                  <a:pt x="4651" y="5527"/>
                </a:cubicBezTo>
                <a:cubicBezTo>
                  <a:pt x="7559" y="2131"/>
                  <a:pt x="12674" y="1740"/>
                  <a:pt x="16070" y="4650"/>
                </a:cubicBezTo>
                <a:cubicBezTo>
                  <a:pt x="19466" y="7560"/>
                  <a:pt x="19859" y="12673"/>
                  <a:pt x="16948" y="16070"/>
                </a:cubicBezTo>
                <a:moveTo>
                  <a:pt x="10800" y="0"/>
                </a:moveTo>
                <a:cubicBezTo>
                  <a:pt x="4833" y="0"/>
                  <a:pt x="0" y="4834"/>
                  <a:pt x="0" y="10800"/>
                </a:cubicBezTo>
                <a:cubicBezTo>
                  <a:pt x="0" y="16765"/>
                  <a:pt x="4833" y="21599"/>
                  <a:pt x="10800" y="21599"/>
                </a:cubicBezTo>
                <a:cubicBezTo>
                  <a:pt x="16764" y="21599"/>
                  <a:pt x="21600" y="16765"/>
                  <a:pt x="21600" y="10800"/>
                </a:cubicBezTo>
                <a:cubicBezTo>
                  <a:pt x="21600" y="4834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53" name="出自【趣你的PPT】(微信:qunideppt)：最优质的PPT资源库"/>
          <p:cNvSpPr/>
          <p:nvPr/>
        </p:nvSpPr>
        <p:spPr bwMode="auto">
          <a:xfrm>
            <a:off x="7203538" y="2110128"/>
            <a:ext cx="65088" cy="65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0" y="0"/>
                </a:moveTo>
                <a:cubicBezTo>
                  <a:pt x="8596" y="0"/>
                  <a:pt x="0" y="8596"/>
                  <a:pt x="0" y="19195"/>
                </a:cubicBezTo>
                <a:lnTo>
                  <a:pt x="0" y="19199"/>
                </a:lnTo>
                <a:cubicBezTo>
                  <a:pt x="0" y="20524"/>
                  <a:pt x="1068" y="21599"/>
                  <a:pt x="2400" y="21599"/>
                </a:cubicBezTo>
                <a:cubicBezTo>
                  <a:pt x="3721" y="21599"/>
                  <a:pt x="4800" y="20524"/>
                  <a:pt x="4800" y="19199"/>
                </a:cubicBezTo>
                <a:lnTo>
                  <a:pt x="4800" y="19195"/>
                </a:lnTo>
                <a:cubicBezTo>
                  <a:pt x="4800" y="11247"/>
                  <a:pt x="11240" y="4799"/>
                  <a:pt x="19200" y="4799"/>
                </a:cubicBezTo>
                <a:cubicBezTo>
                  <a:pt x="20521" y="4799"/>
                  <a:pt x="21600" y="3724"/>
                  <a:pt x="21600" y="2399"/>
                </a:cubicBezTo>
                <a:cubicBezTo>
                  <a:pt x="21600" y="1075"/>
                  <a:pt x="20521" y="0"/>
                  <a:pt x="1920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54" name="出自【趣你的PPT】(微信:qunideppt)：最优质的PPT资源库"/>
          <p:cNvSpPr/>
          <p:nvPr/>
        </p:nvSpPr>
        <p:spPr bwMode="auto">
          <a:xfrm>
            <a:off x="7028913" y="1950584"/>
            <a:ext cx="465138" cy="391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199"/>
                </a:moveTo>
                <a:cubicBezTo>
                  <a:pt x="20249" y="19642"/>
                  <a:pt x="19948" y="19999"/>
                  <a:pt x="19575" y="19999"/>
                </a:cubicBezTo>
                <a:lnTo>
                  <a:pt x="2024" y="19999"/>
                </a:lnTo>
                <a:cubicBezTo>
                  <a:pt x="1651" y="19999"/>
                  <a:pt x="1349" y="19642"/>
                  <a:pt x="1349" y="19199"/>
                </a:cubicBezTo>
                <a:lnTo>
                  <a:pt x="1349" y="7200"/>
                </a:lnTo>
                <a:cubicBezTo>
                  <a:pt x="1349" y="6809"/>
                  <a:pt x="1588" y="6475"/>
                  <a:pt x="1914" y="6411"/>
                </a:cubicBezTo>
                <a:lnTo>
                  <a:pt x="5588" y="5684"/>
                </a:lnTo>
                <a:lnTo>
                  <a:pt x="6797" y="2103"/>
                </a:lnTo>
                <a:cubicBezTo>
                  <a:pt x="6900" y="1799"/>
                  <a:pt x="7148" y="1600"/>
                  <a:pt x="7424" y="1600"/>
                </a:cubicBezTo>
                <a:lnTo>
                  <a:pt x="14174" y="1600"/>
                </a:lnTo>
                <a:cubicBezTo>
                  <a:pt x="14450" y="1600"/>
                  <a:pt x="14698" y="1799"/>
                  <a:pt x="14801" y="2103"/>
                </a:cubicBezTo>
                <a:lnTo>
                  <a:pt x="16010" y="5684"/>
                </a:lnTo>
                <a:lnTo>
                  <a:pt x="19685" y="6411"/>
                </a:lnTo>
                <a:cubicBezTo>
                  <a:pt x="20011" y="6475"/>
                  <a:pt x="20249" y="6809"/>
                  <a:pt x="20249" y="7200"/>
                </a:cubicBezTo>
                <a:cubicBezTo>
                  <a:pt x="20249" y="7200"/>
                  <a:pt x="20249" y="19199"/>
                  <a:pt x="20249" y="19199"/>
                </a:cubicBezTo>
                <a:close/>
                <a:moveTo>
                  <a:pt x="19907" y="4832"/>
                </a:moveTo>
                <a:lnTo>
                  <a:pt x="16981" y="4254"/>
                </a:lnTo>
                <a:lnTo>
                  <a:pt x="16054" y="1507"/>
                </a:lnTo>
                <a:cubicBezTo>
                  <a:pt x="15745" y="591"/>
                  <a:pt x="15006" y="0"/>
                  <a:pt x="14174" y="0"/>
                </a:cubicBezTo>
                <a:lnTo>
                  <a:pt x="7424" y="0"/>
                </a:lnTo>
                <a:cubicBezTo>
                  <a:pt x="6593" y="0"/>
                  <a:pt x="5854" y="591"/>
                  <a:pt x="5543" y="1509"/>
                </a:cubicBezTo>
                <a:lnTo>
                  <a:pt x="4618" y="4254"/>
                </a:lnTo>
                <a:lnTo>
                  <a:pt x="1692" y="4832"/>
                </a:lnTo>
                <a:cubicBezTo>
                  <a:pt x="711" y="5025"/>
                  <a:pt x="0" y="6020"/>
                  <a:pt x="0" y="7200"/>
                </a:cubicBezTo>
                <a:lnTo>
                  <a:pt x="0" y="19199"/>
                </a:lnTo>
                <a:cubicBezTo>
                  <a:pt x="0" y="20523"/>
                  <a:pt x="908" y="21600"/>
                  <a:pt x="2024" y="21600"/>
                </a:cubicBezTo>
                <a:lnTo>
                  <a:pt x="19575" y="21600"/>
                </a:lnTo>
                <a:cubicBezTo>
                  <a:pt x="20691" y="21600"/>
                  <a:pt x="21600" y="20523"/>
                  <a:pt x="21600" y="19199"/>
                </a:cubicBezTo>
                <a:lnTo>
                  <a:pt x="21600" y="7200"/>
                </a:lnTo>
                <a:cubicBezTo>
                  <a:pt x="21600" y="6020"/>
                  <a:pt x="20888" y="5025"/>
                  <a:pt x="19907" y="483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58" name="出自【趣你的PPT】(微信:qunideppt)：最优质的PPT资源库"/>
          <p:cNvSpPr/>
          <p:nvPr/>
        </p:nvSpPr>
        <p:spPr bwMode="auto">
          <a:xfrm>
            <a:off x="6233694" y="5321483"/>
            <a:ext cx="1566863" cy="276225"/>
          </a:xfrm>
          <a:custGeom>
            <a:avLst/>
            <a:gdLst>
              <a:gd name="T0" fmla="*/ 987 w 987"/>
              <a:gd name="T1" fmla="*/ 174 h 174"/>
              <a:gd name="T2" fmla="*/ 289 w 987"/>
              <a:gd name="T3" fmla="*/ 174 h 174"/>
              <a:gd name="T4" fmla="*/ 287 w 987"/>
              <a:gd name="T5" fmla="*/ 172 h 174"/>
              <a:gd name="T6" fmla="*/ 0 w 987"/>
              <a:gd name="T7" fmla="*/ 12 h 174"/>
              <a:gd name="T8" fmla="*/ 7 w 987"/>
              <a:gd name="T9" fmla="*/ 0 h 174"/>
              <a:gd name="T10" fmla="*/ 293 w 987"/>
              <a:gd name="T11" fmla="*/ 160 h 174"/>
              <a:gd name="T12" fmla="*/ 987 w 987"/>
              <a:gd name="T13" fmla="*/ 160 h 174"/>
              <a:gd name="T14" fmla="*/ 987 w 987"/>
              <a:gd name="T15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6" h="174">
                <a:moveTo>
                  <a:pt x="987" y="174"/>
                </a:moveTo>
                <a:lnTo>
                  <a:pt x="289" y="174"/>
                </a:lnTo>
                <a:lnTo>
                  <a:pt x="287" y="172"/>
                </a:lnTo>
                <a:lnTo>
                  <a:pt x="0" y="12"/>
                </a:lnTo>
                <a:lnTo>
                  <a:pt x="7" y="0"/>
                </a:lnTo>
                <a:lnTo>
                  <a:pt x="293" y="160"/>
                </a:lnTo>
                <a:lnTo>
                  <a:pt x="987" y="160"/>
                </a:lnTo>
                <a:lnTo>
                  <a:pt x="987" y="17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733632" y="4908733"/>
            <a:ext cx="555625" cy="555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出自【趣你的PPT】(微信:qunideppt)：最优质的PPT资源库"/>
          <p:cNvSpPr txBox="1"/>
          <p:nvPr/>
        </p:nvSpPr>
        <p:spPr>
          <a:xfrm>
            <a:off x="5762032" y="493760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  <a:endParaRPr kumimoji="0" lang="en-GB" sz="24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出自【趣你的PPT】(微信:qunideppt)：最优质的PPT资源库"/>
          <p:cNvSpPr/>
          <p:nvPr/>
        </p:nvSpPr>
        <p:spPr bwMode="auto">
          <a:xfrm>
            <a:off x="7153060" y="5175180"/>
            <a:ext cx="290513" cy="235744"/>
          </a:xfrm>
          <a:custGeom>
            <a:avLst/>
            <a:gdLst>
              <a:gd name="T0" fmla="+- 0 10800 376"/>
              <a:gd name="T1" fmla="*/ T0 w 20848"/>
              <a:gd name="T2" fmla="*/ 10800 h 21600"/>
              <a:gd name="T3" fmla="+- 0 10800 376"/>
              <a:gd name="T4" fmla="*/ T3 w 20848"/>
              <a:gd name="T5" fmla="*/ 10800 h 21600"/>
              <a:gd name="T6" fmla="+- 0 10800 376"/>
              <a:gd name="T7" fmla="*/ T6 w 20848"/>
              <a:gd name="T8" fmla="*/ 10800 h 21600"/>
              <a:gd name="T9" fmla="+- 0 10800 376"/>
              <a:gd name="T10" fmla="*/ T9 w 208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8" h="21600">
                <a:moveTo>
                  <a:pt x="18728" y="19178"/>
                </a:moveTo>
                <a:cubicBezTo>
                  <a:pt x="13191" y="20631"/>
                  <a:pt x="7654" y="20631"/>
                  <a:pt x="2118" y="19178"/>
                </a:cubicBezTo>
                <a:cubicBezTo>
                  <a:pt x="678" y="13592"/>
                  <a:pt x="678" y="8008"/>
                  <a:pt x="2118" y="2421"/>
                </a:cubicBezTo>
                <a:cubicBezTo>
                  <a:pt x="7654" y="968"/>
                  <a:pt x="13191" y="968"/>
                  <a:pt x="18728" y="2421"/>
                </a:cubicBezTo>
                <a:cubicBezTo>
                  <a:pt x="20168" y="8008"/>
                  <a:pt x="20168" y="13592"/>
                  <a:pt x="18728" y="19178"/>
                </a:cubicBezTo>
                <a:moveTo>
                  <a:pt x="18938" y="1116"/>
                </a:moveTo>
                <a:cubicBezTo>
                  <a:pt x="16114" y="375"/>
                  <a:pt x="13249" y="0"/>
                  <a:pt x="10423" y="0"/>
                </a:cubicBezTo>
                <a:cubicBezTo>
                  <a:pt x="7597" y="0"/>
                  <a:pt x="4732" y="375"/>
                  <a:pt x="1908" y="1116"/>
                </a:cubicBezTo>
                <a:cubicBezTo>
                  <a:pt x="1543" y="1213"/>
                  <a:pt x="1244" y="1552"/>
                  <a:pt x="1127" y="2004"/>
                </a:cubicBezTo>
                <a:cubicBezTo>
                  <a:pt x="-376" y="7841"/>
                  <a:pt x="-376" y="13759"/>
                  <a:pt x="1127" y="19593"/>
                </a:cubicBezTo>
                <a:cubicBezTo>
                  <a:pt x="1244" y="20047"/>
                  <a:pt x="1543" y="20386"/>
                  <a:pt x="1908" y="20482"/>
                </a:cubicBezTo>
                <a:cubicBezTo>
                  <a:pt x="4732" y="21224"/>
                  <a:pt x="7597" y="21600"/>
                  <a:pt x="10423" y="21600"/>
                </a:cubicBezTo>
                <a:cubicBezTo>
                  <a:pt x="13249" y="21600"/>
                  <a:pt x="16114" y="21224"/>
                  <a:pt x="18938" y="20482"/>
                </a:cubicBezTo>
                <a:cubicBezTo>
                  <a:pt x="19303" y="20386"/>
                  <a:pt x="19602" y="20047"/>
                  <a:pt x="19719" y="19593"/>
                </a:cubicBezTo>
                <a:cubicBezTo>
                  <a:pt x="21223" y="13759"/>
                  <a:pt x="21223" y="7841"/>
                  <a:pt x="19719" y="2004"/>
                </a:cubicBezTo>
                <a:cubicBezTo>
                  <a:pt x="19602" y="1552"/>
                  <a:pt x="19303" y="1213"/>
                  <a:pt x="18938" y="111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7095116" y="5117237"/>
            <a:ext cx="464344" cy="362744"/>
          </a:xfrm>
          <a:custGeom>
            <a:avLst/>
            <a:gdLst>
              <a:gd name="T0" fmla="+- 0 10800 252"/>
              <a:gd name="T1" fmla="*/ T0 w 21096"/>
              <a:gd name="T2" fmla="*/ 10800 h 21600"/>
              <a:gd name="T3" fmla="+- 0 10800 252"/>
              <a:gd name="T4" fmla="*/ T3 w 21096"/>
              <a:gd name="T5" fmla="*/ 10800 h 21600"/>
              <a:gd name="T6" fmla="+- 0 10800 252"/>
              <a:gd name="T7" fmla="*/ T6 w 21096"/>
              <a:gd name="T8" fmla="*/ 10800 h 21600"/>
              <a:gd name="T9" fmla="+- 0 10800 252"/>
              <a:gd name="T10" fmla="*/ T9 w 210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96" h="21600">
                <a:moveTo>
                  <a:pt x="19056" y="18331"/>
                </a:moveTo>
                <a:cubicBezTo>
                  <a:pt x="13383" y="19233"/>
                  <a:pt x="7711" y="19233"/>
                  <a:pt x="2038" y="18331"/>
                </a:cubicBezTo>
                <a:cubicBezTo>
                  <a:pt x="1074" y="13022"/>
                  <a:pt x="1074" y="7713"/>
                  <a:pt x="2038" y="2404"/>
                </a:cubicBezTo>
                <a:cubicBezTo>
                  <a:pt x="7711" y="1502"/>
                  <a:pt x="13383" y="1502"/>
                  <a:pt x="19056" y="2404"/>
                </a:cubicBezTo>
                <a:cubicBezTo>
                  <a:pt x="20021" y="7713"/>
                  <a:pt x="20021" y="13022"/>
                  <a:pt x="19056" y="18331"/>
                </a:cubicBezTo>
                <a:moveTo>
                  <a:pt x="20338" y="2005"/>
                </a:moveTo>
                <a:cubicBezTo>
                  <a:pt x="20211" y="1301"/>
                  <a:pt x="19762" y="776"/>
                  <a:pt x="19215" y="689"/>
                </a:cubicBezTo>
                <a:cubicBezTo>
                  <a:pt x="16339" y="232"/>
                  <a:pt x="13423" y="0"/>
                  <a:pt x="10547" y="0"/>
                </a:cubicBezTo>
                <a:cubicBezTo>
                  <a:pt x="7671" y="0"/>
                  <a:pt x="4755" y="232"/>
                  <a:pt x="1879" y="689"/>
                </a:cubicBezTo>
                <a:cubicBezTo>
                  <a:pt x="1332" y="776"/>
                  <a:pt x="883" y="1301"/>
                  <a:pt x="756" y="2005"/>
                </a:cubicBezTo>
                <a:cubicBezTo>
                  <a:pt x="-252" y="7553"/>
                  <a:pt x="-252" y="13181"/>
                  <a:pt x="756" y="18731"/>
                </a:cubicBezTo>
                <a:cubicBezTo>
                  <a:pt x="883" y="19434"/>
                  <a:pt x="1332" y="19959"/>
                  <a:pt x="1879" y="20046"/>
                </a:cubicBezTo>
                <a:cubicBezTo>
                  <a:pt x="3265" y="20266"/>
                  <a:pt x="4660" y="20429"/>
                  <a:pt x="6055" y="20544"/>
                </a:cubicBezTo>
                <a:cubicBezTo>
                  <a:pt x="5979" y="20606"/>
                  <a:pt x="5931" y="20670"/>
                  <a:pt x="5931" y="20735"/>
                </a:cubicBezTo>
                <a:cubicBezTo>
                  <a:pt x="5931" y="21213"/>
                  <a:pt x="7997" y="21599"/>
                  <a:pt x="10547" y="21599"/>
                </a:cubicBezTo>
                <a:cubicBezTo>
                  <a:pt x="13097" y="21599"/>
                  <a:pt x="15164" y="21213"/>
                  <a:pt x="15164" y="20735"/>
                </a:cubicBezTo>
                <a:cubicBezTo>
                  <a:pt x="15164" y="20670"/>
                  <a:pt x="15115" y="20606"/>
                  <a:pt x="15040" y="20544"/>
                </a:cubicBezTo>
                <a:cubicBezTo>
                  <a:pt x="16434" y="20429"/>
                  <a:pt x="17830" y="20266"/>
                  <a:pt x="19215" y="20046"/>
                </a:cubicBezTo>
                <a:cubicBezTo>
                  <a:pt x="19762" y="19959"/>
                  <a:pt x="20211" y="19434"/>
                  <a:pt x="20338" y="18731"/>
                </a:cubicBezTo>
                <a:cubicBezTo>
                  <a:pt x="21347" y="13181"/>
                  <a:pt x="21347" y="7553"/>
                  <a:pt x="20338" y="200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64" name="出自【趣你的PPT】(微信:qunideppt)：最优质的PPT资源库"/>
          <p:cNvSpPr/>
          <p:nvPr/>
        </p:nvSpPr>
        <p:spPr bwMode="auto">
          <a:xfrm>
            <a:off x="7457860" y="5190262"/>
            <a:ext cx="43656" cy="42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200"/>
                </a:moveTo>
                <a:cubicBezTo>
                  <a:pt x="12779" y="7200"/>
                  <a:pt x="14399" y="8820"/>
                  <a:pt x="14399" y="10800"/>
                </a:cubicBezTo>
                <a:cubicBezTo>
                  <a:pt x="14399" y="12779"/>
                  <a:pt x="12779" y="14400"/>
                  <a:pt x="10800" y="14400"/>
                </a:cubicBezTo>
                <a:cubicBezTo>
                  <a:pt x="8820" y="14400"/>
                  <a:pt x="7199" y="12779"/>
                  <a:pt x="7199" y="10800"/>
                </a:cubicBezTo>
                <a:cubicBezTo>
                  <a:pt x="7199" y="8820"/>
                  <a:pt x="8820" y="7200"/>
                  <a:pt x="10800" y="7200"/>
                </a:cubicBezTo>
                <a:moveTo>
                  <a:pt x="10800" y="21599"/>
                </a:move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65" name="出自【趣你的PPT】(微信:qunideppt)：最优质的PPT资源库"/>
          <p:cNvSpPr/>
          <p:nvPr/>
        </p:nvSpPr>
        <p:spPr bwMode="auto">
          <a:xfrm>
            <a:off x="7443573" y="5378380"/>
            <a:ext cx="57944" cy="150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 bwMode="auto">
          <a:xfrm>
            <a:off x="7457860" y="5334724"/>
            <a:ext cx="58738" cy="150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67" name="出自【趣你的PPT】(微信:qunideppt)：最优质的PPT资源库"/>
          <p:cNvSpPr/>
          <p:nvPr/>
        </p:nvSpPr>
        <p:spPr bwMode="auto">
          <a:xfrm>
            <a:off x="7457860" y="5291862"/>
            <a:ext cx="58738" cy="14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68" name="出自【趣你的PPT】(微信:qunideppt)：最优质的PPT资源库"/>
          <p:cNvSpPr/>
          <p:nvPr/>
        </p:nvSpPr>
        <p:spPr bwMode="auto">
          <a:xfrm>
            <a:off x="7211798" y="5233124"/>
            <a:ext cx="86519" cy="61119"/>
          </a:xfrm>
          <a:custGeom>
            <a:avLst/>
            <a:gdLst>
              <a:gd name="T0" fmla="+- 0 10822 44"/>
              <a:gd name="T1" fmla="*/ T0 w 21556"/>
              <a:gd name="T2" fmla="+- 0 10826 53"/>
              <a:gd name="T3" fmla="*/ 10826 h 21547"/>
              <a:gd name="T4" fmla="+- 0 10822 44"/>
              <a:gd name="T5" fmla="*/ T4 w 21556"/>
              <a:gd name="T6" fmla="+- 0 10826 53"/>
              <a:gd name="T7" fmla="*/ 10826 h 21547"/>
              <a:gd name="T8" fmla="+- 0 10822 44"/>
              <a:gd name="T9" fmla="*/ T8 w 21556"/>
              <a:gd name="T10" fmla="+- 0 10826 53"/>
              <a:gd name="T11" fmla="*/ 10826 h 21547"/>
              <a:gd name="T12" fmla="+- 0 10822 44"/>
              <a:gd name="T13" fmla="*/ T12 w 21556"/>
              <a:gd name="T14" fmla="+- 0 10826 53"/>
              <a:gd name="T15" fmla="*/ 10826 h 215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56" h="21547">
                <a:moveTo>
                  <a:pt x="19751" y="2"/>
                </a:moveTo>
                <a:lnTo>
                  <a:pt x="3200" y="1845"/>
                </a:lnTo>
                <a:cubicBezTo>
                  <a:pt x="2215" y="2010"/>
                  <a:pt x="1272" y="3284"/>
                  <a:pt x="1106" y="4676"/>
                </a:cubicBezTo>
                <a:lnTo>
                  <a:pt x="1" y="18986"/>
                </a:lnTo>
                <a:cubicBezTo>
                  <a:pt x="-44" y="20398"/>
                  <a:pt x="724" y="21547"/>
                  <a:pt x="1712" y="21547"/>
                </a:cubicBezTo>
                <a:cubicBezTo>
                  <a:pt x="2698" y="21547"/>
                  <a:pt x="3542" y="20398"/>
                  <a:pt x="3582" y="18978"/>
                </a:cubicBezTo>
                <a:lnTo>
                  <a:pt x="4185" y="9251"/>
                </a:lnTo>
                <a:cubicBezTo>
                  <a:pt x="4319" y="7849"/>
                  <a:pt x="5235" y="6592"/>
                  <a:pt x="6220" y="6447"/>
                </a:cubicBezTo>
                <a:lnTo>
                  <a:pt x="19751" y="5128"/>
                </a:lnTo>
                <a:cubicBezTo>
                  <a:pt x="20743" y="5078"/>
                  <a:pt x="21556" y="3884"/>
                  <a:pt x="21556" y="2467"/>
                </a:cubicBezTo>
                <a:cubicBezTo>
                  <a:pt x="21556" y="1055"/>
                  <a:pt x="20743" y="-53"/>
                  <a:pt x="19751" y="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49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" y="0"/>
            <a:ext cx="12162531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5出自【趣你的PPT】(微信:qunideppt)：最优质的PPT资源库"/>
          <p:cNvGrpSpPr/>
          <p:nvPr/>
        </p:nvGrpSpPr>
        <p:grpSpPr>
          <a:xfrm>
            <a:off x="5454796" y="1932048"/>
            <a:ext cx="921620" cy="372126"/>
            <a:chOff x="9567863" y="2419350"/>
            <a:chExt cx="841375" cy="339725"/>
          </a:xfrm>
        </p:grpSpPr>
        <p:sp>
          <p:nvSpPr>
            <p:cNvPr id="42" name="出自【趣你的PPT】(微信:qunideppt)：最优质的PPT资源库"/>
            <p:cNvSpPr/>
            <p:nvPr/>
          </p:nvSpPr>
          <p:spPr bwMode="auto">
            <a:xfrm>
              <a:off x="9567863" y="2419350"/>
              <a:ext cx="841375" cy="339725"/>
            </a:xfrm>
            <a:custGeom>
              <a:avLst/>
              <a:gdLst>
                <a:gd name="T0" fmla="*/ 265 w 265"/>
                <a:gd name="T1" fmla="*/ 7 h 107"/>
                <a:gd name="T2" fmla="*/ 265 w 265"/>
                <a:gd name="T3" fmla="*/ 100 h 107"/>
                <a:gd name="T4" fmla="*/ 242 w 265"/>
                <a:gd name="T5" fmla="*/ 107 h 107"/>
                <a:gd name="T6" fmla="*/ 0 w 265"/>
                <a:gd name="T7" fmla="*/ 107 h 107"/>
                <a:gd name="T8" fmla="*/ 0 w 265"/>
                <a:gd name="T9" fmla="*/ 0 h 107"/>
                <a:gd name="T10" fmla="*/ 242 w 265"/>
                <a:gd name="T11" fmla="*/ 0 h 107"/>
                <a:gd name="T12" fmla="*/ 265 w 265"/>
                <a:gd name="T13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7">
                  <a:moveTo>
                    <a:pt x="265" y="7"/>
                  </a:moveTo>
                  <a:cubicBezTo>
                    <a:pt x="265" y="100"/>
                    <a:pt x="265" y="100"/>
                    <a:pt x="265" y="100"/>
                  </a:cubicBezTo>
                  <a:cubicBezTo>
                    <a:pt x="264" y="101"/>
                    <a:pt x="256" y="107"/>
                    <a:pt x="242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56" y="0"/>
                    <a:pt x="264" y="7"/>
                    <a:pt x="265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9567863" y="2419350"/>
              <a:ext cx="841375" cy="60325"/>
            </a:xfrm>
            <a:custGeom>
              <a:avLst/>
              <a:gdLst>
                <a:gd name="T0" fmla="*/ 0 w 265"/>
                <a:gd name="T1" fmla="*/ 2147483647 h 19"/>
                <a:gd name="T2" fmla="*/ 2147483647 w 265"/>
                <a:gd name="T3" fmla="*/ 2147483647 h 19"/>
                <a:gd name="T4" fmla="*/ 2147483647 w 265"/>
                <a:gd name="T5" fmla="*/ 2147483647 h 19"/>
                <a:gd name="T6" fmla="*/ 2147483647 w 265"/>
                <a:gd name="T7" fmla="*/ 2147483647 h 19"/>
                <a:gd name="T8" fmla="*/ 2147483647 w 265"/>
                <a:gd name="T9" fmla="*/ 0 h 19"/>
                <a:gd name="T10" fmla="*/ 0 w 265"/>
                <a:gd name="T11" fmla="*/ 0 h 19"/>
                <a:gd name="T12" fmla="*/ 0 w 265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5"/>
                <a:gd name="T22" fmla="*/ 0 h 19"/>
                <a:gd name="T23" fmla="*/ 265 w 26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5" h="19">
                  <a:moveTo>
                    <a:pt x="0" y="12"/>
                  </a:moveTo>
                  <a:cubicBezTo>
                    <a:pt x="242" y="12"/>
                    <a:pt x="242" y="12"/>
                    <a:pt x="242" y="12"/>
                  </a:cubicBezTo>
                  <a:cubicBezTo>
                    <a:pt x="256" y="12"/>
                    <a:pt x="264" y="19"/>
                    <a:pt x="265" y="19"/>
                  </a:cubicBezTo>
                  <a:cubicBezTo>
                    <a:pt x="265" y="7"/>
                    <a:pt x="265" y="7"/>
                    <a:pt x="265" y="7"/>
                  </a:cubicBezTo>
                  <a:cubicBezTo>
                    <a:pt x="264" y="7"/>
                    <a:pt x="256" y="0"/>
                    <a:pt x="2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4" name="出自【趣你的PPT】(微信:qunideppt)：最优质的PPT资源库"/>
            <p:cNvSpPr/>
            <p:nvPr/>
          </p:nvSpPr>
          <p:spPr bwMode="auto">
            <a:xfrm>
              <a:off x="9567863" y="2698750"/>
              <a:ext cx="841375" cy="60325"/>
            </a:xfrm>
            <a:custGeom>
              <a:avLst/>
              <a:gdLst>
                <a:gd name="T0" fmla="*/ 0 w 265"/>
                <a:gd name="T1" fmla="*/ 2147483647 h 19"/>
                <a:gd name="T2" fmla="*/ 2147483647 w 265"/>
                <a:gd name="T3" fmla="*/ 2147483647 h 19"/>
                <a:gd name="T4" fmla="*/ 2147483647 w 265"/>
                <a:gd name="T5" fmla="*/ 0 h 19"/>
                <a:gd name="T6" fmla="*/ 2147483647 w 265"/>
                <a:gd name="T7" fmla="*/ 2147483647 h 19"/>
                <a:gd name="T8" fmla="*/ 2147483647 w 265"/>
                <a:gd name="T9" fmla="*/ 2147483647 h 19"/>
                <a:gd name="T10" fmla="*/ 0 w 265"/>
                <a:gd name="T11" fmla="*/ 2147483647 h 19"/>
                <a:gd name="T12" fmla="*/ 0 w 265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5"/>
                <a:gd name="T22" fmla="*/ 0 h 19"/>
                <a:gd name="T23" fmla="*/ 265 w 26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5" h="19">
                  <a:moveTo>
                    <a:pt x="0" y="7"/>
                  </a:moveTo>
                  <a:cubicBezTo>
                    <a:pt x="242" y="7"/>
                    <a:pt x="242" y="7"/>
                    <a:pt x="242" y="7"/>
                  </a:cubicBezTo>
                  <a:cubicBezTo>
                    <a:pt x="256" y="7"/>
                    <a:pt x="264" y="1"/>
                    <a:pt x="265" y="0"/>
                  </a:cubicBezTo>
                  <a:cubicBezTo>
                    <a:pt x="265" y="12"/>
                    <a:pt x="265" y="12"/>
                    <a:pt x="265" y="12"/>
                  </a:cubicBezTo>
                  <a:cubicBezTo>
                    <a:pt x="264" y="13"/>
                    <a:pt x="256" y="19"/>
                    <a:pt x="24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grpSp>
        <p:nvGrpSpPr>
          <p:cNvPr id="6" name="그룹 8出自【趣你的PPT】(微信:qunideppt)：最优质的PPT资源库"/>
          <p:cNvGrpSpPr/>
          <p:nvPr/>
        </p:nvGrpSpPr>
        <p:grpSpPr>
          <a:xfrm>
            <a:off x="5454796" y="4519539"/>
            <a:ext cx="921620" cy="372126"/>
            <a:chOff x="9567863" y="4781550"/>
            <a:chExt cx="841375" cy="339725"/>
          </a:xfrm>
        </p:grpSpPr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9567863" y="4781550"/>
              <a:ext cx="841375" cy="339725"/>
            </a:xfrm>
            <a:custGeom>
              <a:avLst/>
              <a:gdLst>
                <a:gd name="T0" fmla="*/ 265 w 265"/>
                <a:gd name="T1" fmla="*/ 7 h 107"/>
                <a:gd name="T2" fmla="*/ 265 w 265"/>
                <a:gd name="T3" fmla="*/ 100 h 107"/>
                <a:gd name="T4" fmla="*/ 242 w 265"/>
                <a:gd name="T5" fmla="*/ 107 h 107"/>
                <a:gd name="T6" fmla="*/ 0 w 265"/>
                <a:gd name="T7" fmla="*/ 107 h 107"/>
                <a:gd name="T8" fmla="*/ 0 w 265"/>
                <a:gd name="T9" fmla="*/ 0 h 107"/>
                <a:gd name="T10" fmla="*/ 242 w 265"/>
                <a:gd name="T11" fmla="*/ 0 h 107"/>
                <a:gd name="T12" fmla="*/ 265 w 265"/>
                <a:gd name="T13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7">
                  <a:moveTo>
                    <a:pt x="265" y="7"/>
                  </a:moveTo>
                  <a:cubicBezTo>
                    <a:pt x="265" y="100"/>
                    <a:pt x="265" y="100"/>
                    <a:pt x="265" y="100"/>
                  </a:cubicBezTo>
                  <a:cubicBezTo>
                    <a:pt x="264" y="101"/>
                    <a:pt x="256" y="107"/>
                    <a:pt x="242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56" y="0"/>
                    <a:pt x="264" y="7"/>
                    <a:pt x="265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 bwMode="auto">
            <a:xfrm>
              <a:off x="9567863" y="4781550"/>
              <a:ext cx="841375" cy="60325"/>
            </a:xfrm>
            <a:custGeom>
              <a:avLst/>
              <a:gdLst>
                <a:gd name="T0" fmla="*/ 0 w 265"/>
                <a:gd name="T1" fmla="*/ 2147483647 h 19"/>
                <a:gd name="T2" fmla="*/ 2147483647 w 265"/>
                <a:gd name="T3" fmla="*/ 2147483647 h 19"/>
                <a:gd name="T4" fmla="*/ 2147483647 w 265"/>
                <a:gd name="T5" fmla="*/ 2147483647 h 19"/>
                <a:gd name="T6" fmla="*/ 2147483647 w 265"/>
                <a:gd name="T7" fmla="*/ 2147483647 h 19"/>
                <a:gd name="T8" fmla="*/ 2147483647 w 265"/>
                <a:gd name="T9" fmla="*/ 0 h 19"/>
                <a:gd name="T10" fmla="*/ 0 w 265"/>
                <a:gd name="T11" fmla="*/ 0 h 19"/>
                <a:gd name="T12" fmla="*/ 0 w 265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5"/>
                <a:gd name="T22" fmla="*/ 0 h 19"/>
                <a:gd name="T23" fmla="*/ 265 w 26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5" h="19">
                  <a:moveTo>
                    <a:pt x="0" y="12"/>
                  </a:moveTo>
                  <a:cubicBezTo>
                    <a:pt x="242" y="12"/>
                    <a:pt x="242" y="12"/>
                    <a:pt x="242" y="12"/>
                  </a:cubicBezTo>
                  <a:cubicBezTo>
                    <a:pt x="256" y="12"/>
                    <a:pt x="264" y="19"/>
                    <a:pt x="265" y="19"/>
                  </a:cubicBezTo>
                  <a:cubicBezTo>
                    <a:pt x="265" y="7"/>
                    <a:pt x="265" y="7"/>
                    <a:pt x="265" y="7"/>
                  </a:cubicBezTo>
                  <a:cubicBezTo>
                    <a:pt x="264" y="7"/>
                    <a:pt x="256" y="0"/>
                    <a:pt x="2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1" name="出自【趣你的PPT】(微信:qunideppt)：最优质的PPT资源库"/>
            <p:cNvSpPr/>
            <p:nvPr/>
          </p:nvSpPr>
          <p:spPr bwMode="auto">
            <a:xfrm>
              <a:off x="9567863" y="5060950"/>
              <a:ext cx="841375" cy="60325"/>
            </a:xfrm>
            <a:custGeom>
              <a:avLst/>
              <a:gdLst>
                <a:gd name="T0" fmla="*/ 0 w 265"/>
                <a:gd name="T1" fmla="*/ 2147483647 h 19"/>
                <a:gd name="T2" fmla="*/ 2147483647 w 265"/>
                <a:gd name="T3" fmla="*/ 2147483647 h 19"/>
                <a:gd name="T4" fmla="*/ 2147483647 w 265"/>
                <a:gd name="T5" fmla="*/ 0 h 19"/>
                <a:gd name="T6" fmla="*/ 2147483647 w 265"/>
                <a:gd name="T7" fmla="*/ 2147483647 h 19"/>
                <a:gd name="T8" fmla="*/ 2147483647 w 265"/>
                <a:gd name="T9" fmla="*/ 2147483647 h 19"/>
                <a:gd name="T10" fmla="*/ 0 w 265"/>
                <a:gd name="T11" fmla="*/ 2147483647 h 19"/>
                <a:gd name="T12" fmla="*/ 0 w 265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5"/>
                <a:gd name="T22" fmla="*/ 0 h 19"/>
                <a:gd name="T23" fmla="*/ 265 w 26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5" h="19">
                  <a:moveTo>
                    <a:pt x="0" y="7"/>
                  </a:moveTo>
                  <a:cubicBezTo>
                    <a:pt x="242" y="7"/>
                    <a:pt x="242" y="7"/>
                    <a:pt x="242" y="7"/>
                  </a:cubicBezTo>
                  <a:cubicBezTo>
                    <a:pt x="256" y="7"/>
                    <a:pt x="264" y="1"/>
                    <a:pt x="265" y="0"/>
                  </a:cubicBezTo>
                  <a:cubicBezTo>
                    <a:pt x="265" y="12"/>
                    <a:pt x="265" y="12"/>
                    <a:pt x="265" y="12"/>
                  </a:cubicBezTo>
                  <a:cubicBezTo>
                    <a:pt x="264" y="13"/>
                    <a:pt x="256" y="19"/>
                    <a:pt x="24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grpSp>
        <p:nvGrpSpPr>
          <p:cNvPr id="7" name="그룹 7出自【趣你的PPT】(微信:qunideppt)：最优质的PPT资源库"/>
          <p:cNvGrpSpPr/>
          <p:nvPr/>
        </p:nvGrpSpPr>
        <p:grpSpPr>
          <a:xfrm>
            <a:off x="721494" y="3225794"/>
            <a:ext cx="921620" cy="372126"/>
            <a:chOff x="5246688" y="3600450"/>
            <a:chExt cx="841375" cy="339725"/>
          </a:xfrm>
        </p:grpSpPr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5246688" y="3600450"/>
              <a:ext cx="841375" cy="339725"/>
            </a:xfrm>
            <a:custGeom>
              <a:avLst/>
              <a:gdLst>
                <a:gd name="T0" fmla="*/ 0 w 265"/>
                <a:gd name="T1" fmla="*/ 7 h 107"/>
                <a:gd name="T2" fmla="*/ 0 w 265"/>
                <a:gd name="T3" fmla="*/ 100 h 107"/>
                <a:gd name="T4" fmla="*/ 23 w 265"/>
                <a:gd name="T5" fmla="*/ 107 h 107"/>
                <a:gd name="T6" fmla="*/ 265 w 265"/>
                <a:gd name="T7" fmla="*/ 107 h 107"/>
                <a:gd name="T8" fmla="*/ 265 w 265"/>
                <a:gd name="T9" fmla="*/ 0 h 107"/>
                <a:gd name="T10" fmla="*/ 23 w 265"/>
                <a:gd name="T11" fmla="*/ 0 h 107"/>
                <a:gd name="T12" fmla="*/ 0 w 265"/>
                <a:gd name="T13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7">
                  <a:moveTo>
                    <a:pt x="0" y="7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1" y="101"/>
                    <a:pt x="9" y="107"/>
                    <a:pt x="23" y="107"/>
                  </a:cubicBezTo>
                  <a:cubicBezTo>
                    <a:pt x="265" y="107"/>
                    <a:pt x="265" y="107"/>
                    <a:pt x="265" y="107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9" y="0"/>
                    <a:pt x="1" y="7"/>
                    <a:pt x="0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 bwMode="auto">
            <a:xfrm>
              <a:off x="5246688" y="3600450"/>
              <a:ext cx="841375" cy="60325"/>
            </a:xfrm>
            <a:custGeom>
              <a:avLst/>
              <a:gdLst>
                <a:gd name="T0" fmla="*/ 2147483647 w 265"/>
                <a:gd name="T1" fmla="*/ 2147483647 h 19"/>
                <a:gd name="T2" fmla="*/ 2147483647 w 265"/>
                <a:gd name="T3" fmla="*/ 2147483647 h 19"/>
                <a:gd name="T4" fmla="*/ 0 w 265"/>
                <a:gd name="T5" fmla="*/ 2147483647 h 19"/>
                <a:gd name="T6" fmla="*/ 0 w 265"/>
                <a:gd name="T7" fmla="*/ 2147483647 h 19"/>
                <a:gd name="T8" fmla="*/ 2147483647 w 265"/>
                <a:gd name="T9" fmla="*/ 0 h 19"/>
                <a:gd name="T10" fmla="*/ 2147483647 w 265"/>
                <a:gd name="T11" fmla="*/ 0 h 19"/>
                <a:gd name="T12" fmla="*/ 2147483647 w 265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5"/>
                <a:gd name="T22" fmla="*/ 0 h 19"/>
                <a:gd name="T23" fmla="*/ 265 w 26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5" h="19">
                  <a:moveTo>
                    <a:pt x="265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9" y="12"/>
                    <a:pt x="1" y="19"/>
                    <a:pt x="0" y="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9" y="0"/>
                    <a:pt x="23" y="0"/>
                  </a:cubicBezTo>
                  <a:cubicBezTo>
                    <a:pt x="265" y="0"/>
                    <a:pt x="265" y="0"/>
                    <a:pt x="265" y="0"/>
                  </a:cubicBezTo>
                  <a:lnTo>
                    <a:pt x="265" y="12"/>
                  </a:ln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8" name="出自【趣你的PPT】(微信:qunideppt)：最优质的PPT资源库"/>
            <p:cNvSpPr/>
            <p:nvPr/>
          </p:nvSpPr>
          <p:spPr bwMode="auto">
            <a:xfrm>
              <a:off x="5246688" y="3879850"/>
              <a:ext cx="841375" cy="60325"/>
            </a:xfrm>
            <a:custGeom>
              <a:avLst/>
              <a:gdLst>
                <a:gd name="T0" fmla="*/ 2147483647 w 265"/>
                <a:gd name="T1" fmla="*/ 2147483647 h 19"/>
                <a:gd name="T2" fmla="*/ 2147483647 w 265"/>
                <a:gd name="T3" fmla="*/ 2147483647 h 19"/>
                <a:gd name="T4" fmla="*/ 0 w 265"/>
                <a:gd name="T5" fmla="*/ 0 h 19"/>
                <a:gd name="T6" fmla="*/ 0 w 265"/>
                <a:gd name="T7" fmla="*/ 2147483647 h 19"/>
                <a:gd name="T8" fmla="*/ 2147483647 w 265"/>
                <a:gd name="T9" fmla="*/ 2147483647 h 19"/>
                <a:gd name="T10" fmla="*/ 2147483647 w 265"/>
                <a:gd name="T11" fmla="*/ 2147483647 h 19"/>
                <a:gd name="T12" fmla="*/ 2147483647 w 265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5"/>
                <a:gd name="T22" fmla="*/ 0 h 19"/>
                <a:gd name="T23" fmla="*/ 265 w 26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5" h="19">
                  <a:moveTo>
                    <a:pt x="265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1" y="1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9" y="19"/>
                    <a:pt x="23" y="19"/>
                  </a:cubicBezTo>
                  <a:cubicBezTo>
                    <a:pt x="265" y="19"/>
                    <a:pt x="265" y="19"/>
                    <a:pt x="265" y="19"/>
                  </a:cubicBezTo>
                  <a:lnTo>
                    <a:pt x="265" y="7"/>
                  </a:ln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31" name="出自【趣你的PPT】(微信:qunideppt)：最优质的PPT资源库"/>
          <p:cNvSpPr/>
          <p:nvPr/>
        </p:nvSpPr>
        <p:spPr bwMode="auto">
          <a:xfrm>
            <a:off x="721494" y="2279829"/>
            <a:ext cx="5654922" cy="970309"/>
          </a:xfrm>
          <a:custGeom>
            <a:avLst/>
            <a:gdLst>
              <a:gd name="T0" fmla="*/ 2147483647 w 1625"/>
              <a:gd name="T1" fmla="*/ 0 h 279"/>
              <a:gd name="T2" fmla="*/ 2147483647 w 1625"/>
              <a:gd name="T3" fmla="*/ 2147483647 h 279"/>
              <a:gd name="T4" fmla="*/ 2147483647 w 1625"/>
              <a:gd name="T5" fmla="*/ 2147483647 h 279"/>
              <a:gd name="T6" fmla="*/ 2147483647 w 1625"/>
              <a:gd name="T7" fmla="*/ 2147483647 h 279"/>
              <a:gd name="T8" fmla="*/ 0 w 1625"/>
              <a:gd name="T9" fmla="*/ 2147483647 h 279"/>
              <a:gd name="T10" fmla="*/ 2147483647 w 1625"/>
              <a:gd name="T11" fmla="*/ 2147483647 h 279"/>
              <a:gd name="T12" fmla="*/ 2147483647 w 1625"/>
              <a:gd name="T13" fmla="*/ 2147483647 h 279"/>
              <a:gd name="T14" fmla="*/ 2147483647 w 1625"/>
              <a:gd name="T15" fmla="*/ 2147483647 h 279"/>
              <a:gd name="T16" fmla="*/ 2147483647 w 1625"/>
              <a:gd name="T17" fmla="*/ 2147483647 h 279"/>
              <a:gd name="T18" fmla="*/ 2147483647 w 1625"/>
              <a:gd name="T19" fmla="*/ 0 h 2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25"/>
              <a:gd name="T31" fmla="*/ 0 h 279"/>
              <a:gd name="T32" fmla="*/ 1625 w 1625"/>
              <a:gd name="T33" fmla="*/ 279 h 2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25" h="279">
                <a:moveTo>
                  <a:pt x="1625" y="0"/>
                </a:moveTo>
                <a:cubicBezTo>
                  <a:pt x="1624" y="1"/>
                  <a:pt x="1616" y="7"/>
                  <a:pt x="1602" y="7"/>
                </a:cubicBezTo>
                <a:cubicBezTo>
                  <a:pt x="286" y="7"/>
                  <a:pt x="286" y="7"/>
                  <a:pt x="286" y="7"/>
                </a:cubicBezTo>
                <a:cubicBezTo>
                  <a:pt x="277" y="7"/>
                  <a:pt x="269" y="11"/>
                  <a:pt x="262" y="17"/>
                </a:cubicBezTo>
                <a:cubicBezTo>
                  <a:pt x="0" y="279"/>
                  <a:pt x="0" y="279"/>
                  <a:pt x="0" y="279"/>
                </a:cubicBezTo>
                <a:cubicBezTo>
                  <a:pt x="1" y="279"/>
                  <a:pt x="9" y="272"/>
                  <a:pt x="23" y="272"/>
                </a:cubicBezTo>
                <a:cubicBezTo>
                  <a:pt x="1339" y="272"/>
                  <a:pt x="1339" y="272"/>
                  <a:pt x="1339" y="272"/>
                </a:cubicBezTo>
                <a:cubicBezTo>
                  <a:pt x="1348" y="272"/>
                  <a:pt x="1356" y="269"/>
                  <a:pt x="1363" y="262"/>
                </a:cubicBezTo>
                <a:cubicBezTo>
                  <a:pt x="1618" y="7"/>
                  <a:pt x="1618" y="7"/>
                  <a:pt x="1618" y="7"/>
                </a:cubicBezTo>
                <a:lnTo>
                  <a:pt x="16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721494" y="3573575"/>
            <a:ext cx="5654922" cy="970309"/>
          </a:xfrm>
          <a:custGeom>
            <a:avLst/>
            <a:gdLst>
              <a:gd name="T0" fmla="*/ 2147483647 w 1625"/>
              <a:gd name="T1" fmla="*/ 2147483647 h 279"/>
              <a:gd name="T2" fmla="*/ 2147483647 w 1625"/>
              <a:gd name="T3" fmla="*/ 2147483647 h 279"/>
              <a:gd name="T4" fmla="*/ 2147483647 w 1625"/>
              <a:gd name="T5" fmla="*/ 2147483647 h 279"/>
              <a:gd name="T6" fmla="*/ 2147483647 w 1625"/>
              <a:gd name="T7" fmla="*/ 2147483647 h 279"/>
              <a:gd name="T8" fmla="*/ 0 w 1625"/>
              <a:gd name="T9" fmla="*/ 0 h 279"/>
              <a:gd name="T10" fmla="*/ 2147483647 w 1625"/>
              <a:gd name="T11" fmla="*/ 2147483647 h 279"/>
              <a:gd name="T12" fmla="*/ 2147483647 w 1625"/>
              <a:gd name="T13" fmla="*/ 2147483647 h 279"/>
              <a:gd name="T14" fmla="*/ 2147483647 w 1625"/>
              <a:gd name="T15" fmla="*/ 2147483647 h 279"/>
              <a:gd name="T16" fmla="*/ 2147483647 w 1625"/>
              <a:gd name="T17" fmla="*/ 2147483647 h 279"/>
              <a:gd name="T18" fmla="*/ 2147483647 w 1625"/>
              <a:gd name="T19" fmla="*/ 2147483647 h 2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25"/>
              <a:gd name="T31" fmla="*/ 0 h 279"/>
              <a:gd name="T32" fmla="*/ 1625 w 1625"/>
              <a:gd name="T33" fmla="*/ 279 h 2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25" h="279">
                <a:moveTo>
                  <a:pt x="1625" y="279"/>
                </a:moveTo>
                <a:cubicBezTo>
                  <a:pt x="1624" y="279"/>
                  <a:pt x="1616" y="272"/>
                  <a:pt x="1602" y="272"/>
                </a:cubicBezTo>
                <a:cubicBezTo>
                  <a:pt x="286" y="272"/>
                  <a:pt x="286" y="272"/>
                  <a:pt x="286" y="272"/>
                </a:cubicBezTo>
                <a:cubicBezTo>
                  <a:pt x="277" y="272"/>
                  <a:pt x="269" y="269"/>
                  <a:pt x="262" y="262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9" y="7"/>
                  <a:pt x="23" y="7"/>
                </a:cubicBezTo>
                <a:cubicBezTo>
                  <a:pt x="1339" y="7"/>
                  <a:pt x="1339" y="7"/>
                  <a:pt x="1339" y="7"/>
                </a:cubicBezTo>
                <a:cubicBezTo>
                  <a:pt x="1348" y="7"/>
                  <a:pt x="1356" y="11"/>
                  <a:pt x="1363" y="17"/>
                </a:cubicBezTo>
                <a:cubicBezTo>
                  <a:pt x="1618" y="272"/>
                  <a:pt x="1618" y="272"/>
                  <a:pt x="1618" y="272"/>
                </a:cubicBezTo>
                <a:lnTo>
                  <a:pt x="1625" y="2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10" name="Group 9出自【趣你的PPT】(微信:qunideppt)：最优质的PPT资源库"/>
          <p:cNvGrpSpPr/>
          <p:nvPr/>
        </p:nvGrpSpPr>
        <p:grpSpPr>
          <a:xfrm>
            <a:off x="-50800" y="986083"/>
            <a:ext cx="6376416" cy="970309"/>
            <a:chOff x="489740" y="1412531"/>
            <a:chExt cx="5821224" cy="885825"/>
          </a:xfrm>
          <a:solidFill>
            <a:schemeClr val="accent1"/>
          </a:solidFill>
        </p:grpSpPr>
        <p:sp>
          <p:nvSpPr>
            <p:cNvPr id="19" name="出自【趣你的PPT】(微信:qunideppt)：最优质的PPT资源库"/>
            <p:cNvSpPr/>
            <p:nvPr/>
          </p:nvSpPr>
          <p:spPr>
            <a:xfrm>
              <a:off x="489740" y="1434756"/>
              <a:ext cx="1614482" cy="8413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1148414" y="1412531"/>
              <a:ext cx="5162550" cy="885825"/>
            </a:xfrm>
            <a:custGeom>
              <a:avLst/>
              <a:gdLst>
                <a:gd name="T0" fmla="*/ 2147483647 w 1625"/>
                <a:gd name="T1" fmla="*/ 2147483647 h 279"/>
                <a:gd name="T2" fmla="*/ 2147483647 w 1625"/>
                <a:gd name="T3" fmla="*/ 2147483647 h 279"/>
                <a:gd name="T4" fmla="*/ 2147483647 w 1625"/>
                <a:gd name="T5" fmla="*/ 2147483647 h 279"/>
                <a:gd name="T6" fmla="*/ 2147483647 w 1625"/>
                <a:gd name="T7" fmla="*/ 2147483647 h 279"/>
                <a:gd name="T8" fmla="*/ 0 w 1625"/>
                <a:gd name="T9" fmla="*/ 0 h 279"/>
                <a:gd name="T10" fmla="*/ 2147483647 w 1625"/>
                <a:gd name="T11" fmla="*/ 2147483647 h 279"/>
                <a:gd name="T12" fmla="*/ 2147483647 w 1625"/>
                <a:gd name="T13" fmla="*/ 2147483647 h 279"/>
                <a:gd name="T14" fmla="*/ 2147483647 w 1625"/>
                <a:gd name="T15" fmla="*/ 2147483647 h 279"/>
                <a:gd name="T16" fmla="*/ 2147483647 w 1625"/>
                <a:gd name="T17" fmla="*/ 2147483647 h 279"/>
                <a:gd name="T18" fmla="*/ 2147483647 w 1625"/>
                <a:gd name="T19" fmla="*/ 2147483647 h 2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25"/>
                <a:gd name="T31" fmla="*/ 0 h 279"/>
                <a:gd name="T32" fmla="*/ 1625 w 1625"/>
                <a:gd name="T33" fmla="*/ 279 h 2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25" h="279">
                  <a:moveTo>
                    <a:pt x="1625" y="279"/>
                  </a:moveTo>
                  <a:cubicBezTo>
                    <a:pt x="1624" y="279"/>
                    <a:pt x="1616" y="272"/>
                    <a:pt x="1602" y="272"/>
                  </a:cubicBezTo>
                  <a:cubicBezTo>
                    <a:pt x="286" y="272"/>
                    <a:pt x="286" y="272"/>
                    <a:pt x="286" y="272"/>
                  </a:cubicBezTo>
                  <a:cubicBezTo>
                    <a:pt x="277" y="272"/>
                    <a:pt x="269" y="269"/>
                    <a:pt x="262" y="2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9" y="7"/>
                    <a:pt x="23" y="7"/>
                  </a:cubicBezTo>
                  <a:cubicBezTo>
                    <a:pt x="1339" y="7"/>
                    <a:pt x="1339" y="7"/>
                    <a:pt x="1339" y="7"/>
                  </a:cubicBezTo>
                  <a:cubicBezTo>
                    <a:pt x="1348" y="7"/>
                    <a:pt x="1356" y="11"/>
                    <a:pt x="1363" y="17"/>
                  </a:cubicBezTo>
                  <a:cubicBezTo>
                    <a:pt x="1618" y="272"/>
                    <a:pt x="1618" y="272"/>
                    <a:pt x="1618" y="272"/>
                  </a:cubicBezTo>
                  <a:lnTo>
                    <a:pt x="1625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grpSp>
        <p:nvGrpSpPr>
          <p:cNvPr id="11" name="Group 10出自【趣你的PPT】(微信:qunideppt)：最优质的PPT资源库"/>
          <p:cNvGrpSpPr/>
          <p:nvPr/>
        </p:nvGrpSpPr>
        <p:grpSpPr>
          <a:xfrm>
            <a:off x="0" y="4867321"/>
            <a:ext cx="6376416" cy="970309"/>
            <a:chOff x="489740" y="4955831"/>
            <a:chExt cx="5821224" cy="885825"/>
          </a:xfrm>
          <a:solidFill>
            <a:schemeClr val="accent2"/>
          </a:solidFill>
        </p:grpSpPr>
        <p:sp>
          <p:nvSpPr>
            <p:cNvPr id="12" name="出自【趣你的PPT】(微信:qunideppt)：最优质的PPT资源库"/>
            <p:cNvSpPr/>
            <p:nvPr/>
          </p:nvSpPr>
          <p:spPr>
            <a:xfrm>
              <a:off x="489740" y="4978056"/>
              <a:ext cx="1614482" cy="8413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1148414" y="4955831"/>
              <a:ext cx="5162550" cy="885825"/>
            </a:xfrm>
            <a:custGeom>
              <a:avLst/>
              <a:gdLst>
                <a:gd name="T0" fmla="*/ 2147483647 w 1625"/>
                <a:gd name="T1" fmla="*/ 0 h 279"/>
                <a:gd name="T2" fmla="*/ 2147483647 w 1625"/>
                <a:gd name="T3" fmla="*/ 2147483647 h 279"/>
                <a:gd name="T4" fmla="*/ 2147483647 w 1625"/>
                <a:gd name="T5" fmla="*/ 2147483647 h 279"/>
                <a:gd name="T6" fmla="*/ 2147483647 w 1625"/>
                <a:gd name="T7" fmla="*/ 2147483647 h 279"/>
                <a:gd name="T8" fmla="*/ 0 w 1625"/>
                <a:gd name="T9" fmla="*/ 2147483647 h 279"/>
                <a:gd name="T10" fmla="*/ 2147483647 w 1625"/>
                <a:gd name="T11" fmla="*/ 2147483647 h 279"/>
                <a:gd name="T12" fmla="*/ 2147483647 w 1625"/>
                <a:gd name="T13" fmla="*/ 2147483647 h 279"/>
                <a:gd name="T14" fmla="*/ 2147483647 w 1625"/>
                <a:gd name="T15" fmla="*/ 2147483647 h 279"/>
                <a:gd name="T16" fmla="*/ 2147483647 w 1625"/>
                <a:gd name="T17" fmla="*/ 2147483647 h 279"/>
                <a:gd name="T18" fmla="*/ 2147483647 w 1625"/>
                <a:gd name="T19" fmla="*/ 0 h 2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25"/>
                <a:gd name="T31" fmla="*/ 0 h 279"/>
                <a:gd name="T32" fmla="*/ 1625 w 1625"/>
                <a:gd name="T33" fmla="*/ 279 h 2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25" h="279">
                  <a:moveTo>
                    <a:pt x="1625" y="0"/>
                  </a:moveTo>
                  <a:cubicBezTo>
                    <a:pt x="1624" y="1"/>
                    <a:pt x="1616" y="7"/>
                    <a:pt x="1602" y="7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77" y="7"/>
                    <a:pt x="269" y="11"/>
                    <a:pt x="262" y="17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" y="279"/>
                    <a:pt x="9" y="272"/>
                    <a:pt x="23" y="272"/>
                  </a:cubicBezTo>
                  <a:cubicBezTo>
                    <a:pt x="1339" y="272"/>
                    <a:pt x="1339" y="272"/>
                    <a:pt x="1339" y="272"/>
                  </a:cubicBezTo>
                  <a:cubicBezTo>
                    <a:pt x="1348" y="272"/>
                    <a:pt x="1356" y="269"/>
                    <a:pt x="1363" y="262"/>
                  </a:cubicBezTo>
                  <a:cubicBezTo>
                    <a:pt x="1618" y="7"/>
                    <a:pt x="1618" y="7"/>
                    <a:pt x="1618" y="7"/>
                  </a:cubicBezTo>
                  <a:lnTo>
                    <a:pt x="16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charset="0"/>
                  <a:ea typeface="Roboto Condensed Light" charset="0"/>
                  <a:cs typeface="Roboto Condensed Light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49" name="出自【趣你的PPT】(微信:qunideppt)：最优质的PPT资源库"/>
          <p:cNvSpPr>
            <a:spLocks noGrp="1"/>
          </p:cNvSpPr>
          <p:nvPr>
            <p:ph type="title" idx="4294967295"/>
          </p:nvPr>
        </p:nvSpPr>
        <p:spPr>
          <a:xfrm>
            <a:off x="2621374" y="1175130"/>
            <a:ext cx="2043223" cy="330494"/>
          </a:xfrm>
          <a:prstGeom prst="rect">
            <a:avLst/>
          </a:prstGeom>
        </p:spPr>
        <p:txBody>
          <a:bodyPr/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出自【趣你的PPT】(微信:qunideppt)：最优质的PPT资源库"/>
          <p:cNvSpPr>
            <a:spLocks noGrp="1"/>
          </p:cNvSpPr>
          <p:nvPr>
            <p:ph type="body" sz="quarter" idx="4294967295"/>
          </p:nvPr>
        </p:nvSpPr>
        <p:spPr>
          <a:xfrm>
            <a:off x="2273275" y="1553589"/>
            <a:ext cx="2391322" cy="20306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  <a:sym typeface="Arial" panose="020B0604020202020204" pitchFamily="34" charset="0"/>
              </a:rPr>
              <a:t>单击此处编辑您要的内容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51" name="出自【趣你的PPT】(微信:qunideppt)：最优质的PPT资源库"/>
          <p:cNvSpPr txBox="1"/>
          <p:nvPr/>
        </p:nvSpPr>
        <p:spPr>
          <a:xfrm>
            <a:off x="2731292" y="2414577"/>
            <a:ext cx="1933305" cy="336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单击编辑内容 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2" name="出自【趣你的PPT】(微信:qunideppt)：最优质的PPT资源库"/>
          <p:cNvSpPr txBox="1"/>
          <p:nvPr/>
        </p:nvSpPr>
        <p:spPr>
          <a:xfrm>
            <a:off x="2273275" y="2793036"/>
            <a:ext cx="2240852" cy="3319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出自【趣你的PPT】(微信:qunideppt)：最优质的PPT资源库"/>
          <p:cNvSpPr txBox="1"/>
          <p:nvPr/>
        </p:nvSpPr>
        <p:spPr>
          <a:xfrm>
            <a:off x="2731292" y="3739001"/>
            <a:ext cx="2187949" cy="3784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单击编辑内容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4" name="出自【趣你的PPT】(微信:qunideppt)：最优质的PPT资源库"/>
          <p:cNvSpPr txBox="1"/>
          <p:nvPr/>
        </p:nvSpPr>
        <p:spPr>
          <a:xfrm>
            <a:off x="2273275" y="4117459"/>
            <a:ext cx="2645966" cy="2817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出自【趣你的PPT】(微信:qunideppt)：最优质的PPT资源库"/>
          <p:cNvSpPr txBox="1"/>
          <p:nvPr/>
        </p:nvSpPr>
        <p:spPr>
          <a:xfrm>
            <a:off x="2665129" y="4984859"/>
            <a:ext cx="1710101" cy="3784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单击编辑内容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6" name="出自【趣你的PPT】(微信:qunideppt)：最优质的PPT资源库"/>
          <p:cNvSpPr txBox="1"/>
          <p:nvPr/>
        </p:nvSpPr>
        <p:spPr>
          <a:xfrm>
            <a:off x="2273275" y="5363317"/>
            <a:ext cx="2240852" cy="323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>
          <a:xfrm>
            <a:off x="8278566" y="2736532"/>
            <a:ext cx="2410899" cy="19943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8200462" y="1899422"/>
            <a:ext cx="24108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单击编辑内容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4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出自【趣你的PPT】(微信:qunideppt)：最优质的PPT资源库"/>
          <p:cNvCxnSpPr/>
          <p:nvPr/>
        </p:nvCxnSpPr>
        <p:spPr>
          <a:xfrm flipH="1">
            <a:off x="1628840" y="1183577"/>
            <a:ext cx="8981032" cy="5045454"/>
          </a:xfrm>
          <a:prstGeom prst="line">
            <a:avLst/>
          </a:prstGeom>
          <a:ln w="76200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出自【趣你的PPT】(微信:qunideppt)：最优质的PPT资源库"/>
          <p:cNvCxnSpPr/>
          <p:nvPr/>
        </p:nvCxnSpPr>
        <p:spPr>
          <a:xfrm>
            <a:off x="10609873" y="1183576"/>
            <a:ext cx="1095270" cy="0"/>
          </a:xfrm>
          <a:prstGeom prst="line">
            <a:avLst/>
          </a:prstGeom>
          <a:ln w="76200" cap="rnd">
            <a:solidFill>
              <a:srgbClr val="606060"/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出自【趣你的PPT】(微信:qunideppt)：最优质的PPT资源库"/>
          <p:cNvCxnSpPr/>
          <p:nvPr/>
        </p:nvCxnSpPr>
        <p:spPr>
          <a:xfrm>
            <a:off x="0" y="6228779"/>
            <a:ext cx="1603447" cy="0"/>
          </a:xfrm>
          <a:prstGeom prst="line">
            <a:avLst/>
          </a:prstGeom>
          <a:ln w="76200" cap="rnd">
            <a:solidFill>
              <a:srgbClr val="606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出自【趣你的PPT】(微信:qunideppt)：最优质的PPT资源库"/>
          <p:cNvSpPr/>
          <p:nvPr/>
        </p:nvSpPr>
        <p:spPr>
          <a:xfrm>
            <a:off x="6533307" y="2537662"/>
            <a:ext cx="1255468" cy="12554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4668404" y="3599658"/>
            <a:ext cx="1255468" cy="12554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8290743" y="1508759"/>
            <a:ext cx="1255468" cy="12554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>
            <a:off x="2767841" y="4603551"/>
            <a:ext cx="1255468" cy="12554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出自【趣你的PPT】(微信:qunideppt)：最优质的PPT资源库"/>
          <p:cNvGrpSpPr/>
          <p:nvPr/>
        </p:nvGrpSpPr>
        <p:grpSpPr>
          <a:xfrm>
            <a:off x="2434752" y="3846598"/>
            <a:ext cx="428769" cy="852702"/>
            <a:chOff x="2434752" y="3846598"/>
            <a:chExt cx="428769" cy="852702"/>
          </a:xfrm>
        </p:grpSpPr>
        <p:cxnSp>
          <p:nvCxnSpPr>
            <p:cNvPr id="17" name="出自【趣你的PPT】(微信:qunideppt)：最优质的PPT资源库"/>
            <p:cNvCxnSpPr/>
            <p:nvPr/>
          </p:nvCxnSpPr>
          <p:spPr>
            <a:xfrm flipH="1" flipV="1">
              <a:off x="2439153" y="4275249"/>
              <a:ext cx="424368" cy="424051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出自【趣你的PPT】(微信:qunideppt)：最优质的PPT资源库"/>
            <p:cNvCxnSpPr/>
            <p:nvPr/>
          </p:nvCxnSpPr>
          <p:spPr>
            <a:xfrm flipH="1" flipV="1">
              <a:off x="2434752" y="3846598"/>
              <a:ext cx="0" cy="43783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出自【趣你的PPT】(微信:qunideppt)：最优质的PPT资源库"/>
          <p:cNvGrpSpPr/>
          <p:nvPr/>
        </p:nvGrpSpPr>
        <p:grpSpPr>
          <a:xfrm>
            <a:off x="6200777" y="1766616"/>
            <a:ext cx="442488" cy="882269"/>
            <a:chOff x="6200777" y="1766616"/>
            <a:chExt cx="442488" cy="882269"/>
          </a:xfrm>
        </p:grpSpPr>
        <p:cxnSp>
          <p:nvCxnSpPr>
            <p:cNvPr id="20" name="出自【趣你的PPT】(微信:qunideppt)：最优质的PPT资源库"/>
            <p:cNvCxnSpPr/>
            <p:nvPr/>
          </p:nvCxnSpPr>
          <p:spPr>
            <a:xfrm flipH="1" flipV="1">
              <a:off x="6205178" y="2195265"/>
              <a:ext cx="438087" cy="45362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出自【趣你的PPT】(微信:qunideppt)：最优质的PPT资源库"/>
            <p:cNvCxnSpPr/>
            <p:nvPr/>
          </p:nvCxnSpPr>
          <p:spPr>
            <a:xfrm flipH="1" flipV="1">
              <a:off x="6200777" y="1766616"/>
              <a:ext cx="0" cy="43783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出自【趣你的PPT】(微信:qunideppt)：最优质的PPT资源库"/>
          <p:cNvGrpSpPr/>
          <p:nvPr/>
        </p:nvGrpSpPr>
        <p:grpSpPr>
          <a:xfrm>
            <a:off x="9419935" y="2642306"/>
            <a:ext cx="442064" cy="884552"/>
            <a:chOff x="9419935" y="2642306"/>
            <a:chExt cx="442064" cy="884552"/>
          </a:xfrm>
        </p:grpSpPr>
        <p:cxnSp>
          <p:nvCxnSpPr>
            <p:cNvPr id="23" name="出自【趣你的PPT】(微信:qunideppt)：最优质的PPT资源库"/>
            <p:cNvCxnSpPr/>
            <p:nvPr/>
          </p:nvCxnSpPr>
          <p:spPr>
            <a:xfrm>
              <a:off x="9419935" y="2642306"/>
              <a:ext cx="438087" cy="453620"/>
            </a:xfrm>
            <a:prstGeom prst="line">
              <a:avLst/>
            </a:prstGeom>
            <a:ln w="2857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出自【趣你的PPT】(微信:qunideppt)：最优质的PPT资源库"/>
            <p:cNvCxnSpPr/>
            <p:nvPr/>
          </p:nvCxnSpPr>
          <p:spPr>
            <a:xfrm flipH="1" flipV="1">
              <a:off x="9861999" y="3089019"/>
              <a:ext cx="0" cy="43783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出自【趣你的PPT】(微信:qunideppt)：最优质的PPT资源库"/>
          <p:cNvGrpSpPr/>
          <p:nvPr/>
        </p:nvGrpSpPr>
        <p:grpSpPr>
          <a:xfrm>
            <a:off x="5818102" y="4738976"/>
            <a:ext cx="442061" cy="884552"/>
            <a:chOff x="5818102" y="4738976"/>
            <a:chExt cx="442061" cy="884552"/>
          </a:xfrm>
        </p:grpSpPr>
        <p:cxnSp>
          <p:nvCxnSpPr>
            <p:cNvPr id="28" name="出自【趣你的PPT】(微信:qunideppt)：最优质的PPT资源库"/>
            <p:cNvCxnSpPr/>
            <p:nvPr/>
          </p:nvCxnSpPr>
          <p:spPr>
            <a:xfrm>
              <a:off x="5818102" y="4738976"/>
              <a:ext cx="438087" cy="453620"/>
            </a:xfrm>
            <a:prstGeom prst="line">
              <a:avLst/>
            </a:prstGeom>
            <a:ln w="2857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出自【趣你的PPT】(微信:qunideppt)：最优质的PPT资源库"/>
            <p:cNvCxnSpPr/>
            <p:nvPr/>
          </p:nvCxnSpPr>
          <p:spPr>
            <a:xfrm flipH="1" flipV="1">
              <a:off x="6260163" y="5185689"/>
              <a:ext cx="0" cy="43783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出自【趣你的PPT】(微信:qunideppt)：最优质的PPT资源库"/>
          <p:cNvSpPr txBox="1"/>
          <p:nvPr/>
        </p:nvSpPr>
        <p:spPr>
          <a:xfrm>
            <a:off x="1005066" y="2954705"/>
            <a:ext cx="1808018" cy="555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ms-MY" altLang="zh-CN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>
          <a:xfrm>
            <a:off x="595407" y="3322260"/>
            <a:ext cx="2112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单击此处编辑标题，建议您在展示时采用微软雅黑字体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4725289" y="822571"/>
            <a:ext cx="1808018" cy="555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ms-MY" altLang="zh-CN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4" name="出自【趣你的PPT】(微信:qunideppt)：最优质的PPT资源库"/>
          <p:cNvSpPr/>
          <p:nvPr/>
        </p:nvSpPr>
        <p:spPr>
          <a:xfrm>
            <a:off x="4315630" y="1190126"/>
            <a:ext cx="2112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单击此处编辑标题，建议您在展示时采用微软雅黑字体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6312458" y="5460708"/>
            <a:ext cx="1808018" cy="555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ms-MY" altLang="zh-CN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6" name="出自【趣你的PPT】(微信:qunideppt)：最优质的PPT资源库"/>
          <p:cNvSpPr/>
          <p:nvPr/>
        </p:nvSpPr>
        <p:spPr>
          <a:xfrm>
            <a:off x="6312459" y="5809159"/>
            <a:ext cx="2112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单击此处编辑标题，建议您在展示时采用微软雅黑字体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7" name="出自【趣你的PPT】(微信:qunideppt)：最优质的PPT资源库"/>
          <p:cNvSpPr txBox="1"/>
          <p:nvPr/>
        </p:nvSpPr>
        <p:spPr>
          <a:xfrm>
            <a:off x="9804736" y="3651861"/>
            <a:ext cx="1808018" cy="555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单击此处编辑</a:t>
            </a:r>
            <a:endParaRPr kumimoji="0" lang="ms-MY" altLang="zh-CN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>
          <a:xfrm>
            <a:off x="9804737" y="4000312"/>
            <a:ext cx="2112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单击此处编辑标题，建议您在展示时采用微软雅黑字体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 bwMode="auto">
          <a:xfrm>
            <a:off x="5006281" y="3973542"/>
            <a:ext cx="560385" cy="507699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8637805" y="1841628"/>
            <a:ext cx="561343" cy="560384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出自【趣你的PPT】(微信:qunideppt)：最优质的PPT资源库"/>
          <p:cNvSpPr/>
          <p:nvPr/>
        </p:nvSpPr>
        <p:spPr bwMode="auto">
          <a:xfrm>
            <a:off x="3115382" y="4986057"/>
            <a:ext cx="560385" cy="490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出自【趣你的PPT】(微信:qunideppt)：最优质的PPT资源库"/>
          <p:cNvSpPr/>
          <p:nvPr/>
        </p:nvSpPr>
        <p:spPr bwMode="auto">
          <a:xfrm>
            <a:off x="6880369" y="2869116"/>
            <a:ext cx="561343" cy="5603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10486" t="9748" r="10486" b="3404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2689185" y="1950334"/>
            <a:ext cx="6813630" cy="2957332"/>
          </a:xfrm>
          <a:prstGeom prst="rect">
            <a:avLst/>
          </a:prstGeom>
          <a:solidFill>
            <a:srgbClr val="2E38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831940" y="2092124"/>
            <a:ext cx="6528121" cy="26737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079432" y="2411720"/>
            <a:ext cx="6033136" cy="2033351"/>
            <a:chOff x="3113936" y="2482052"/>
            <a:chExt cx="6033136" cy="2033351"/>
          </a:xfrm>
        </p:grpSpPr>
        <p:sp>
          <p:nvSpPr>
            <p:cNvPr id="12" name="文本框 11"/>
            <p:cNvSpPr txBox="1"/>
            <p:nvPr/>
          </p:nvSpPr>
          <p:spPr>
            <a:xfrm>
              <a:off x="3113936" y="2482052"/>
              <a:ext cx="60331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540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谢谢聆听</a:t>
              </a:r>
              <a:r>
                <a:rPr lang="en-US" altLang="zh-CN" sz="540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/THANKS</a:t>
              </a:r>
              <a:endParaRPr lang="zh-CN" altLang="en-US" sz="54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213830" y="3474690"/>
              <a:ext cx="5833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 GRADUATION  THESIS  TEMPLATE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363055" y="3913330"/>
              <a:ext cx="5534898" cy="0"/>
            </a:xfrm>
            <a:prstGeom prst="line">
              <a:avLst/>
            </a:prstGeom>
            <a:ln w="31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4253112" y="3931838"/>
              <a:ext cx="375478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汇报人：</a:t>
              </a:r>
              <a:r>
                <a:rPr lang="en-US" altLang="zh-CN" sz="320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xiazaii</a:t>
              </a:r>
              <a:endParaRPr lang="zh-CN" altLang="en-US" sz="32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029"/>
            <a:ext cx="12192000" cy="5157971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1348740" y="331847"/>
            <a:ext cx="949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更多精美模板风云搜索：借车偷花</a:t>
            </a:r>
            <a:endParaRPr lang="zh-CN" altLang="en-US" sz="48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10486" t="9748" r="10486" b="3404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2689185" y="934720"/>
            <a:ext cx="6813630" cy="4988560"/>
          </a:xfrm>
          <a:prstGeom prst="rect">
            <a:avLst/>
          </a:prstGeom>
          <a:solidFill>
            <a:srgbClr val="2E38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831940" y="1097280"/>
            <a:ext cx="6528121" cy="46634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88582" y="2660470"/>
            <a:ext cx="4414837" cy="2710901"/>
            <a:chOff x="3888582" y="2073550"/>
            <a:chExt cx="4414837" cy="2710901"/>
          </a:xfrm>
        </p:grpSpPr>
        <p:sp>
          <p:nvSpPr>
            <p:cNvPr id="14" name="文本框 128"/>
            <p:cNvSpPr txBox="1">
              <a:spLocks noChangeArrowheads="1"/>
            </p:cNvSpPr>
            <p:nvPr/>
          </p:nvSpPr>
          <p:spPr bwMode="auto">
            <a:xfrm>
              <a:off x="5714531" y="2073550"/>
              <a:ext cx="2588888" cy="52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工作回顾总结</a:t>
              </a:r>
            </a:p>
          </p:txBody>
        </p:sp>
        <p:sp>
          <p:nvSpPr>
            <p:cNvPr id="22" name="文本框 129"/>
            <p:cNvSpPr txBox="1">
              <a:spLocks noChangeArrowheads="1"/>
            </p:cNvSpPr>
            <p:nvPr/>
          </p:nvSpPr>
          <p:spPr bwMode="auto">
            <a:xfrm>
              <a:off x="3888582" y="2073550"/>
              <a:ext cx="1596530" cy="52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01</a:t>
              </a: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 bwMode="auto">
            <a:xfrm flipV="1">
              <a:off x="5468144" y="2168800"/>
              <a:ext cx="130175" cy="333375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127"/>
            <p:cNvSpPr txBox="1">
              <a:spLocks noChangeArrowheads="1"/>
            </p:cNvSpPr>
            <p:nvPr/>
          </p:nvSpPr>
          <p:spPr bwMode="auto">
            <a:xfrm>
              <a:off x="5714207" y="2802213"/>
              <a:ext cx="25892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自我鉴定评价</a:t>
              </a:r>
            </a:p>
          </p:txBody>
        </p:sp>
        <p:sp>
          <p:nvSpPr>
            <p:cNvPr id="26" name="文本框 130"/>
            <p:cNvSpPr txBox="1">
              <a:spLocks noChangeArrowheads="1"/>
            </p:cNvSpPr>
            <p:nvPr/>
          </p:nvSpPr>
          <p:spPr bwMode="auto">
            <a:xfrm>
              <a:off x="3888582" y="2802762"/>
              <a:ext cx="1596530" cy="52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02</a:t>
              </a: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 flipV="1">
              <a:off x="5468144" y="2897463"/>
              <a:ext cx="130175" cy="333375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126"/>
            <p:cNvSpPr txBox="1">
              <a:spLocks noChangeArrowheads="1"/>
            </p:cNvSpPr>
            <p:nvPr/>
          </p:nvSpPr>
          <p:spPr bwMode="auto">
            <a:xfrm>
              <a:off x="5714207" y="3532463"/>
              <a:ext cx="258921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经验反思总结</a:t>
              </a:r>
            </a:p>
          </p:txBody>
        </p:sp>
        <p:sp>
          <p:nvSpPr>
            <p:cNvPr id="30" name="文本框 131"/>
            <p:cNvSpPr txBox="1">
              <a:spLocks noChangeArrowheads="1"/>
            </p:cNvSpPr>
            <p:nvPr/>
          </p:nvSpPr>
          <p:spPr bwMode="auto">
            <a:xfrm>
              <a:off x="3888582" y="3531975"/>
              <a:ext cx="1596530" cy="52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03</a:t>
              </a: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 bwMode="auto">
            <a:xfrm flipV="1">
              <a:off x="5468144" y="3627713"/>
              <a:ext cx="130175" cy="331787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125"/>
            <p:cNvSpPr txBox="1">
              <a:spLocks noChangeArrowheads="1"/>
            </p:cNvSpPr>
            <p:nvPr/>
          </p:nvSpPr>
          <p:spPr bwMode="auto">
            <a:xfrm>
              <a:off x="5714531" y="4261187"/>
              <a:ext cx="2588888" cy="52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改进实施措施</a:t>
              </a:r>
            </a:p>
          </p:txBody>
        </p:sp>
        <p:sp>
          <p:nvSpPr>
            <p:cNvPr id="34" name="文本框 132"/>
            <p:cNvSpPr txBox="1">
              <a:spLocks noChangeArrowheads="1"/>
            </p:cNvSpPr>
            <p:nvPr/>
          </p:nvSpPr>
          <p:spPr bwMode="auto">
            <a:xfrm>
              <a:off x="3888582" y="4261187"/>
              <a:ext cx="1596530" cy="52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</a:t>
              </a: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 bwMode="auto">
            <a:xfrm flipV="1">
              <a:off x="5468144" y="4356375"/>
              <a:ext cx="130175" cy="333375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84"/>
          <p:cNvGrpSpPr/>
          <p:nvPr/>
        </p:nvGrpSpPr>
        <p:grpSpPr>
          <a:xfrm>
            <a:off x="4614863" y="1486630"/>
            <a:ext cx="2393950" cy="1108075"/>
            <a:chOff x="2188026" y="4592044"/>
            <a:chExt cx="2394860" cy="1107996"/>
          </a:xfrm>
        </p:grpSpPr>
        <p:sp>
          <p:nvSpPr>
            <p:cNvPr id="37" name="文本框 85"/>
            <p:cNvSpPr txBox="1">
              <a:spLocks noChangeArrowheads="1"/>
            </p:cNvSpPr>
            <p:nvPr/>
          </p:nvSpPr>
          <p:spPr bwMode="auto">
            <a:xfrm>
              <a:off x="2188026" y="4592044"/>
              <a:ext cx="239486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ONTENTS</a:t>
              </a: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86"/>
            <p:cNvSpPr txBox="1">
              <a:spLocks noChangeArrowheads="1"/>
            </p:cNvSpPr>
            <p:nvPr/>
          </p:nvSpPr>
          <p:spPr bwMode="auto">
            <a:xfrm>
              <a:off x="3100616" y="4704617"/>
              <a:ext cx="10885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kumimoji="0" lang="zh-CN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l="10486" t="9748" r="10486" b="3404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2689185" y="934720"/>
            <a:ext cx="6813630" cy="4988560"/>
          </a:xfrm>
          <a:prstGeom prst="rect">
            <a:avLst/>
          </a:prstGeom>
          <a:solidFill>
            <a:srgbClr val="2E38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66995" y="3044691"/>
            <a:ext cx="4858010" cy="1184117"/>
            <a:chOff x="1722049" y="2835433"/>
            <a:chExt cx="4375282" cy="1184117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1722049" y="2838450"/>
              <a:ext cx="0" cy="11811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722049" y="4019550"/>
              <a:ext cx="4375282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6096000" y="2838450"/>
              <a:ext cx="0" cy="11811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722049" y="2835433"/>
              <a:ext cx="64307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452930" y="2835433"/>
              <a:ext cx="64307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4779663" y="2629192"/>
            <a:ext cx="263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9" name="矩形 33"/>
          <p:cNvSpPr>
            <a:spLocks noChangeArrowheads="1"/>
          </p:cNvSpPr>
          <p:nvPr/>
        </p:nvSpPr>
        <p:spPr bwMode="auto">
          <a:xfrm>
            <a:off x="3801039" y="3636750"/>
            <a:ext cx="45899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1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according to draw the text box size</a:t>
            </a:r>
            <a:r>
              <a:rPr lang="zh-CN" altLang="en-US" sz="11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。</a:t>
            </a:r>
            <a:r>
              <a:rPr lang="en-US" altLang="zh-CN" sz="11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please read the instructions and more work at the end of the template.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-2" y="548640"/>
            <a:ext cx="1019219" cy="980903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251289" y="3057832"/>
            <a:ext cx="3948610" cy="3800169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87235" y="-1"/>
            <a:ext cx="1019219" cy="980903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243390" y="2224490"/>
            <a:ext cx="3948610" cy="3800169"/>
          </a:xfrm>
          <a:prstGeom prst="line">
            <a:avLst/>
          </a:prstGeom>
          <a:ln w="19050">
            <a:solidFill>
              <a:srgbClr val="2E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出自【趣你的PPT】(微信:qunideppt)：最优质的PPT资源库"/>
          <p:cNvSpPr/>
          <p:nvPr/>
        </p:nvSpPr>
        <p:spPr>
          <a:xfrm rot="9198256">
            <a:off x="5300304" y="3214175"/>
            <a:ext cx="1480745" cy="1483695"/>
          </a:xfrm>
          <a:prstGeom prst="rect">
            <a:avLst/>
          </a:prstGeom>
          <a:solidFill>
            <a:schemeClr val="accent2"/>
          </a:solidFill>
          <a:ln w="63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 rot="9198256">
            <a:off x="6107045" y="4649199"/>
            <a:ext cx="1687224" cy="18524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93900"/>
              </a:cxn>
              <a:cxn ang="0">
                <a:pos x="1816100" y="1993900"/>
              </a:cxn>
            </a:cxnLst>
            <a:rect l="0" t="0" r="0" b="0"/>
            <a:pathLst>
              <a:path w="820" h="819">
                <a:moveTo>
                  <a:pt x="0" y="0"/>
                </a:moveTo>
                <a:lnTo>
                  <a:pt x="0" y="819"/>
                </a:lnTo>
                <a:lnTo>
                  <a:pt x="820" y="819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>
          <a:xfrm rot="14598256">
            <a:off x="3580633" y="3936849"/>
            <a:ext cx="1690174" cy="18524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93900"/>
              </a:cxn>
              <a:cxn ang="0">
                <a:pos x="1819275" y="1993900"/>
              </a:cxn>
            </a:cxnLst>
            <a:rect l="0" t="0" r="0" b="0"/>
            <a:pathLst>
              <a:path w="820" h="819">
                <a:moveTo>
                  <a:pt x="0" y="0"/>
                </a:moveTo>
                <a:lnTo>
                  <a:pt x="0" y="819"/>
                </a:lnTo>
                <a:lnTo>
                  <a:pt x="820" y="819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>
          <a:xfrm rot="3798256" flipH="1">
            <a:off x="4203018" y="1500404"/>
            <a:ext cx="1855356" cy="1673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01813"/>
              </a:cxn>
              <a:cxn ang="0">
                <a:pos x="1997075" y="1801813"/>
              </a:cxn>
            </a:cxnLst>
            <a:rect l="0" t="0" r="0" b="0"/>
            <a:pathLst>
              <a:path w="820" h="819">
                <a:moveTo>
                  <a:pt x="0" y="0"/>
                </a:moveTo>
                <a:lnTo>
                  <a:pt x="0" y="819"/>
                </a:lnTo>
                <a:lnTo>
                  <a:pt x="820" y="819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>
          <a:xfrm rot="14598256" flipH="1" flipV="1">
            <a:off x="6813496" y="2122789"/>
            <a:ext cx="1684274" cy="18524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93900"/>
              </a:cxn>
              <a:cxn ang="0">
                <a:pos x="1812925" y="1993900"/>
              </a:cxn>
            </a:cxnLst>
            <a:rect l="0" t="0" r="0" b="0"/>
            <a:pathLst>
              <a:path w="820" h="819">
                <a:moveTo>
                  <a:pt x="0" y="0"/>
                </a:moveTo>
                <a:lnTo>
                  <a:pt x="0" y="819"/>
                </a:lnTo>
                <a:lnTo>
                  <a:pt x="820" y="819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8" name="Group 28出自【趣你的PPT】(微信:qunideppt)：最优质的PPT资源库"/>
          <p:cNvGrpSpPr/>
          <p:nvPr/>
        </p:nvGrpSpPr>
        <p:grpSpPr>
          <a:xfrm rot="20757168">
            <a:off x="5656584" y="3503958"/>
            <a:ext cx="881536" cy="877329"/>
            <a:chOff x="7886700" y="4848225"/>
            <a:chExt cx="665163" cy="661988"/>
          </a:xfrm>
          <a:solidFill>
            <a:srgbClr val="FFFFFF"/>
          </a:solidFill>
        </p:grpSpPr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7886700" y="5243513"/>
              <a:ext cx="266700" cy="266700"/>
            </a:xfrm>
            <a:custGeom>
              <a:avLst/>
              <a:gdLst>
                <a:gd name="T0" fmla="*/ 168 w 168"/>
                <a:gd name="T1" fmla="*/ 86 h 168"/>
                <a:gd name="T2" fmla="*/ 0 w 168"/>
                <a:gd name="T3" fmla="*/ 168 h 168"/>
                <a:gd name="T4" fmla="*/ 82 w 168"/>
                <a:gd name="T5" fmla="*/ 0 h 168"/>
                <a:gd name="T6" fmla="*/ 168 w 168"/>
                <a:gd name="T7" fmla="*/ 8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68">
                  <a:moveTo>
                    <a:pt x="168" y="86"/>
                  </a:moveTo>
                  <a:lnTo>
                    <a:pt x="0" y="168"/>
                  </a:lnTo>
                  <a:lnTo>
                    <a:pt x="82" y="0"/>
                  </a:lnTo>
                  <a:lnTo>
                    <a:pt x="16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 bwMode="auto">
            <a:xfrm>
              <a:off x="8355013" y="4848225"/>
              <a:ext cx="196850" cy="193675"/>
            </a:xfrm>
            <a:custGeom>
              <a:avLst/>
              <a:gdLst>
                <a:gd name="T0" fmla="*/ 43 w 62"/>
                <a:gd name="T1" fmla="*/ 61 h 61"/>
                <a:gd name="T2" fmla="*/ 0 w 62"/>
                <a:gd name="T3" fmla="*/ 18 h 61"/>
                <a:gd name="T4" fmla="*/ 14 w 62"/>
                <a:gd name="T5" fmla="*/ 5 h 61"/>
                <a:gd name="T6" fmla="*/ 33 w 62"/>
                <a:gd name="T7" fmla="*/ 5 h 61"/>
                <a:gd name="T8" fmla="*/ 56 w 62"/>
                <a:gd name="T9" fmla="*/ 28 h 61"/>
                <a:gd name="T10" fmla="*/ 56 w 62"/>
                <a:gd name="T11" fmla="*/ 48 h 61"/>
                <a:gd name="T12" fmla="*/ 43 w 62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1">
                  <a:moveTo>
                    <a:pt x="43" y="61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0"/>
                    <a:pt x="27" y="0"/>
                    <a:pt x="33" y="5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42"/>
                    <a:pt x="56" y="48"/>
                  </a:cubicBezTo>
                  <a:lnTo>
                    <a:pt x="4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8039100" y="4937125"/>
              <a:ext cx="420688" cy="423863"/>
            </a:xfrm>
            <a:custGeom>
              <a:avLst/>
              <a:gdLst>
                <a:gd name="T0" fmla="*/ 65 w 133"/>
                <a:gd name="T1" fmla="*/ 91 h 134"/>
                <a:gd name="T2" fmla="*/ 65 w 133"/>
                <a:gd name="T3" fmla="*/ 80 h 134"/>
                <a:gd name="T4" fmla="*/ 117 w 133"/>
                <a:gd name="T5" fmla="*/ 28 h 134"/>
                <a:gd name="T6" fmla="*/ 89 w 133"/>
                <a:gd name="T7" fmla="*/ 0 h 134"/>
                <a:gd name="T8" fmla="*/ 0 w 133"/>
                <a:gd name="T9" fmla="*/ 90 h 134"/>
                <a:gd name="T10" fmla="*/ 43 w 133"/>
                <a:gd name="T11" fmla="*/ 134 h 134"/>
                <a:gd name="T12" fmla="*/ 133 w 133"/>
                <a:gd name="T13" fmla="*/ 44 h 134"/>
                <a:gd name="T14" fmla="*/ 128 w 133"/>
                <a:gd name="T15" fmla="*/ 39 h 134"/>
                <a:gd name="T16" fmla="*/ 75 w 133"/>
                <a:gd name="T17" fmla="*/ 91 h 134"/>
                <a:gd name="T18" fmla="*/ 65 w 133"/>
                <a:gd name="T19" fmla="*/ 9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4">
                  <a:moveTo>
                    <a:pt x="65" y="91"/>
                  </a:moveTo>
                  <a:cubicBezTo>
                    <a:pt x="62" y="88"/>
                    <a:pt x="62" y="83"/>
                    <a:pt x="65" y="80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3" y="94"/>
                    <a:pt x="68" y="94"/>
                    <a:pt x="6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出自【趣你的PPT】(微信:qunideppt)：最优质的PPT资源库"/>
          <p:cNvGrpSpPr/>
          <p:nvPr/>
        </p:nvGrpSpPr>
        <p:grpSpPr>
          <a:xfrm rot="19996160">
            <a:off x="5104149" y="5200444"/>
            <a:ext cx="2508517" cy="908784"/>
            <a:chOff x="1030045" y="1849438"/>
            <a:chExt cx="2700126" cy="978199"/>
          </a:xfrm>
        </p:grpSpPr>
        <p:sp>
          <p:nvSpPr>
            <p:cNvPr id="29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30" name="出自【趣你的PPT】(微信:qunideppt)：最优质的PPT资源库"/>
            <p:cNvSpPr txBox="1"/>
            <p:nvPr/>
          </p:nvSpPr>
          <p:spPr>
            <a:xfrm>
              <a:off x="1030045" y="2171692"/>
              <a:ext cx="2700126" cy="65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出自【趣你的PPT】(微信:qunideppt)：最优质的PPT资源库"/>
          <p:cNvGrpSpPr/>
          <p:nvPr/>
        </p:nvGrpSpPr>
        <p:grpSpPr>
          <a:xfrm rot="19996160">
            <a:off x="2689004" y="4513089"/>
            <a:ext cx="2510051" cy="908784"/>
            <a:chOff x="1028393" y="1849438"/>
            <a:chExt cx="2701777" cy="978199"/>
          </a:xfrm>
        </p:grpSpPr>
        <p:sp>
          <p:nvSpPr>
            <p:cNvPr id="32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33" name="出自【趣你的PPT】(微信:qunideppt)：最优质的PPT资源库"/>
            <p:cNvSpPr txBox="1"/>
            <p:nvPr/>
          </p:nvSpPr>
          <p:spPr>
            <a:xfrm>
              <a:off x="1028393" y="2171691"/>
              <a:ext cx="2701777" cy="655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出自【趣你的PPT】(微信:qunideppt)：最优质的PPT资源库"/>
          <p:cNvGrpSpPr/>
          <p:nvPr/>
        </p:nvGrpSpPr>
        <p:grpSpPr>
          <a:xfrm rot="19969920">
            <a:off x="6875821" y="2419695"/>
            <a:ext cx="2572659" cy="922269"/>
            <a:chOff x="8424092" y="1912141"/>
            <a:chExt cx="2769168" cy="992715"/>
          </a:xfrm>
        </p:grpSpPr>
        <p:sp>
          <p:nvSpPr>
            <p:cNvPr id="34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8443696" y="1912141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39" name="出自【趣你的PPT】(微信:qunideppt)：最优质的PPT资源库"/>
            <p:cNvSpPr txBox="1"/>
            <p:nvPr/>
          </p:nvSpPr>
          <p:spPr>
            <a:xfrm>
              <a:off x="8424092" y="2248910"/>
              <a:ext cx="2769168" cy="655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出自【趣你的PPT】(微信:qunideppt)：最优质的PPT资源库"/>
          <p:cNvGrpSpPr/>
          <p:nvPr/>
        </p:nvGrpSpPr>
        <p:grpSpPr>
          <a:xfrm rot="19969920">
            <a:off x="4544145" y="1642185"/>
            <a:ext cx="2552594" cy="922269"/>
            <a:chOff x="8424092" y="1912141"/>
            <a:chExt cx="2747570" cy="992715"/>
          </a:xfrm>
        </p:grpSpPr>
        <p:sp>
          <p:nvSpPr>
            <p:cNvPr id="41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8443696" y="1912141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42" name="出自【趣你的PPT】(微信:qunideppt)：最优质的PPT资源库"/>
            <p:cNvSpPr txBox="1"/>
            <p:nvPr/>
          </p:nvSpPr>
          <p:spPr>
            <a:xfrm>
              <a:off x="8424092" y="2248910"/>
              <a:ext cx="2747570" cy="655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7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出自【趣你的PPT】(微信:qunideppt)：最优质的PPT资源库" descr="New Macbook Sil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239" y="3103563"/>
            <a:ext cx="28416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出自【趣你的PPT】(微信:qunideppt)：最优质的PPT资源库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" b="2713"/>
          <a:stretch>
            <a:fillRect/>
          </a:stretch>
        </p:blipFill>
        <p:spPr>
          <a:xfrm>
            <a:off x="1957388" y="3209925"/>
            <a:ext cx="2165350" cy="1365250"/>
          </a:xfrm>
          <a:prstGeom prst="rect">
            <a:avLst/>
          </a:prstGeom>
        </p:spPr>
      </p:pic>
      <p:pic>
        <p:nvPicPr>
          <p:cNvPr id="4" name="出自【趣你的PPT】(微信:qunideppt)：最优质的PPT资源库" descr="New Macbook Sil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6814" y="3113088"/>
            <a:ext cx="28416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出自【趣你的PPT】(微信:qunideppt)：最优质的PPT资源库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692"/>
          <a:stretch>
            <a:fillRect/>
          </a:stretch>
        </p:blipFill>
        <p:spPr>
          <a:xfrm>
            <a:off x="7854951" y="3224213"/>
            <a:ext cx="2165350" cy="1365250"/>
          </a:xfrm>
          <a:prstGeom prst="rect">
            <a:avLst/>
          </a:prstGeom>
        </p:spPr>
      </p:pic>
      <p:pic>
        <p:nvPicPr>
          <p:cNvPr id="6" name="出自【趣你的PPT】(微信:qunideppt)：最优质的PPT资源库" descr="New Macbook Sil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8476" y="1554163"/>
            <a:ext cx="608965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出自【趣你的PPT】(微信:qunideppt)：最优质的PPT资源库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" b="864"/>
          <a:stretch>
            <a:fillRect/>
          </a:stretch>
        </p:blipFill>
        <p:spPr>
          <a:xfrm>
            <a:off x="3701144" y="1814286"/>
            <a:ext cx="4682446" cy="2941864"/>
          </a:xfrm>
          <a:prstGeom prst="rect">
            <a:avLst/>
          </a:prstGeom>
        </p:spPr>
      </p:pic>
      <p:sp>
        <p:nvSpPr>
          <p:cNvPr id="8" name="出自【趣你的PPT】(微信:qunideppt)：最优质的PPT资源库"/>
          <p:cNvSpPr txBox="1"/>
          <p:nvPr/>
        </p:nvSpPr>
        <p:spPr bwMode="auto">
          <a:xfrm>
            <a:off x="4310063" y="5805488"/>
            <a:ext cx="37163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单击添加标题，建议您在展示时采用微软雅黑字体</a:t>
            </a:r>
          </a:p>
        </p:txBody>
      </p:sp>
      <p:sp>
        <p:nvSpPr>
          <p:cNvPr id="9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003801" y="5383213"/>
            <a:ext cx="2330450" cy="3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rPr>
              <a:t>单击此处编辑内容</a:t>
            </a:r>
          </a:p>
        </p:txBody>
      </p:sp>
      <p:sp>
        <p:nvSpPr>
          <p:cNvPr id="10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>
            <a:off x="5361781" y="2668928"/>
            <a:ext cx="1797050" cy="155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6350">
            <a:noFill/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>
            <a:off x="4293394" y="1851365"/>
            <a:ext cx="2203450" cy="3138488"/>
          </a:xfrm>
          <a:custGeom>
            <a:avLst/>
            <a:gdLst/>
            <a:ahLst/>
            <a:cxnLst>
              <a:cxn ang="0">
                <a:pos x="0" y="3138488"/>
              </a:cxn>
              <a:cxn ang="0">
                <a:pos x="1819075" y="0"/>
              </a:cxn>
              <a:cxn ang="0">
                <a:pos x="2203450" y="735443"/>
              </a:cxn>
            </a:cxnLst>
            <a:rect l="0" t="0" r="0" b="0"/>
            <a:pathLst>
              <a:path w="985" h="1404">
                <a:moveTo>
                  <a:pt x="0" y="1404"/>
                </a:moveTo>
                <a:lnTo>
                  <a:pt x="814" y="0"/>
                </a:lnTo>
                <a:lnTo>
                  <a:pt x="986" y="329"/>
                </a:ln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>
            <a:off x="4729956" y="4189753"/>
            <a:ext cx="3627438" cy="630237"/>
          </a:xfrm>
          <a:custGeom>
            <a:avLst/>
            <a:gdLst/>
            <a:ahLst/>
            <a:cxnLst>
              <a:cxn ang="0">
                <a:pos x="3627438" y="630237"/>
              </a:cxn>
              <a:cxn ang="0">
                <a:pos x="0" y="621266"/>
              </a:cxn>
              <a:cxn ang="0">
                <a:pos x="388894" y="0"/>
              </a:cxn>
            </a:cxnLst>
            <a:rect l="0" t="0" r="0" b="0"/>
            <a:pathLst>
              <a:path w="1623" h="281">
                <a:moveTo>
                  <a:pt x="1623" y="281"/>
                </a:moveTo>
                <a:lnTo>
                  <a:pt x="0" y="277"/>
                </a:lnTo>
                <a:lnTo>
                  <a:pt x="174" y="0"/>
                </a:ln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6160294" y="1368765"/>
            <a:ext cx="1806575" cy="3148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06575" y="3148013"/>
              </a:cxn>
              <a:cxn ang="0">
                <a:pos x="961420" y="3145777"/>
              </a:cxn>
            </a:cxnLst>
            <a:rect l="0" t="0" r="0" b="0"/>
            <a:pathLst>
              <a:path w="807" h="1408">
                <a:moveTo>
                  <a:pt x="0" y="0"/>
                </a:moveTo>
                <a:lnTo>
                  <a:pt x="808" y="1408"/>
                </a:lnTo>
                <a:lnTo>
                  <a:pt x="430" y="1407"/>
                </a:ln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3" name="Group 12出自【趣你的PPT】(微信:qunideppt)：最优质的PPT资源库"/>
          <p:cNvGrpSpPr/>
          <p:nvPr/>
        </p:nvGrpSpPr>
        <p:grpSpPr>
          <a:xfrm>
            <a:off x="1361080" y="2590682"/>
            <a:ext cx="2583542" cy="867980"/>
            <a:chOff x="1146629" y="1849438"/>
            <a:chExt cx="2583542" cy="867980"/>
          </a:xfrm>
        </p:grpSpPr>
        <p:sp>
          <p:nvSpPr>
            <p:cNvPr id="14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15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出自【趣你的PPT】(微信:qunideppt)：最优质的PPT资源库"/>
          <p:cNvGrpSpPr/>
          <p:nvPr/>
        </p:nvGrpSpPr>
        <p:grpSpPr>
          <a:xfrm>
            <a:off x="8396879" y="2583425"/>
            <a:ext cx="2583542" cy="882494"/>
            <a:chOff x="1146629" y="1834924"/>
            <a:chExt cx="2583542" cy="882494"/>
          </a:xfrm>
        </p:grpSpPr>
        <p:sp>
          <p:nvSpPr>
            <p:cNvPr id="17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18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9" name="出自【趣你的PPT】(微信:qunideppt)：最优质的PPT资源库"/>
          <p:cNvSpPr txBox="1"/>
          <p:nvPr/>
        </p:nvSpPr>
        <p:spPr>
          <a:xfrm>
            <a:off x="2709609" y="5772036"/>
            <a:ext cx="7392334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520882" y="5479025"/>
            <a:ext cx="1395766" cy="3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grpSp>
        <p:nvGrpSpPr>
          <p:cNvPr id="21" name="Group 20出自【趣你的PPT】(微信:qunideppt)：最优质的PPT资源库"/>
          <p:cNvGrpSpPr/>
          <p:nvPr/>
        </p:nvGrpSpPr>
        <p:grpSpPr>
          <a:xfrm>
            <a:off x="5915380" y="3336913"/>
            <a:ext cx="665956" cy="670731"/>
            <a:chOff x="3182938" y="1412875"/>
            <a:chExt cx="442912" cy="446088"/>
          </a:xfrm>
          <a:solidFill>
            <a:srgbClr val="FFFFFF"/>
          </a:solidFill>
        </p:grpSpPr>
        <p:sp>
          <p:nvSpPr>
            <p:cNvPr id="2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209925" y="1443038"/>
              <a:ext cx="390525" cy="385763"/>
            </a:xfrm>
            <a:custGeom>
              <a:avLst/>
              <a:gdLst>
                <a:gd name="T0" fmla="*/ 0 w 104"/>
                <a:gd name="T1" fmla="*/ 51 h 103"/>
                <a:gd name="T2" fmla="*/ 104 w 104"/>
                <a:gd name="T3" fmla="*/ 51 h 103"/>
                <a:gd name="T4" fmla="*/ 59 w 104"/>
                <a:gd name="T5" fmla="*/ 43 h 103"/>
                <a:gd name="T6" fmla="*/ 72 w 104"/>
                <a:gd name="T7" fmla="*/ 10 h 103"/>
                <a:gd name="T8" fmla="*/ 59 w 104"/>
                <a:gd name="T9" fmla="*/ 43 h 103"/>
                <a:gd name="T10" fmla="*/ 53 w 104"/>
                <a:gd name="T11" fmla="*/ 40 h 103"/>
                <a:gd name="T12" fmla="*/ 69 w 104"/>
                <a:gd name="T13" fmla="*/ 9 h 103"/>
                <a:gd name="T14" fmla="*/ 50 w 104"/>
                <a:gd name="T15" fmla="*/ 40 h 103"/>
                <a:gd name="T16" fmla="*/ 36 w 104"/>
                <a:gd name="T17" fmla="*/ 8 h 103"/>
                <a:gd name="T18" fmla="*/ 50 w 104"/>
                <a:gd name="T19" fmla="*/ 40 h 103"/>
                <a:gd name="T20" fmla="*/ 46 w 104"/>
                <a:gd name="T21" fmla="*/ 42 h 103"/>
                <a:gd name="T22" fmla="*/ 33 w 104"/>
                <a:gd name="T23" fmla="*/ 9 h 103"/>
                <a:gd name="T24" fmla="*/ 41 w 104"/>
                <a:gd name="T25" fmla="*/ 50 h 103"/>
                <a:gd name="T26" fmla="*/ 9 w 104"/>
                <a:gd name="T27" fmla="*/ 35 h 103"/>
                <a:gd name="T28" fmla="*/ 41 w 104"/>
                <a:gd name="T29" fmla="*/ 50 h 103"/>
                <a:gd name="T30" fmla="*/ 41 w 104"/>
                <a:gd name="T31" fmla="*/ 55 h 103"/>
                <a:gd name="T32" fmla="*/ 6 w 104"/>
                <a:gd name="T33" fmla="*/ 53 h 103"/>
                <a:gd name="T34" fmla="*/ 45 w 104"/>
                <a:gd name="T35" fmla="*/ 61 h 103"/>
                <a:gd name="T36" fmla="*/ 33 w 104"/>
                <a:gd name="T37" fmla="*/ 94 h 103"/>
                <a:gd name="T38" fmla="*/ 45 w 104"/>
                <a:gd name="T39" fmla="*/ 61 h 103"/>
                <a:gd name="T40" fmla="*/ 50 w 104"/>
                <a:gd name="T41" fmla="*/ 63 h 103"/>
                <a:gd name="T42" fmla="*/ 36 w 104"/>
                <a:gd name="T43" fmla="*/ 95 h 103"/>
                <a:gd name="T44" fmla="*/ 53 w 104"/>
                <a:gd name="T45" fmla="*/ 63 h 103"/>
                <a:gd name="T46" fmla="*/ 69 w 104"/>
                <a:gd name="T47" fmla="*/ 95 h 103"/>
                <a:gd name="T48" fmla="*/ 53 w 104"/>
                <a:gd name="T49" fmla="*/ 63 h 103"/>
                <a:gd name="T50" fmla="*/ 59 w 104"/>
                <a:gd name="T51" fmla="*/ 60 h 103"/>
                <a:gd name="T52" fmla="*/ 72 w 104"/>
                <a:gd name="T53" fmla="*/ 93 h 103"/>
                <a:gd name="T54" fmla="*/ 63 w 104"/>
                <a:gd name="T55" fmla="*/ 53 h 103"/>
                <a:gd name="T56" fmla="*/ 95 w 104"/>
                <a:gd name="T57" fmla="*/ 68 h 103"/>
                <a:gd name="T58" fmla="*/ 63 w 104"/>
                <a:gd name="T59" fmla="*/ 53 h 103"/>
                <a:gd name="T60" fmla="*/ 63 w 104"/>
                <a:gd name="T61" fmla="*/ 49 h 103"/>
                <a:gd name="T62" fmla="*/ 98 w 104"/>
                <a:gd name="T63" fmla="*/ 50 h 103"/>
                <a:gd name="T64" fmla="*/ 94 w 104"/>
                <a:gd name="T65" fmla="*/ 33 h 103"/>
                <a:gd name="T66" fmla="*/ 61 w 104"/>
                <a:gd name="T67" fmla="*/ 45 h 103"/>
                <a:gd name="T68" fmla="*/ 94 w 104"/>
                <a:gd name="T69" fmla="*/ 33 h 103"/>
                <a:gd name="T70" fmla="*/ 43 w 104"/>
                <a:gd name="T71" fmla="*/ 44 h 103"/>
                <a:gd name="T72" fmla="*/ 10 w 104"/>
                <a:gd name="T73" fmla="*/ 32 h 103"/>
                <a:gd name="T74" fmla="*/ 10 w 104"/>
                <a:gd name="T75" fmla="*/ 71 h 103"/>
                <a:gd name="T76" fmla="*/ 43 w 104"/>
                <a:gd name="T77" fmla="*/ 59 h 103"/>
                <a:gd name="T78" fmla="*/ 10 w 104"/>
                <a:gd name="T79" fmla="*/ 71 h 103"/>
                <a:gd name="T80" fmla="*/ 61 w 104"/>
                <a:gd name="T81" fmla="*/ 58 h 103"/>
                <a:gd name="T82" fmla="*/ 94 w 104"/>
                <a:gd name="T83" fmla="*/ 7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3">
                  <a:moveTo>
                    <a:pt x="52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80"/>
                    <a:pt x="23" y="103"/>
                    <a:pt x="52" y="103"/>
                  </a:cubicBezTo>
                  <a:cubicBezTo>
                    <a:pt x="80" y="103"/>
                    <a:pt x="104" y="80"/>
                    <a:pt x="104" y="51"/>
                  </a:cubicBezTo>
                  <a:cubicBezTo>
                    <a:pt x="104" y="23"/>
                    <a:pt x="80" y="0"/>
                    <a:pt x="52" y="0"/>
                  </a:cubicBezTo>
                  <a:moveTo>
                    <a:pt x="59" y="43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6" y="12"/>
                    <a:pt x="80" y="15"/>
                    <a:pt x="84" y="18"/>
                  </a:cubicBezTo>
                  <a:cubicBezTo>
                    <a:pt x="59" y="43"/>
                    <a:pt x="59" y="43"/>
                    <a:pt x="59" y="43"/>
                  </a:cubicBezTo>
                  <a:moveTo>
                    <a:pt x="56" y="41"/>
                  </a:moveTo>
                  <a:cubicBezTo>
                    <a:pt x="55" y="41"/>
                    <a:pt x="54" y="40"/>
                    <a:pt x="53" y="4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9" y="5"/>
                    <a:pt x="64" y="7"/>
                    <a:pt x="69" y="9"/>
                  </a:cubicBezTo>
                  <a:cubicBezTo>
                    <a:pt x="56" y="41"/>
                    <a:pt x="56" y="41"/>
                    <a:pt x="56" y="41"/>
                  </a:cubicBezTo>
                  <a:moveTo>
                    <a:pt x="50" y="40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40" y="6"/>
                    <a:pt x="45" y="5"/>
                    <a:pt x="50" y="5"/>
                  </a:cubicBezTo>
                  <a:cubicBezTo>
                    <a:pt x="50" y="40"/>
                    <a:pt x="50" y="40"/>
                    <a:pt x="50" y="40"/>
                  </a:cubicBezTo>
                  <a:moveTo>
                    <a:pt x="47" y="41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4" y="14"/>
                    <a:pt x="29" y="11"/>
                    <a:pt x="33" y="9"/>
                  </a:cubicBezTo>
                  <a:cubicBezTo>
                    <a:pt x="47" y="41"/>
                    <a:pt x="47" y="41"/>
                    <a:pt x="47" y="41"/>
                  </a:cubicBezTo>
                  <a:moveTo>
                    <a:pt x="41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5"/>
                    <a:pt x="7" y="40"/>
                    <a:pt x="9" y="35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1" y="49"/>
                    <a:pt x="41" y="50"/>
                  </a:cubicBezTo>
                  <a:moveTo>
                    <a:pt x="41" y="53"/>
                  </a:moveTo>
                  <a:cubicBezTo>
                    <a:pt x="41" y="54"/>
                    <a:pt x="41" y="54"/>
                    <a:pt x="41" y="55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7" y="64"/>
                    <a:pt x="6" y="58"/>
                    <a:pt x="6" y="53"/>
                  </a:cubicBezTo>
                  <a:cubicBezTo>
                    <a:pt x="41" y="53"/>
                    <a:pt x="41" y="53"/>
                    <a:pt x="41" y="53"/>
                  </a:cubicBezTo>
                  <a:moveTo>
                    <a:pt x="45" y="61"/>
                  </a:moveTo>
                  <a:cubicBezTo>
                    <a:pt x="46" y="61"/>
                    <a:pt x="46" y="61"/>
                    <a:pt x="47" y="6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28" y="92"/>
                    <a:pt x="24" y="89"/>
                    <a:pt x="20" y="85"/>
                  </a:cubicBezTo>
                  <a:cubicBezTo>
                    <a:pt x="45" y="61"/>
                    <a:pt x="45" y="61"/>
                    <a:pt x="45" y="61"/>
                  </a:cubicBezTo>
                  <a:moveTo>
                    <a:pt x="50" y="63"/>
                  </a:moveTo>
                  <a:cubicBezTo>
                    <a:pt x="50" y="63"/>
                    <a:pt x="50" y="63"/>
                    <a:pt x="50" y="63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45" y="98"/>
                    <a:pt x="41" y="97"/>
                    <a:pt x="36" y="95"/>
                  </a:cubicBezTo>
                  <a:cubicBezTo>
                    <a:pt x="50" y="63"/>
                    <a:pt x="50" y="63"/>
                    <a:pt x="50" y="63"/>
                  </a:cubicBezTo>
                  <a:moveTo>
                    <a:pt x="53" y="63"/>
                  </a:moveTo>
                  <a:cubicBezTo>
                    <a:pt x="54" y="63"/>
                    <a:pt x="55" y="62"/>
                    <a:pt x="55" y="62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6"/>
                    <a:pt x="59" y="98"/>
                    <a:pt x="53" y="98"/>
                  </a:cubicBezTo>
                  <a:cubicBezTo>
                    <a:pt x="53" y="63"/>
                    <a:pt x="53" y="63"/>
                    <a:pt x="53" y="63"/>
                  </a:cubicBezTo>
                  <a:moveTo>
                    <a:pt x="58" y="61"/>
                  </a:moveTo>
                  <a:cubicBezTo>
                    <a:pt x="59" y="61"/>
                    <a:pt x="59" y="60"/>
                    <a:pt x="59" y="6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0" y="88"/>
                    <a:pt x="76" y="91"/>
                    <a:pt x="72" y="93"/>
                  </a:cubicBezTo>
                  <a:cubicBezTo>
                    <a:pt x="58" y="61"/>
                    <a:pt x="58" y="61"/>
                    <a:pt x="58" y="61"/>
                  </a:cubicBezTo>
                  <a:moveTo>
                    <a:pt x="63" y="53"/>
                  </a:moveTo>
                  <a:cubicBezTo>
                    <a:pt x="98" y="53"/>
                    <a:pt x="98" y="53"/>
                    <a:pt x="98" y="53"/>
                  </a:cubicBezTo>
                  <a:cubicBezTo>
                    <a:pt x="98" y="58"/>
                    <a:pt x="97" y="63"/>
                    <a:pt x="95" y="68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4"/>
                    <a:pt x="63" y="54"/>
                    <a:pt x="63" y="53"/>
                  </a:cubicBezTo>
                  <a:moveTo>
                    <a:pt x="63" y="50"/>
                  </a:moveTo>
                  <a:cubicBezTo>
                    <a:pt x="63" y="50"/>
                    <a:pt x="63" y="49"/>
                    <a:pt x="63" y="4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7" y="40"/>
                    <a:pt x="98" y="45"/>
                    <a:pt x="98" y="50"/>
                  </a:cubicBezTo>
                  <a:cubicBezTo>
                    <a:pt x="63" y="50"/>
                    <a:pt x="63" y="50"/>
                    <a:pt x="63" y="50"/>
                  </a:cubicBezTo>
                  <a:moveTo>
                    <a:pt x="94" y="33"/>
                  </a:move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1" y="45"/>
                    <a:pt x="61" y="45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4"/>
                    <a:pt x="92" y="28"/>
                    <a:pt x="94" y="33"/>
                  </a:cubicBezTo>
                  <a:moveTo>
                    <a:pt x="19" y="19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3" y="45"/>
                    <a:pt x="43" y="45"/>
                    <a:pt x="42" y="4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27"/>
                    <a:pt x="15" y="23"/>
                    <a:pt x="19" y="19"/>
                  </a:cubicBezTo>
                  <a:moveTo>
                    <a:pt x="10" y="71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5" y="80"/>
                    <a:pt x="12" y="76"/>
                    <a:pt x="10" y="71"/>
                  </a:cubicBezTo>
                  <a:moveTo>
                    <a:pt x="86" y="83"/>
                  </a:moveTo>
                  <a:cubicBezTo>
                    <a:pt x="61" y="58"/>
                    <a:pt x="61" y="58"/>
                    <a:pt x="61" y="58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2" y="75"/>
                    <a:pt x="89" y="79"/>
                    <a:pt x="86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82938" y="1412875"/>
              <a:ext cx="442912" cy="446088"/>
            </a:xfrm>
            <a:custGeom>
              <a:avLst/>
              <a:gdLst>
                <a:gd name="T0" fmla="*/ 59 w 118"/>
                <a:gd name="T1" fmla="*/ 114 h 119"/>
                <a:gd name="T2" fmla="*/ 4 w 118"/>
                <a:gd name="T3" fmla="*/ 59 h 119"/>
                <a:gd name="T4" fmla="*/ 59 w 118"/>
                <a:gd name="T5" fmla="*/ 5 h 119"/>
                <a:gd name="T6" fmla="*/ 114 w 118"/>
                <a:gd name="T7" fmla="*/ 59 h 119"/>
                <a:gd name="T8" fmla="*/ 59 w 118"/>
                <a:gd name="T9" fmla="*/ 114 h 119"/>
                <a:gd name="T10" fmla="*/ 59 w 118"/>
                <a:gd name="T11" fmla="*/ 0 h 119"/>
                <a:gd name="T12" fmla="*/ 0 w 118"/>
                <a:gd name="T13" fmla="*/ 59 h 119"/>
                <a:gd name="T14" fmla="*/ 59 w 118"/>
                <a:gd name="T15" fmla="*/ 119 h 119"/>
                <a:gd name="T16" fmla="*/ 118 w 118"/>
                <a:gd name="T17" fmla="*/ 59 h 119"/>
                <a:gd name="T18" fmla="*/ 59 w 118"/>
                <a:gd name="T1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9">
                  <a:moveTo>
                    <a:pt x="59" y="114"/>
                  </a:moveTo>
                  <a:cubicBezTo>
                    <a:pt x="29" y="114"/>
                    <a:pt x="4" y="90"/>
                    <a:pt x="4" y="59"/>
                  </a:cubicBezTo>
                  <a:cubicBezTo>
                    <a:pt x="4" y="29"/>
                    <a:pt x="29" y="5"/>
                    <a:pt x="59" y="5"/>
                  </a:cubicBezTo>
                  <a:cubicBezTo>
                    <a:pt x="89" y="5"/>
                    <a:pt x="114" y="29"/>
                    <a:pt x="114" y="59"/>
                  </a:cubicBezTo>
                  <a:cubicBezTo>
                    <a:pt x="114" y="90"/>
                    <a:pt x="89" y="114"/>
                    <a:pt x="59" y="114"/>
                  </a:cubicBezTo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出自【趣你的PPT】(微信:qunideppt)：最优质的PPT资源库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18"/>
            <a:ext cx="174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xxe15m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BA6A2"/>
      </a:accent1>
      <a:accent2>
        <a:srgbClr val="42565D"/>
      </a:accent2>
      <a:accent3>
        <a:srgbClr val="ABA6A2"/>
      </a:accent3>
      <a:accent4>
        <a:srgbClr val="42565D"/>
      </a:accent4>
      <a:accent5>
        <a:srgbClr val="ABA6A2"/>
      </a:accent5>
      <a:accent6>
        <a:srgbClr val="42565D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BA6A2"/>
      </a:accent1>
      <a:accent2>
        <a:srgbClr val="42565D"/>
      </a:accent2>
      <a:accent3>
        <a:srgbClr val="ABA6A2"/>
      </a:accent3>
      <a:accent4>
        <a:srgbClr val="42565D"/>
      </a:accent4>
      <a:accent5>
        <a:srgbClr val="ABA6A2"/>
      </a:accent5>
      <a:accent6>
        <a:srgbClr val="42565D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1816</Words>
  <Application>Microsoft Office PowerPoint</Application>
  <PresentationFormat>宽屏</PresentationFormat>
  <Paragraphs>239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Arial Unicode MS</vt:lpstr>
      <vt:lpstr>Gill Sans</vt:lpstr>
      <vt:lpstr>Lato Light</vt:lpstr>
      <vt:lpstr>Roboto Condensed Light</vt:lpstr>
      <vt:lpstr>等线</vt:lpstr>
      <vt:lpstr>等线 Light</vt:lpstr>
      <vt:lpstr>宋体</vt:lpstr>
      <vt:lpstr>微软雅黑</vt:lpstr>
      <vt:lpstr>幼圆</vt:lpstr>
      <vt:lpstr>张海山锐线体简</vt:lpstr>
      <vt:lpstr>Arial</vt:lpstr>
      <vt:lpstr>Calibri</vt:lpstr>
      <vt:lpstr>Calibri Light</vt:lpstr>
      <vt:lpstr>Century Gothic</vt:lpstr>
      <vt:lpstr>Raleway</vt:lpstr>
      <vt:lpstr>Wingdings</vt:lpstr>
      <vt:lpstr>Office 主题​​</vt:lpstr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单击编辑内容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7</cp:revision>
  <dcterms:created xsi:type="dcterms:W3CDTF">2017-03-29T12:42:00Z</dcterms:created>
  <dcterms:modified xsi:type="dcterms:W3CDTF">2021-01-05T23:37:49Z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