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B50"/>
    <a:srgbClr val="FAC67A"/>
    <a:srgbClr val="FBD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94660"/>
  </p:normalViewPr>
  <p:slideViewPr>
    <p:cSldViewPr>
      <p:cViewPr varScale="1">
        <p:scale>
          <a:sx n="142" d="100"/>
          <a:sy n="142" d="100"/>
        </p:scale>
        <p:origin x="7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89518628232E-2"/>
          <c:y val="5.1251556153279899E-2"/>
          <c:w val="0.77951244066535597"/>
          <c:h val="0.83310476432796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01</c:v>
                </c:pt>
              </c:strCache>
            </c:strRef>
          </c:tx>
          <c:spPr>
            <a:solidFill>
              <a:srgbClr val="E94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55</c:v>
                </c:pt>
                <c:pt idx="2">
                  <c:v>62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A-4B64-8520-8F387EBD18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02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55</c:v>
                </c:pt>
                <c:pt idx="1">
                  <c:v>72</c:v>
                </c:pt>
                <c:pt idx="2">
                  <c:v>46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3A-4B64-8520-8F387EBD18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03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80</c:v>
                </c:pt>
                <c:pt idx="1">
                  <c:v>40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3A-4B64-8520-8F387EBD1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530112"/>
        <c:axId val="297531648"/>
      </c:barChart>
      <c:catAx>
        <c:axId val="29753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97531648"/>
        <c:crosses val="autoZero"/>
        <c:auto val="1"/>
        <c:lblAlgn val="ctr"/>
        <c:lblOffset val="100"/>
        <c:noMultiLvlLbl val="0"/>
      </c:catAx>
      <c:valAx>
        <c:axId val="297531648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rgbClr val="A49B84">
                  <a:alpha val="30000"/>
                </a:srgbClr>
              </a:solidFill>
              <a:prstDash val="lg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9753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449345544949"/>
          <c:y val="4.48731969595971E-2"/>
          <c:w val="9.9544125331455194E-2"/>
          <c:h val="0.250423546302943"/>
        </c:manualLayout>
      </c:layout>
      <c:overlay val="0"/>
      <c:spPr>
        <a:noFill/>
      </c:spPr>
      <c:txPr>
        <a:bodyPr rot="0" spcFirstLastPara="0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800">
          <a:solidFill>
            <a:schemeClr val="bg1">
              <a:lumMod val="65000"/>
            </a:schemeClr>
          </a:solidFill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A887-03F9-47D8-BE59-054BAE81253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70112"/>
            <a:ext cx="535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清新文艺</a:t>
            </a:r>
            <a:r>
              <a:rPr lang="zh-CN" altLang="en-US" sz="36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毕业答辩模板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55576" y="2260253"/>
            <a:ext cx="535950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8172" y="3631209"/>
            <a:ext cx="174306" cy="174304"/>
            <a:chOff x="801291" y="3535885"/>
            <a:chExt cx="219347" cy="219347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1" name="Group 14"/>
          <p:cNvGrpSpPr/>
          <p:nvPr/>
        </p:nvGrpSpPr>
        <p:grpSpPr bwMode="auto">
          <a:xfrm>
            <a:off x="2562984" y="3631209"/>
            <a:ext cx="174306" cy="174304"/>
            <a:chOff x="4248" y="3024"/>
            <a:chExt cx="600" cy="599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1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05473" y="3579862"/>
            <a:ext cx="88138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766160" y="3579862"/>
            <a:ext cx="112204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答辩人：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42472" y="1616675"/>
            <a:ext cx="0" cy="8638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22" name="Rectangle 21" descr="library"/>
          <p:cNvSpPr>
            <a:spLocks noChangeArrowheads="1"/>
          </p:cNvSpPr>
          <p:nvPr/>
        </p:nvSpPr>
        <p:spPr bwMode="auto">
          <a:xfrm>
            <a:off x="5075238" y="1217958"/>
            <a:ext cx="2017712" cy="217011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231" r="43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75238" y="3451571"/>
            <a:ext cx="2017712" cy="1247775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54863" y="1217958"/>
            <a:ext cx="1987550" cy="12604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4" descr="Dreamy_Images_21"/>
          <p:cNvSpPr>
            <a:spLocks noChangeArrowheads="1"/>
          </p:cNvSpPr>
          <p:nvPr/>
        </p:nvSpPr>
        <p:spPr bwMode="auto">
          <a:xfrm>
            <a:off x="7154863" y="2546696"/>
            <a:ext cx="1987550" cy="215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395" r="-13395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334250" y="1356071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64150" y="3591271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r>
              <a:rPr lang="zh-CN" altLang="en-US" sz="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1188" y="1846608"/>
            <a:ext cx="424815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09613" y="1559271"/>
            <a:ext cx="211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DIFFERENT?</a:t>
            </a:r>
            <a:endParaRPr lang="zh-CN" altLang="zh-CN" sz="8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0" name="Group 29"/>
          <p:cNvGrpSpPr/>
          <p:nvPr/>
        </p:nvGrpSpPr>
        <p:grpSpPr bwMode="auto">
          <a:xfrm>
            <a:off x="709613" y="3902421"/>
            <a:ext cx="441325" cy="444500"/>
            <a:chOff x="0" y="0"/>
            <a:chExt cx="123" cy="124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EE4037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4" y="40"/>
              <a:ext cx="55" cy="4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 bwMode="auto">
          <a:xfrm>
            <a:off x="2868613" y="3902421"/>
            <a:ext cx="441325" cy="444500"/>
            <a:chOff x="0" y="0"/>
            <a:chExt cx="123" cy="124"/>
          </a:xfrm>
        </p:grpSpPr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8" y="34"/>
              <a:ext cx="29" cy="56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300163" y="3935758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59163" y="3935758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36" descr="library副本"/>
          <p:cNvSpPr>
            <a:spLocks noChangeArrowheads="1"/>
          </p:cNvSpPr>
          <p:nvPr/>
        </p:nvSpPr>
        <p:spPr bwMode="auto">
          <a:xfrm>
            <a:off x="3983038" y="1203598"/>
            <a:ext cx="2173287" cy="33686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02" r="-14602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156325" y="1203598"/>
            <a:ext cx="2176463" cy="3368675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38"/>
          <p:cNvSpPr>
            <a:spLocks noChangeArrowheads="1"/>
          </p:cNvSpPr>
          <p:nvPr/>
        </p:nvSpPr>
        <p:spPr bwMode="auto">
          <a:xfrm>
            <a:off x="844550" y="1279798"/>
            <a:ext cx="384175" cy="38735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>
            <a:off x="844550" y="1795736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40"/>
          <p:cNvSpPr>
            <a:spLocks noChangeArrowheads="1"/>
          </p:cNvSpPr>
          <p:nvPr/>
        </p:nvSpPr>
        <p:spPr bwMode="auto">
          <a:xfrm>
            <a:off x="844550" y="2205311"/>
            <a:ext cx="384175" cy="385762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844550" y="2719661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Oval 42"/>
          <p:cNvSpPr>
            <a:spLocks noChangeArrowheads="1"/>
          </p:cNvSpPr>
          <p:nvPr/>
        </p:nvSpPr>
        <p:spPr bwMode="auto">
          <a:xfrm>
            <a:off x="844550" y="3129236"/>
            <a:ext cx="384175" cy="38576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>
            <a:off x="844550" y="36451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Oval 44"/>
          <p:cNvSpPr>
            <a:spLocks noChangeArrowheads="1"/>
          </p:cNvSpPr>
          <p:nvPr/>
        </p:nvSpPr>
        <p:spPr bwMode="auto">
          <a:xfrm>
            <a:off x="844550" y="4053161"/>
            <a:ext cx="384175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>
            <a:off x="844550" y="45722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1331913" y="12512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1331913" y="215927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1331913" y="30927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331913" y="40198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6372225" y="1998936"/>
            <a:ext cx="1800225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YOUR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GREAT TITLE HERE</a:t>
            </a:r>
            <a:endParaRPr lang="zh-CN" altLang="en-US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7379610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567658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763062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977071" y="2163733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159095" y="2163733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6"/>
          <p:cNvSpPr/>
          <p:nvPr/>
        </p:nvSpPr>
        <p:spPr bwMode="auto">
          <a:xfrm>
            <a:off x="1070769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49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49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7"/>
          <p:cNvSpPr/>
          <p:nvPr/>
        </p:nvSpPr>
        <p:spPr bwMode="auto">
          <a:xfrm>
            <a:off x="2475841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50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50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8"/>
          <p:cNvSpPr/>
          <p:nvPr/>
        </p:nvSpPr>
        <p:spPr bwMode="auto">
          <a:xfrm>
            <a:off x="3879707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9"/>
          <p:cNvSpPr/>
          <p:nvPr/>
        </p:nvSpPr>
        <p:spPr bwMode="auto">
          <a:xfrm>
            <a:off x="5284779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49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49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10"/>
          <p:cNvSpPr/>
          <p:nvPr/>
        </p:nvSpPr>
        <p:spPr bwMode="auto">
          <a:xfrm>
            <a:off x="6688645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2820151" y="1808901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003646" y="1996181"/>
            <a:ext cx="325360" cy="323049"/>
            <a:chOff x="3003646" y="1942997"/>
            <a:chExt cx="325360" cy="322949"/>
          </a:xfrm>
          <a:solidFill>
            <a:schemeClr val="bg1"/>
          </a:solidFill>
        </p:grpSpPr>
        <p:sp>
          <p:nvSpPr>
            <p:cNvPr id="50" name="Freeform 12"/>
            <p:cNvSpPr/>
            <p:nvPr/>
          </p:nvSpPr>
          <p:spPr bwMode="auto">
            <a:xfrm>
              <a:off x="3263934" y="1991198"/>
              <a:ext cx="65072" cy="107248"/>
            </a:xfrm>
            <a:custGeom>
              <a:avLst/>
              <a:gdLst>
                <a:gd name="T0" fmla="*/ 15 w 52"/>
                <a:gd name="T1" fmla="*/ 76 h 85"/>
                <a:gd name="T2" fmla="*/ 15 w 52"/>
                <a:gd name="T3" fmla="*/ 74 h 85"/>
                <a:gd name="T4" fmla="*/ 15 w 52"/>
                <a:gd name="T5" fmla="*/ 73 h 85"/>
                <a:gd name="T6" fmla="*/ 15 w 52"/>
                <a:gd name="T7" fmla="*/ 70 h 85"/>
                <a:gd name="T8" fmla="*/ 15 w 52"/>
                <a:gd name="T9" fmla="*/ 66 h 85"/>
                <a:gd name="T10" fmla="*/ 14 w 52"/>
                <a:gd name="T11" fmla="*/ 63 h 85"/>
                <a:gd name="T12" fmla="*/ 14 w 52"/>
                <a:gd name="T13" fmla="*/ 59 h 85"/>
                <a:gd name="T14" fmla="*/ 13 w 52"/>
                <a:gd name="T15" fmla="*/ 55 h 85"/>
                <a:gd name="T16" fmla="*/ 12 w 52"/>
                <a:gd name="T17" fmla="*/ 51 h 85"/>
                <a:gd name="T18" fmla="*/ 12 w 52"/>
                <a:gd name="T19" fmla="*/ 47 h 85"/>
                <a:gd name="T20" fmla="*/ 11 w 52"/>
                <a:gd name="T21" fmla="*/ 43 h 85"/>
                <a:gd name="T22" fmla="*/ 10 w 52"/>
                <a:gd name="T23" fmla="*/ 40 h 85"/>
                <a:gd name="T24" fmla="*/ 9 w 52"/>
                <a:gd name="T25" fmla="*/ 36 h 85"/>
                <a:gd name="T26" fmla="*/ 8 w 52"/>
                <a:gd name="T27" fmla="*/ 32 h 85"/>
                <a:gd name="T28" fmla="*/ 7 w 52"/>
                <a:gd name="T29" fmla="*/ 29 h 85"/>
                <a:gd name="T30" fmla="*/ 6 w 52"/>
                <a:gd name="T31" fmla="*/ 25 h 85"/>
                <a:gd name="T32" fmla="*/ 4 w 52"/>
                <a:gd name="T33" fmla="*/ 22 h 85"/>
                <a:gd name="T34" fmla="*/ 3 w 52"/>
                <a:gd name="T35" fmla="*/ 18 h 85"/>
                <a:gd name="T36" fmla="*/ 2 w 52"/>
                <a:gd name="T37" fmla="*/ 15 h 85"/>
                <a:gd name="T38" fmla="*/ 6 w 52"/>
                <a:gd name="T39" fmla="*/ 3 h 85"/>
                <a:gd name="T40" fmla="*/ 9 w 52"/>
                <a:gd name="T41" fmla="*/ 1 h 85"/>
                <a:gd name="T42" fmla="*/ 13 w 52"/>
                <a:gd name="T43" fmla="*/ 0 h 85"/>
                <a:gd name="T44" fmla="*/ 20 w 52"/>
                <a:gd name="T45" fmla="*/ 4 h 85"/>
                <a:gd name="T46" fmla="*/ 52 w 52"/>
                <a:gd name="T47" fmla="*/ 74 h 85"/>
                <a:gd name="T48" fmla="*/ 50 w 52"/>
                <a:gd name="T49" fmla="*/ 81 h 85"/>
                <a:gd name="T50" fmla="*/ 43 w 52"/>
                <a:gd name="T51" fmla="*/ 85 h 85"/>
                <a:gd name="T52" fmla="*/ 25 w 52"/>
                <a:gd name="T53" fmla="*/ 85 h 85"/>
                <a:gd name="T54" fmla="*/ 15 w 52"/>
                <a:gd name="T55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85">
                  <a:moveTo>
                    <a:pt x="15" y="76"/>
                  </a:moveTo>
                  <a:cubicBezTo>
                    <a:pt x="15" y="75"/>
                    <a:pt x="15" y="74"/>
                    <a:pt x="15" y="74"/>
                  </a:cubicBezTo>
                  <a:cubicBezTo>
                    <a:pt x="15" y="74"/>
                    <a:pt x="15" y="74"/>
                    <a:pt x="15" y="73"/>
                  </a:cubicBezTo>
                  <a:cubicBezTo>
                    <a:pt x="15" y="72"/>
                    <a:pt x="15" y="71"/>
                    <a:pt x="15" y="70"/>
                  </a:cubicBezTo>
                  <a:cubicBezTo>
                    <a:pt x="15" y="69"/>
                    <a:pt x="15" y="68"/>
                    <a:pt x="15" y="66"/>
                  </a:cubicBezTo>
                  <a:cubicBezTo>
                    <a:pt x="15" y="65"/>
                    <a:pt x="14" y="64"/>
                    <a:pt x="14" y="63"/>
                  </a:cubicBezTo>
                  <a:cubicBezTo>
                    <a:pt x="14" y="61"/>
                    <a:pt x="14" y="60"/>
                    <a:pt x="14" y="59"/>
                  </a:cubicBezTo>
                  <a:cubicBezTo>
                    <a:pt x="13" y="57"/>
                    <a:pt x="13" y="56"/>
                    <a:pt x="13" y="55"/>
                  </a:cubicBezTo>
                  <a:cubicBezTo>
                    <a:pt x="13" y="54"/>
                    <a:pt x="13" y="52"/>
                    <a:pt x="12" y="51"/>
                  </a:cubicBezTo>
                  <a:cubicBezTo>
                    <a:pt x="12" y="50"/>
                    <a:pt x="12" y="49"/>
                    <a:pt x="12" y="47"/>
                  </a:cubicBezTo>
                  <a:cubicBezTo>
                    <a:pt x="11" y="46"/>
                    <a:pt x="11" y="45"/>
                    <a:pt x="11" y="43"/>
                  </a:cubicBezTo>
                  <a:cubicBezTo>
                    <a:pt x="11" y="42"/>
                    <a:pt x="10" y="41"/>
                    <a:pt x="10" y="40"/>
                  </a:cubicBezTo>
                  <a:cubicBezTo>
                    <a:pt x="10" y="39"/>
                    <a:pt x="9" y="37"/>
                    <a:pt x="9" y="36"/>
                  </a:cubicBezTo>
                  <a:cubicBezTo>
                    <a:pt x="9" y="35"/>
                    <a:pt x="8" y="34"/>
                    <a:pt x="8" y="32"/>
                  </a:cubicBezTo>
                  <a:cubicBezTo>
                    <a:pt x="8" y="31"/>
                    <a:pt x="7" y="30"/>
                    <a:pt x="7" y="29"/>
                  </a:cubicBezTo>
                  <a:cubicBezTo>
                    <a:pt x="6" y="28"/>
                    <a:pt x="6" y="26"/>
                    <a:pt x="6" y="25"/>
                  </a:cubicBezTo>
                  <a:cubicBezTo>
                    <a:pt x="5" y="24"/>
                    <a:pt x="5" y="23"/>
                    <a:pt x="4" y="22"/>
                  </a:cubicBezTo>
                  <a:cubicBezTo>
                    <a:pt x="4" y="20"/>
                    <a:pt x="4" y="19"/>
                    <a:pt x="3" y="18"/>
                  </a:cubicBezTo>
                  <a:cubicBezTo>
                    <a:pt x="3" y="17"/>
                    <a:pt x="2" y="16"/>
                    <a:pt x="2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7" y="2"/>
                    <a:pt x="8" y="2"/>
                    <a:pt x="9" y="1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38" y="23"/>
                    <a:pt x="49" y="48"/>
                    <a:pt x="52" y="74"/>
                  </a:cubicBezTo>
                  <a:cubicBezTo>
                    <a:pt x="52" y="76"/>
                    <a:pt x="51" y="79"/>
                    <a:pt x="50" y="81"/>
                  </a:cubicBezTo>
                  <a:cubicBezTo>
                    <a:pt x="48" y="83"/>
                    <a:pt x="45" y="85"/>
                    <a:pt x="43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85"/>
                    <a:pt x="16" y="81"/>
                    <a:pt x="1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3003646" y="1991198"/>
              <a:ext cx="65072" cy="107248"/>
            </a:xfrm>
            <a:custGeom>
              <a:avLst/>
              <a:gdLst>
                <a:gd name="T0" fmla="*/ 47 w 52"/>
                <a:gd name="T1" fmla="*/ 24 h 85"/>
                <a:gd name="T2" fmla="*/ 45 w 52"/>
                <a:gd name="T3" fmla="*/ 29 h 85"/>
                <a:gd name="T4" fmla="*/ 44 w 52"/>
                <a:gd name="T5" fmla="*/ 32 h 85"/>
                <a:gd name="T6" fmla="*/ 43 w 52"/>
                <a:gd name="T7" fmla="*/ 36 h 85"/>
                <a:gd name="T8" fmla="*/ 42 w 52"/>
                <a:gd name="T9" fmla="*/ 40 h 85"/>
                <a:gd name="T10" fmla="*/ 41 w 52"/>
                <a:gd name="T11" fmla="*/ 43 h 85"/>
                <a:gd name="T12" fmla="*/ 40 w 52"/>
                <a:gd name="T13" fmla="*/ 47 h 85"/>
                <a:gd name="T14" fmla="*/ 40 w 52"/>
                <a:gd name="T15" fmla="*/ 51 h 85"/>
                <a:gd name="T16" fmla="*/ 39 w 52"/>
                <a:gd name="T17" fmla="*/ 55 h 85"/>
                <a:gd name="T18" fmla="*/ 38 w 52"/>
                <a:gd name="T19" fmla="*/ 59 h 85"/>
                <a:gd name="T20" fmla="*/ 38 w 52"/>
                <a:gd name="T21" fmla="*/ 63 h 85"/>
                <a:gd name="T22" fmla="*/ 37 w 52"/>
                <a:gd name="T23" fmla="*/ 66 h 85"/>
                <a:gd name="T24" fmla="*/ 37 w 52"/>
                <a:gd name="T25" fmla="*/ 71 h 85"/>
                <a:gd name="T26" fmla="*/ 37 w 52"/>
                <a:gd name="T27" fmla="*/ 73 h 85"/>
                <a:gd name="T28" fmla="*/ 37 w 52"/>
                <a:gd name="T29" fmla="*/ 74 h 85"/>
                <a:gd name="T30" fmla="*/ 37 w 52"/>
                <a:gd name="T31" fmla="*/ 76 h 85"/>
                <a:gd name="T32" fmla="*/ 27 w 52"/>
                <a:gd name="T33" fmla="*/ 85 h 85"/>
                <a:gd name="T34" fmla="*/ 10 w 52"/>
                <a:gd name="T35" fmla="*/ 85 h 85"/>
                <a:gd name="T36" fmla="*/ 2 w 52"/>
                <a:gd name="T37" fmla="*/ 81 h 85"/>
                <a:gd name="T38" fmla="*/ 0 w 52"/>
                <a:gd name="T39" fmla="*/ 74 h 85"/>
                <a:gd name="T40" fmla="*/ 32 w 52"/>
                <a:gd name="T41" fmla="*/ 4 h 85"/>
                <a:gd name="T42" fmla="*/ 43 w 52"/>
                <a:gd name="T43" fmla="*/ 1 h 85"/>
                <a:gd name="T44" fmla="*/ 46 w 52"/>
                <a:gd name="T45" fmla="*/ 3 h 85"/>
                <a:gd name="T46" fmla="*/ 50 w 52"/>
                <a:gd name="T47" fmla="*/ 15 h 85"/>
                <a:gd name="T48" fmla="*/ 49 w 52"/>
                <a:gd name="T49" fmla="*/ 17 h 85"/>
                <a:gd name="T50" fmla="*/ 48 w 52"/>
                <a:gd name="T51" fmla="*/ 22 h 85"/>
                <a:gd name="T52" fmla="*/ 47 w 52"/>
                <a:gd name="T53" fmla="*/ 2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5">
                  <a:moveTo>
                    <a:pt x="47" y="24"/>
                  </a:moveTo>
                  <a:cubicBezTo>
                    <a:pt x="46" y="26"/>
                    <a:pt x="46" y="27"/>
                    <a:pt x="45" y="29"/>
                  </a:cubicBezTo>
                  <a:cubicBezTo>
                    <a:pt x="45" y="30"/>
                    <a:pt x="45" y="31"/>
                    <a:pt x="44" y="32"/>
                  </a:cubicBezTo>
                  <a:cubicBezTo>
                    <a:pt x="44" y="33"/>
                    <a:pt x="43" y="35"/>
                    <a:pt x="43" y="36"/>
                  </a:cubicBezTo>
                  <a:cubicBezTo>
                    <a:pt x="43" y="37"/>
                    <a:pt x="42" y="38"/>
                    <a:pt x="42" y="40"/>
                  </a:cubicBezTo>
                  <a:cubicBezTo>
                    <a:pt x="42" y="41"/>
                    <a:pt x="41" y="42"/>
                    <a:pt x="41" y="43"/>
                  </a:cubicBezTo>
                  <a:cubicBezTo>
                    <a:pt x="41" y="45"/>
                    <a:pt x="41" y="46"/>
                    <a:pt x="40" y="47"/>
                  </a:cubicBezTo>
                  <a:cubicBezTo>
                    <a:pt x="40" y="48"/>
                    <a:pt x="40" y="50"/>
                    <a:pt x="40" y="51"/>
                  </a:cubicBezTo>
                  <a:cubicBezTo>
                    <a:pt x="39" y="52"/>
                    <a:pt x="39" y="54"/>
                    <a:pt x="39" y="55"/>
                  </a:cubicBezTo>
                  <a:cubicBezTo>
                    <a:pt x="39" y="56"/>
                    <a:pt x="39" y="57"/>
                    <a:pt x="38" y="59"/>
                  </a:cubicBezTo>
                  <a:cubicBezTo>
                    <a:pt x="38" y="60"/>
                    <a:pt x="38" y="61"/>
                    <a:pt x="38" y="63"/>
                  </a:cubicBezTo>
                  <a:cubicBezTo>
                    <a:pt x="38" y="64"/>
                    <a:pt x="37" y="65"/>
                    <a:pt x="37" y="66"/>
                  </a:cubicBezTo>
                  <a:cubicBezTo>
                    <a:pt x="37" y="68"/>
                    <a:pt x="37" y="69"/>
                    <a:pt x="37" y="71"/>
                  </a:cubicBezTo>
                  <a:cubicBezTo>
                    <a:pt x="37" y="72"/>
                    <a:pt x="37" y="72"/>
                    <a:pt x="37" y="73"/>
                  </a:cubicBezTo>
                  <a:cubicBezTo>
                    <a:pt x="37" y="73"/>
                    <a:pt x="37" y="74"/>
                    <a:pt x="37" y="74"/>
                  </a:cubicBezTo>
                  <a:cubicBezTo>
                    <a:pt x="37" y="74"/>
                    <a:pt x="37" y="75"/>
                    <a:pt x="37" y="76"/>
                  </a:cubicBezTo>
                  <a:cubicBezTo>
                    <a:pt x="36" y="81"/>
                    <a:pt x="32" y="85"/>
                    <a:pt x="2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4" y="83"/>
                    <a:pt x="2" y="81"/>
                  </a:cubicBezTo>
                  <a:cubicBezTo>
                    <a:pt x="1" y="79"/>
                    <a:pt x="0" y="77"/>
                    <a:pt x="0" y="74"/>
                  </a:cubicBezTo>
                  <a:cubicBezTo>
                    <a:pt x="3" y="48"/>
                    <a:pt x="14" y="23"/>
                    <a:pt x="32" y="4"/>
                  </a:cubicBezTo>
                  <a:cubicBezTo>
                    <a:pt x="34" y="0"/>
                    <a:pt x="39" y="0"/>
                    <a:pt x="43" y="1"/>
                  </a:cubicBezTo>
                  <a:cubicBezTo>
                    <a:pt x="44" y="2"/>
                    <a:pt x="45" y="2"/>
                    <a:pt x="46" y="3"/>
                  </a:cubicBezTo>
                  <a:cubicBezTo>
                    <a:pt x="50" y="5"/>
                    <a:pt x="52" y="10"/>
                    <a:pt x="50" y="15"/>
                  </a:cubicBezTo>
                  <a:cubicBezTo>
                    <a:pt x="50" y="16"/>
                    <a:pt x="50" y="16"/>
                    <a:pt x="49" y="17"/>
                  </a:cubicBezTo>
                  <a:cubicBezTo>
                    <a:pt x="49" y="19"/>
                    <a:pt x="48" y="20"/>
                    <a:pt x="48" y="22"/>
                  </a:cubicBezTo>
                  <a:cubicBezTo>
                    <a:pt x="47" y="23"/>
                    <a:pt x="47" y="23"/>
                    <a:pt x="4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3173556" y="2008069"/>
              <a:ext cx="95198" cy="90377"/>
            </a:xfrm>
            <a:custGeom>
              <a:avLst/>
              <a:gdLst>
                <a:gd name="T0" fmla="*/ 67 w 77"/>
                <a:gd name="T1" fmla="*/ 72 h 72"/>
                <a:gd name="T2" fmla="*/ 10 w 77"/>
                <a:gd name="T3" fmla="*/ 72 h 72"/>
                <a:gd name="T4" fmla="*/ 0 w 77"/>
                <a:gd name="T5" fmla="*/ 62 h 72"/>
                <a:gd name="T6" fmla="*/ 0 w 77"/>
                <a:gd name="T7" fmla="*/ 18 h 72"/>
                <a:gd name="T8" fmla="*/ 9 w 77"/>
                <a:gd name="T9" fmla="*/ 8 h 72"/>
                <a:gd name="T10" fmla="*/ 11 w 77"/>
                <a:gd name="T11" fmla="*/ 8 h 72"/>
                <a:gd name="T12" fmla="*/ 11 w 77"/>
                <a:gd name="T13" fmla="*/ 8 h 72"/>
                <a:gd name="T14" fmla="*/ 20 w 77"/>
                <a:gd name="T15" fmla="*/ 7 h 72"/>
                <a:gd name="T16" fmla="*/ 21 w 77"/>
                <a:gd name="T17" fmla="*/ 7 h 72"/>
                <a:gd name="T18" fmla="*/ 30 w 77"/>
                <a:gd name="T19" fmla="*/ 6 h 72"/>
                <a:gd name="T20" fmla="*/ 33 w 77"/>
                <a:gd name="T21" fmla="*/ 5 h 72"/>
                <a:gd name="T22" fmla="*/ 40 w 77"/>
                <a:gd name="T23" fmla="*/ 4 h 72"/>
                <a:gd name="T24" fmla="*/ 43 w 77"/>
                <a:gd name="T25" fmla="*/ 3 h 72"/>
                <a:gd name="T26" fmla="*/ 45 w 77"/>
                <a:gd name="T27" fmla="*/ 2 h 72"/>
                <a:gd name="T28" fmla="*/ 46 w 77"/>
                <a:gd name="T29" fmla="*/ 2 h 72"/>
                <a:gd name="T30" fmla="*/ 53 w 77"/>
                <a:gd name="T31" fmla="*/ 0 h 72"/>
                <a:gd name="T32" fmla="*/ 55 w 77"/>
                <a:gd name="T33" fmla="*/ 0 h 72"/>
                <a:gd name="T34" fmla="*/ 64 w 77"/>
                <a:gd name="T35" fmla="*/ 6 h 72"/>
                <a:gd name="T36" fmla="*/ 65 w 77"/>
                <a:gd name="T37" fmla="*/ 8 h 72"/>
                <a:gd name="T38" fmla="*/ 67 w 77"/>
                <a:gd name="T39" fmla="*/ 13 h 72"/>
                <a:gd name="T40" fmla="*/ 67 w 77"/>
                <a:gd name="T41" fmla="*/ 13 h 72"/>
                <a:gd name="T42" fmla="*/ 75 w 77"/>
                <a:gd name="T43" fmla="*/ 48 h 72"/>
                <a:gd name="T44" fmla="*/ 76 w 77"/>
                <a:gd name="T45" fmla="*/ 49 h 72"/>
                <a:gd name="T46" fmla="*/ 76 w 77"/>
                <a:gd name="T47" fmla="*/ 55 h 72"/>
                <a:gd name="T48" fmla="*/ 77 w 77"/>
                <a:gd name="T49" fmla="*/ 58 h 72"/>
                <a:gd name="T50" fmla="*/ 77 w 77"/>
                <a:gd name="T51" fmla="*/ 62 h 72"/>
                <a:gd name="T52" fmla="*/ 74 w 77"/>
                <a:gd name="T53" fmla="*/ 68 h 72"/>
                <a:gd name="T54" fmla="*/ 67 w 77"/>
                <a:gd name="T5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72">
                  <a:moveTo>
                    <a:pt x="67" y="72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5" y="72"/>
                    <a:pt x="0" y="67"/>
                    <a:pt x="0" y="6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7" y="8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4" y="7"/>
                    <a:pt x="27" y="6"/>
                    <a:pt x="30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5"/>
                    <a:pt x="38" y="4"/>
                    <a:pt x="40" y="4"/>
                  </a:cubicBezTo>
                  <a:cubicBezTo>
                    <a:pt x="41" y="3"/>
                    <a:pt x="42" y="3"/>
                    <a:pt x="43" y="3"/>
                  </a:cubicBezTo>
                  <a:cubicBezTo>
                    <a:pt x="44" y="3"/>
                    <a:pt x="45" y="3"/>
                    <a:pt x="45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1"/>
                    <a:pt x="51" y="1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9" y="0"/>
                    <a:pt x="63" y="2"/>
                    <a:pt x="64" y="6"/>
                  </a:cubicBezTo>
                  <a:cubicBezTo>
                    <a:pt x="64" y="6"/>
                    <a:pt x="65" y="7"/>
                    <a:pt x="65" y="8"/>
                  </a:cubicBezTo>
                  <a:cubicBezTo>
                    <a:pt x="65" y="9"/>
                    <a:pt x="66" y="11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1" y="24"/>
                    <a:pt x="74" y="36"/>
                    <a:pt x="75" y="48"/>
                  </a:cubicBezTo>
                  <a:cubicBezTo>
                    <a:pt x="75" y="48"/>
                    <a:pt x="76" y="49"/>
                    <a:pt x="76" y="49"/>
                  </a:cubicBezTo>
                  <a:cubicBezTo>
                    <a:pt x="76" y="51"/>
                    <a:pt x="76" y="53"/>
                    <a:pt x="76" y="55"/>
                  </a:cubicBezTo>
                  <a:cubicBezTo>
                    <a:pt x="76" y="56"/>
                    <a:pt x="76" y="57"/>
                    <a:pt x="77" y="58"/>
                  </a:cubicBezTo>
                  <a:cubicBezTo>
                    <a:pt x="77" y="59"/>
                    <a:pt x="77" y="60"/>
                    <a:pt x="77" y="62"/>
                  </a:cubicBezTo>
                  <a:cubicBezTo>
                    <a:pt x="77" y="64"/>
                    <a:pt x="76" y="67"/>
                    <a:pt x="74" y="68"/>
                  </a:cubicBezTo>
                  <a:cubicBezTo>
                    <a:pt x="73" y="70"/>
                    <a:pt x="70" y="72"/>
                    <a:pt x="6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3062692" y="2008069"/>
              <a:ext cx="96403" cy="90377"/>
            </a:xfrm>
            <a:custGeom>
              <a:avLst/>
              <a:gdLst>
                <a:gd name="T0" fmla="*/ 77 w 77"/>
                <a:gd name="T1" fmla="*/ 18 h 72"/>
                <a:gd name="T2" fmla="*/ 77 w 77"/>
                <a:gd name="T3" fmla="*/ 62 h 72"/>
                <a:gd name="T4" fmla="*/ 67 w 77"/>
                <a:gd name="T5" fmla="*/ 72 h 72"/>
                <a:gd name="T6" fmla="*/ 10 w 77"/>
                <a:gd name="T7" fmla="*/ 72 h 72"/>
                <a:gd name="T8" fmla="*/ 3 w 77"/>
                <a:gd name="T9" fmla="*/ 68 h 72"/>
                <a:gd name="T10" fmla="*/ 0 w 77"/>
                <a:gd name="T11" fmla="*/ 62 h 72"/>
                <a:gd name="T12" fmla="*/ 0 w 77"/>
                <a:gd name="T13" fmla="*/ 58 h 72"/>
                <a:gd name="T14" fmla="*/ 1 w 77"/>
                <a:gd name="T15" fmla="*/ 55 h 72"/>
                <a:gd name="T16" fmla="*/ 1 w 77"/>
                <a:gd name="T17" fmla="*/ 49 h 72"/>
                <a:gd name="T18" fmla="*/ 2 w 77"/>
                <a:gd name="T19" fmla="*/ 48 h 72"/>
                <a:gd name="T20" fmla="*/ 10 w 77"/>
                <a:gd name="T21" fmla="*/ 13 h 72"/>
                <a:gd name="T22" fmla="*/ 10 w 77"/>
                <a:gd name="T23" fmla="*/ 13 h 72"/>
                <a:gd name="T24" fmla="*/ 12 w 77"/>
                <a:gd name="T25" fmla="*/ 7 h 72"/>
                <a:gd name="T26" fmla="*/ 13 w 77"/>
                <a:gd name="T27" fmla="*/ 6 h 72"/>
                <a:gd name="T28" fmla="*/ 22 w 77"/>
                <a:gd name="T29" fmla="*/ 0 h 72"/>
                <a:gd name="T30" fmla="*/ 22 w 77"/>
                <a:gd name="T31" fmla="*/ 0 h 72"/>
                <a:gd name="T32" fmla="*/ 25 w 77"/>
                <a:gd name="T33" fmla="*/ 0 h 72"/>
                <a:gd name="T34" fmla="*/ 31 w 77"/>
                <a:gd name="T35" fmla="*/ 2 h 72"/>
                <a:gd name="T36" fmla="*/ 32 w 77"/>
                <a:gd name="T37" fmla="*/ 2 h 72"/>
                <a:gd name="T38" fmla="*/ 34 w 77"/>
                <a:gd name="T39" fmla="*/ 3 h 72"/>
                <a:gd name="T40" fmla="*/ 37 w 77"/>
                <a:gd name="T41" fmla="*/ 4 h 72"/>
                <a:gd name="T42" fmla="*/ 44 w 77"/>
                <a:gd name="T43" fmla="*/ 5 h 72"/>
                <a:gd name="T44" fmla="*/ 47 w 77"/>
                <a:gd name="T45" fmla="*/ 6 h 72"/>
                <a:gd name="T46" fmla="*/ 56 w 77"/>
                <a:gd name="T47" fmla="*/ 7 h 72"/>
                <a:gd name="T48" fmla="*/ 57 w 77"/>
                <a:gd name="T49" fmla="*/ 7 h 72"/>
                <a:gd name="T50" fmla="*/ 66 w 77"/>
                <a:gd name="T51" fmla="*/ 8 h 72"/>
                <a:gd name="T52" fmla="*/ 66 w 77"/>
                <a:gd name="T53" fmla="*/ 8 h 72"/>
                <a:gd name="T54" fmla="*/ 68 w 77"/>
                <a:gd name="T55" fmla="*/ 8 h 72"/>
                <a:gd name="T56" fmla="*/ 77 w 77"/>
                <a:gd name="T5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7" y="18"/>
                  </a:moveTo>
                  <a:cubicBezTo>
                    <a:pt x="77" y="62"/>
                    <a:pt x="77" y="62"/>
                    <a:pt x="77" y="62"/>
                  </a:cubicBezTo>
                  <a:cubicBezTo>
                    <a:pt x="77" y="67"/>
                    <a:pt x="72" y="72"/>
                    <a:pt x="67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7" y="72"/>
                    <a:pt x="4" y="70"/>
                    <a:pt x="3" y="68"/>
                  </a:cubicBezTo>
                  <a:cubicBezTo>
                    <a:pt x="1" y="67"/>
                    <a:pt x="0" y="64"/>
                    <a:pt x="0" y="62"/>
                  </a:cubicBezTo>
                  <a:cubicBezTo>
                    <a:pt x="0" y="60"/>
                    <a:pt x="0" y="59"/>
                    <a:pt x="0" y="58"/>
                  </a:cubicBezTo>
                  <a:cubicBezTo>
                    <a:pt x="1" y="57"/>
                    <a:pt x="1" y="56"/>
                    <a:pt x="1" y="55"/>
                  </a:cubicBezTo>
                  <a:cubicBezTo>
                    <a:pt x="1" y="53"/>
                    <a:pt x="1" y="51"/>
                    <a:pt x="1" y="49"/>
                  </a:cubicBezTo>
                  <a:cubicBezTo>
                    <a:pt x="1" y="49"/>
                    <a:pt x="2" y="48"/>
                    <a:pt x="2" y="48"/>
                  </a:cubicBezTo>
                  <a:cubicBezTo>
                    <a:pt x="3" y="36"/>
                    <a:pt x="6" y="2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1"/>
                    <a:pt x="12" y="9"/>
                    <a:pt x="12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4" y="2"/>
                    <a:pt x="18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6" y="1"/>
                    <a:pt x="29" y="1"/>
                    <a:pt x="31" y="2"/>
                  </a:cubicBezTo>
                  <a:cubicBezTo>
                    <a:pt x="31" y="2"/>
                    <a:pt x="31" y="2"/>
                    <a:pt x="32" y="2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5" y="3"/>
                    <a:pt x="36" y="3"/>
                    <a:pt x="37" y="4"/>
                  </a:cubicBezTo>
                  <a:cubicBezTo>
                    <a:pt x="39" y="4"/>
                    <a:pt x="41" y="5"/>
                    <a:pt x="44" y="5"/>
                  </a:cubicBezTo>
                  <a:cubicBezTo>
                    <a:pt x="45" y="5"/>
                    <a:pt x="46" y="5"/>
                    <a:pt x="47" y="6"/>
                  </a:cubicBezTo>
                  <a:cubicBezTo>
                    <a:pt x="50" y="6"/>
                    <a:pt x="53" y="7"/>
                    <a:pt x="56" y="7"/>
                  </a:cubicBezTo>
                  <a:cubicBezTo>
                    <a:pt x="56" y="7"/>
                    <a:pt x="57" y="7"/>
                    <a:pt x="57" y="7"/>
                  </a:cubicBezTo>
                  <a:cubicBezTo>
                    <a:pt x="60" y="8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8"/>
                    <a:pt x="67" y="8"/>
                    <a:pt x="68" y="8"/>
                  </a:cubicBezTo>
                  <a:cubicBezTo>
                    <a:pt x="73" y="9"/>
                    <a:pt x="77" y="13"/>
                    <a:pt x="7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3096433" y="1942997"/>
              <a:ext cx="62662" cy="61456"/>
            </a:xfrm>
            <a:custGeom>
              <a:avLst/>
              <a:gdLst>
                <a:gd name="T0" fmla="*/ 46 w 50"/>
                <a:gd name="T1" fmla="*/ 2 h 49"/>
                <a:gd name="T2" fmla="*/ 50 w 50"/>
                <a:gd name="T3" fmla="*/ 10 h 49"/>
                <a:gd name="T4" fmla="*/ 50 w 50"/>
                <a:gd name="T5" fmla="*/ 39 h 49"/>
                <a:gd name="T6" fmla="*/ 47 w 50"/>
                <a:gd name="T7" fmla="*/ 46 h 49"/>
                <a:gd name="T8" fmla="*/ 40 w 50"/>
                <a:gd name="T9" fmla="*/ 49 h 49"/>
                <a:gd name="T10" fmla="*/ 31 w 50"/>
                <a:gd name="T11" fmla="*/ 48 h 49"/>
                <a:gd name="T12" fmla="*/ 31 w 50"/>
                <a:gd name="T13" fmla="*/ 48 h 49"/>
                <a:gd name="T14" fmla="*/ 22 w 50"/>
                <a:gd name="T15" fmla="*/ 46 h 49"/>
                <a:gd name="T16" fmla="*/ 19 w 50"/>
                <a:gd name="T17" fmla="*/ 46 h 49"/>
                <a:gd name="T18" fmla="*/ 12 w 50"/>
                <a:gd name="T19" fmla="*/ 44 h 49"/>
                <a:gd name="T20" fmla="*/ 10 w 50"/>
                <a:gd name="T21" fmla="*/ 44 h 49"/>
                <a:gd name="T22" fmla="*/ 7 w 50"/>
                <a:gd name="T23" fmla="*/ 43 h 49"/>
                <a:gd name="T24" fmla="*/ 1 w 50"/>
                <a:gd name="T25" fmla="*/ 37 h 49"/>
                <a:gd name="T26" fmla="*/ 2 w 50"/>
                <a:gd name="T27" fmla="*/ 28 h 49"/>
                <a:gd name="T28" fmla="*/ 3 w 50"/>
                <a:gd name="T29" fmla="*/ 28 h 49"/>
                <a:gd name="T30" fmla="*/ 5 w 50"/>
                <a:gd name="T31" fmla="*/ 25 h 49"/>
                <a:gd name="T32" fmla="*/ 6 w 50"/>
                <a:gd name="T33" fmla="*/ 23 h 49"/>
                <a:gd name="T34" fmla="*/ 10 w 50"/>
                <a:gd name="T35" fmla="*/ 19 h 49"/>
                <a:gd name="T36" fmla="*/ 12 w 50"/>
                <a:gd name="T37" fmla="*/ 18 h 49"/>
                <a:gd name="T38" fmla="*/ 14 w 50"/>
                <a:gd name="T39" fmla="*/ 15 h 49"/>
                <a:gd name="T40" fmla="*/ 16 w 50"/>
                <a:gd name="T41" fmla="*/ 14 h 49"/>
                <a:gd name="T42" fmla="*/ 18 w 50"/>
                <a:gd name="T43" fmla="*/ 12 h 49"/>
                <a:gd name="T44" fmla="*/ 21 w 50"/>
                <a:gd name="T45" fmla="*/ 10 h 49"/>
                <a:gd name="T46" fmla="*/ 22 w 50"/>
                <a:gd name="T47" fmla="*/ 9 h 49"/>
                <a:gd name="T48" fmla="*/ 25 w 50"/>
                <a:gd name="T49" fmla="*/ 7 h 49"/>
                <a:gd name="T50" fmla="*/ 26 w 50"/>
                <a:gd name="T51" fmla="*/ 6 h 49"/>
                <a:gd name="T52" fmla="*/ 29 w 50"/>
                <a:gd name="T53" fmla="*/ 5 h 49"/>
                <a:gd name="T54" fmla="*/ 30 w 50"/>
                <a:gd name="T55" fmla="*/ 4 h 49"/>
                <a:gd name="T56" fmla="*/ 34 w 50"/>
                <a:gd name="T57" fmla="*/ 2 h 49"/>
                <a:gd name="T58" fmla="*/ 34 w 50"/>
                <a:gd name="T59" fmla="*/ 2 h 49"/>
                <a:gd name="T60" fmla="*/ 37 w 50"/>
                <a:gd name="T61" fmla="*/ 1 h 49"/>
                <a:gd name="T62" fmla="*/ 46 w 50"/>
                <a:gd name="T63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6" y="2"/>
                  </a:moveTo>
                  <a:cubicBezTo>
                    <a:pt x="48" y="4"/>
                    <a:pt x="50" y="7"/>
                    <a:pt x="50" y="1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42"/>
                    <a:pt x="49" y="44"/>
                    <a:pt x="47" y="46"/>
                  </a:cubicBezTo>
                  <a:cubicBezTo>
                    <a:pt x="45" y="48"/>
                    <a:pt x="43" y="49"/>
                    <a:pt x="40" y="49"/>
                  </a:cubicBezTo>
                  <a:cubicBezTo>
                    <a:pt x="37" y="48"/>
                    <a:pt x="34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7"/>
                    <a:pt x="25" y="47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7" y="45"/>
                    <a:pt x="15" y="45"/>
                    <a:pt x="12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9" y="44"/>
                    <a:pt x="8" y="43"/>
                    <a:pt x="7" y="43"/>
                  </a:cubicBezTo>
                  <a:cubicBezTo>
                    <a:pt x="4" y="42"/>
                    <a:pt x="2" y="40"/>
                    <a:pt x="1" y="37"/>
                  </a:cubicBezTo>
                  <a:cubicBezTo>
                    <a:pt x="0" y="34"/>
                    <a:pt x="1" y="31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7"/>
                    <a:pt x="5" y="26"/>
                    <a:pt x="5" y="25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8" y="22"/>
                    <a:pt x="9" y="21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7"/>
                    <a:pt x="13" y="16"/>
                    <a:pt x="14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9" y="11"/>
                    <a:pt x="20" y="11"/>
                    <a:pt x="21" y="10"/>
                  </a:cubicBezTo>
                  <a:cubicBezTo>
                    <a:pt x="21" y="10"/>
                    <a:pt x="22" y="9"/>
                    <a:pt x="22" y="9"/>
                  </a:cubicBezTo>
                  <a:cubicBezTo>
                    <a:pt x="23" y="8"/>
                    <a:pt x="24" y="8"/>
                    <a:pt x="25" y="7"/>
                  </a:cubicBezTo>
                  <a:cubicBezTo>
                    <a:pt x="25" y="7"/>
                    <a:pt x="26" y="7"/>
                    <a:pt x="26" y="6"/>
                  </a:cubicBezTo>
                  <a:cubicBezTo>
                    <a:pt x="27" y="6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3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40" y="0"/>
                    <a:pt x="43" y="1"/>
                    <a:pt x="4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3173556" y="1942997"/>
              <a:ext cx="61457" cy="61456"/>
            </a:xfrm>
            <a:custGeom>
              <a:avLst/>
              <a:gdLst>
                <a:gd name="T0" fmla="*/ 49 w 50"/>
                <a:gd name="T1" fmla="*/ 37 h 49"/>
                <a:gd name="T2" fmla="*/ 43 w 50"/>
                <a:gd name="T3" fmla="*/ 43 h 49"/>
                <a:gd name="T4" fmla="*/ 40 w 50"/>
                <a:gd name="T5" fmla="*/ 44 h 49"/>
                <a:gd name="T6" fmla="*/ 38 w 50"/>
                <a:gd name="T7" fmla="*/ 44 h 49"/>
                <a:gd name="T8" fmla="*/ 31 w 50"/>
                <a:gd name="T9" fmla="*/ 46 h 49"/>
                <a:gd name="T10" fmla="*/ 28 w 50"/>
                <a:gd name="T11" fmla="*/ 46 h 49"/>
                <a:gd name="T12" fmla="*/ 20 w 50"/>
                <a:gd name="T13" fmla="*/ 48 h 49"/>
                <a:gd name="T14" fmla="*/ 19 w 50"/>
                <a:gd name="T15" fmla="*/ 48 h 49"/>
                <a:gd name="T16" fmla="*/ 10 w 50"/>
                <a:gd name="T17" fmla="*/ 49 h 49"/>
                <a:gd name="T18" fmla="*/ 3 w 50"/>
                <a:gd name="T19" fmla="*/ 46 h 49"/>
                <a:gd name="T20" fmla="*/ 0 w 50"/>
                <a:gd name="T21" fmla="*/ 39 h 49"/>
                <a:gd name="T22" fmla="*/ 0 w 50"/>
                <a:gd name="T23" fmla="*/ 10 h 49"/>
                <a:gd name="T24" fmla="*/ 4 w 50"/>
                <a:gd name="T25" fmla="*/ 2 h 49"/>
                <a:gd name="T26" fmla="*/ 13 w 50"/>
                <a:gd name="T27" fmla="*/ 1 h 49"/>
                <a:gd name="T28" fmla="*/ 16 w 50"/>
                <a:gd name="T29" fmla="*/ 2 h 49"/>
                <a:gd name="T30" fmla="*/ 16 w 50"/>
                <a:gd name="T31" fmla="*/ 2 h 49"/>
                <a:gd name="T32" fmla="*/ 20 w 50"/>
                <a:gd name="T33" fmla="*/ 4 h 49"/>
                <a:gd name="T34" fmla="*/ 21 w 50"/>
                <a:gd name="T35" fmla="*/ 5 h 49"/>
                <a:gd name="T36" fmla="*/ 24 w 50"/>
                <a:gd name="T37" fmla="*/ 6 h 49"/>
                <a:gd name="T38" fmla="*/ 25 w 50"/>
                <a:gd name="T39" fmla="*/ 7 h 49"/>
                <a:gd name="T40" fmla="*/ 28 w 50"/>
                <a:gd name="T41" fmla="*/ 9 h 49"/>
                <a:gd name="T42" fmla="*/ 29 w 50"/>
                <a:gd name="T43" fmla="*/ 10 h 49"/>
                <a:gd name="T44" fmla="*/ 32 w 50"/>
                <a:gd name="T45" fmla="*/ 12 h 49"/>
                <a:gd name="T46" fmla="*/ 34 w 50"/>
                <a:gd name="T47" fmla="*/ 14 h 49"/>
                <a:gd name="T48" fmla="*/ 36 w 50"/>
                <a:gd name="T49" fmla="*/ 15 h 49"/>
                <a:gd name="T50" fmla="*/ 38 w 50"/>
                <a:gd name="T51" fmla="*/ 18 h 49"/>
                <a:gd name="T52" fmla="*/ 40 w 50"/>
                <a:gd name="T53" fmla="*/ 19 h 49"/>
                <a:gd name="T54" fmla="*/ 43 w 50"/>
                <a:gd name="T55" fmla="*/ 23 h 49"/>
                <a:gd name="T56" fmla="*/ 45 w 50"/>
                <a:gd name="T57" fmla="*/ 25 h 49"/>
                <a:gd name="T58" fmla="*/ 47 w 50"/>
                <a:gd name="T59" fmla="*/ 28 h 49"/>
                <a:gd name="T60" fmla="*/ 48 w 50"/>
                <a:gd name="T61" fmla="*/ 29 h 49"/>
                <a:gd name="T62" fmla="*/ 49 w 50"/>
                <a:gd name="T6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9" y="37"/>
                  </a:moveTo>
                  <a:cubicBezTo>
                    <a:pt x="48" y="40"/>
                    <a:pt x="46" y="42"/>
                    <a:pt x="43" y="43"/>
                  </a:cubicBezTo>
                  <a:cubicBezTo>
                    <a:pt x="42" y="43"/>
                    <a:pt x="41" y="44"/>
                    <a:pt x="40" y="44"/>
                  </a:cubicBezTo>
                  <a:cubicBezTo>
                    <a:pt x="40" y="44"/>
                    <a:pt x="39" y="44"/>
                    <a:pt x="38" y="44"/>
                  </a:cubicBezTo>
                  <a:cubicBezTo>
                    <a:pt x="35" y="45"/>
                    <a:pt x="33" y="45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5" y="47"/>
                    <a:pt x="22" y="47"/>
                    <a:pt x="20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6" y="48"/>
                    <a:pt x="13" y="48"/>
                    <a:pt x="10" y="49"/>
                  </a:cubicBezTo>
                  <a:cubicBezTo>
                    <a:pt x="7" y="49"/>
                    <a:pt x="5" y="48"/>
                    <a:pt x="3" y="46"/>
                  </a:cubicBezTo>
                  <a:cubicBezTo>
                    <a:pt x="1" y="44"/>
                    <a:pt x="0" y="42"/>
                    <a:pt x="0" y="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7" y="1"/>
                    <a:pt x="10" y="0"/>
                    <a:pt x="13" y="1"/>
                  </a:cubicBezTo>
                  <a:cubicBezTo>
                    <a:pt x="14" y="1"/>
                    <a:pt x="15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9" y="4"/>
                    <a:pt x="20" y="4"/>
                  </a:cubicBezTo>
                  <a:cubicBezTo>
                    <a:pt x="20" y="4"/>
                    <a:pt x="20" y="4"/>
                    <a:pt x="21" y="5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5" y="7"/>
                    <a:pt x="25" y="7"/>
                  </a:cubicBezTo>
                  <a:cubicBezTo>
                    <a:pt x="26" y="8"/>
                    <a:pt x="27" y="8"/>
                    <a:pt x="28" y="9"/>
                  </a:cubicBezTo>
                  <a:cubicBezTo>
                    <a:pt x="28" y="9"/>
                    <a:pt x="29" y="10"/>
                    <a:pt x="29" y="10"/>
                  </a:cubicBezTo>
                  <a:cubicBezTo>
                    <a:pt x="30" y="11"/>
                    <a:pt x="31" y="11"/>
                    <a:pt x="32" y="12"/>
                  </a:cubicBezTo>
                  <a:cubicBezTo>
                    <a:pt x="33" y="13"/>
                    <a:pt x="33" y="13"/>
                    <a:pt x="34" y="14"/>
                  </a:cubicBezTo>
                  <a:cubicBezTo>
                    <a:pt x="34" y="14"/>
                    <a:pt x="35" y="15"/>
                    <a:pt x="36" y="15"/>
                  </a:cubicBezTo>
                  <a:cubicBezTo>
                    <a:pt x="37" y="16"/>
                    <a:pt x="37" y="17"/>
                    <a:pt x="38" y="18"/>
                  </a:cubicBezTo>
                  <a:cubicBezTo>
                    <a:pt x="39" y="18"/>
                    <a:pt x="39" y="19"/>
                    <a:pt x="40" y="19"/>
                  </a:cubicBezTo>
                  <a:cubicBezTo>
                    <a:pt x="41" y="21"/>
                    <a:pt x="42" y="22"/>
                    <a:pt x="43" y="23"/>
                  </a:cubicBezTo>
                  <a:cubicBezTo>
                    <a:pt x="44" y="24"/>
                    <a:pt x="44" y="25"/>
                    <a:pt x="45" y="25"/>
                  </a:cubicBezTo>
                  <a:cubicBezTo>
                    <a:pt x="46" y="26"/>
                    <a:pt x="46" y="27"/>
                    <a:pt x="47" y="28"/>
                  </a:cubicBezTo>
                  <a:cubicBezTo>
                    <a:pt x="47" y="28"/>
                    <a:pt x="47" y="28"/>
                    <a:pt x="48" y="29"/>
                  </a:cubicBezTo>
                  <a:cubicBezTo>
                    <a:pt x="49" y="31"/>
                    <a:pt x="50" y="34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3263934" y="2110497"/>
              <a:ext cx="65072" cy="104838"/>
            </a:xfrm>
            <a:custGeom>
              <a:avLst/>
              <a:gdLst>
                <a:gd name="T0" fmla="*/ 15 w 52"/>
                <a:gd name="T1" fmla="*/ 9 h 84"/>
                <a:gd name="T2" fmla="*/ 15 w 52"/>
                <a:gd name="T3" fmla="*/ 11 h 84"/>
                <a:gd name="T4" fmla="*/ 15 w 52"/>
                <a:gd name="T5" fmla="*/ 11 h 84"/>
                <a:gd name="T6" fmla="*/ 15 w 52"/>
                <a:gd name="T7" fmla="*/ 14 h 84"/>
                <a:gd name="T8" fmla="*/ 15 w 52"/>
                <a:gd name="T9" fmla="*/ 18 h 84"/>
                <a:gd name="T10" fmla="*/ 14 w 52"/>
                <a:gd name="T11" fmla="*/ 22 h 84"/>
                <a:gd name="T12" fmla="*/ 14 w 52"/>
                <a:gd name="T13" fmla="*/ 26 h 84"/>
                <a:gd name="T14" fmla="*/ 13 w 52"/>
                <a:gd name="T15" fmla="*/ 30 h 84"/>
                <a:gd name="T16" fmla="*/ 12 w 52"/>
                <a:gd name="T17" fmla="*/ 34 h 84"/>
                <a:gd name="T18" fmla="*/ 12 w 52"/>
                <a:gd name="T19" fmla="*/ 37 h 84"/>
                <a:gd name="T20" fmla="*/ 11 w 52"/>
                <a:gd name="T21" fmla="*/ 41 h 84"/>
                <a:gd name="T22" fmla="*/ 10 w 52"/>
                <a:gd name="T23" fmla="*/ 45 h 84"/>
                <a:gd name="T24" fmla="*/ 9 w 52"/>
                <a:gd name="T25" fmla="*/ 49 h 84"/>
                <a:gd name="T26" fmla="*/ 8 w 52"/>
                <a:gd name="T27" fmla="*/ 52 h 84"/>
                <a:gd name="T28" fmla="*/ 7 w 52"/>
                <a:gd name="T29" fmla="*/ 56 h 84"/>
                <a:gd name="T30" fmla="*/ 6 w 52"/>
                <a:gd name="T31" fmla="*/ 60 h 84"/>
                <a:gd name="T32" fmla="*/ 4 w 52"/>
                <a:gd name="T33" fmla="*/ 63 h 84"/>
                <a:gd name="T34" fmla="*/ 3 w 52"/>
                <a:gd name="T35" fmla="*/ 66 h 84"/>
                <a:gd name="T36" fmla="*/ 2 w 52"/>
                <a:gd name="T37" fmla="*/ 70 h 84"/>
                <a:gd name="T38" fmla="*/ 6 w 52"/>
                <a:gd name="T39" fmla="*/ 82 h 84"/>
                <a:gd name="T40" fmla="*/ 9 w 52"/>
                <a:gd name="T41" fmla="*/ 83 h 84"/>
                <a:gd name="T42" fmla="*/ 13 w 52"/>
                <a:gd name="T43" fmla="*/ 84 h 84"/>
                <a:gd name="T44" fmla="*/ 20 w 52"/>
                <a:gd name="T45" fmla="*/ 81 h 84"/>
                <a:gd name="T46" fmla="*/ 52 w 52"/>
                <a:gd name="T47" fmla="*/ 11 h 84"/>
                <a:gd name="T48" fmla="*/ 50 w 52"/>
                <a:gd name="T49" fmla="*/ 4 h 84"/>
                <a:gd name="T50" fmla="*/ 43 w 52"/>
                <a:gd name="T51" fmla="*/ 0 h 84"/>
                <a:gd name="T52" fmla="*/ 25 w 52"/>
                <a:gd name="T53" fmla="*/ 0 h 84"/>
                <a:gd name="T54" fmla="*/ 15 w 52"/>
                <a:gd name="T55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84">
                  <a:moveTo>
                    <a:pt x="15" y="9"/>
                  </a:move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5" y="16"/>
                    <a:pt x="15" y="17"/>
                    <a:pt x="15" y="18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4" y="23"/>
                    <a:pt x="14" y="25"/>
                    <a:pt x="14" y="26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1"/>
                    <a:pt x="13" y="33"/>
                    <a:pt x="12" y="34"/>
                  </a:cubicBezTo>
                  <a:cubicBezTo>
                    <a:pt x="12" y="35"/>
                    <a:pt x="12" y="36"/>
                    <a:pt x="12" y="37"/>
                  </a:cubicBezTo>
                  <a:cubicBezTo>
                    <a:pt x="11" y="39"/>
                    <a:pt x="11" y="40"/>
                    <a:pt x="11" y="41"/>
                  </a:cubicBezTo>
                  <a:cubicBezTo>
                    <a:pt x="11" y="43"/>
                    <a:pt x="10" y="44"/>
                    <a:pt x="10" y="45"/>
                  </a:cubicBezTo>
                  <a:cubicBezTo>
                    <a:pt x="10" y="46"/>
                    <a:pt x="9" y="48"/>
                    <a:pt x="9" y="49"/>
                  </a:cubicBezTo>
                  <a:cubicBezTo>
                    <a:pt x="9" y="50"/>
                    <a:pt x="8" y="51"/>
                    <a:pt x="8" y="52"/>
                  </a:cubicBezTo>
                  <a:cubicBezTo>
                    <a:pt x="8" y="54"/>
                    <a:pt x="7" y="55"/>
                    <a:pt x="7" y="56"/>
                  </a:cubicBezTo>
                  <a:cubicBezTo>
                    <a:pt x="6" y="57"/>
                    <a:pt x="6" y="58"/>
                    <a:pt x="6" y="60"/>
                  </a:cubicBezTo>
                  <a:cubicBezTo>
                    <a:pt x="5" y="61"/>
                    <a:pt x="5" y="62"/>
                    <a:pt x="4" y="63"/>
                  </a:cubicBezTo>
                  <a:cubicBezTo>
                    <a:pt x="4" y="64"/>
                    <a:pt x="4" y="65"/>
                    <a:pt x="3" y="66"/>
                  </a:cubicBezTo>
                  <a:cubicBezTo>
                    <a:pt x="3" y="68"/>
                    <a:pt x="2" y="69"/>
                    <a:pt x="2" y="70"/>
                  </a:cubicBezTo>
                  <a:cubicBezTo>
                    <a:pt x="0" y="75"/>
                    <a:pt x="2" y="80"/>
                    <a:pt x="6" y="82"/>
                  </a:cubicBezTo>
                  <a:cubicBezTo>
                    <a:pt x="7" y="82"/>
                    <a:pt x="8" y="83"/>
                    <a:pt x="9" y="83"/>
                  </a:cubicBezTo>
                  <a:cubicBezTo>
                    <a:pt x="10" y="84"/>
                    <a:pt x="12" y="84"/>
                    <a:pt x="13" y="84"/>
                  </a:cubicBezTo>
                  <a:cubicBezTo>
                    <a:pt x="16" y="84"/>
                    <a:pt x="19" y="83"/>
                    <a:pt x="20" y="81"/>
                  </a:cubicBezTo>
                  <a:cubicBezTo>
                    <a:pt x="38" y="61"/>
                    <a:pt x="49" y="37"/>
                    <a:pt x="52" y="11"/>
                  </a:cubicBezTo>
                  <a:cubicBezTo>
                    <a:pt x="52" y="8"/>
                    <a:pt x="51" y="6"/>
                    <a:pt x="50" y="4"/>
                  </a:cubicBezTo>
                  <a:cubicBezTo>
                    <a:pt x="48" y="1"/>
                    <a:pt x="45" y="0"/>
                    <a:pt x="4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16" y="4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3003646" y="2110497"/>
              <a:ext cx="65072" cy="106043"/>
            </a:xfrm>
            <a:custGeom>
              <a:avLst/>
              <a:gdLst>
                <a:gd name="T0" fmla="*/ 47 w 52"/>
                <a:gd name="T1" fmla="*/ 60 h 85"/>
                <a:gd name="T2" fmla="*/ 45 w 52"/>
                <a:gd name="T3" fmla="*/ 56 h 85"/>
                <a:gd name="T4" fmla="*/ 44 w 52"/>
                <a:gd name="T5" fmla="*/ 53 h 85"/>
                <a:gd name="T6" fmla="*/ 43 w 52"/>
                <a:gd name="T7" fmla="*/ 49 h 85"/>
                <a:gd name="T8" fmla="*/ 42 w 52"/>
                <a:gd name="T9" fmla="*/ 45 h 85"/>
                <a:gd name="T10" fmla="*/ 41 w 52"/>
                <a:gd name="T11" fmla="*/ 41 h 85"/>
                <a:gd name="T12" fmla="*/ 40 w 52"/>
                <a:gd name="T13" fmla="*/ 38 h 85"/>
                <a:gd name="T14" fmla="*/ 40 w 52"/>
                <a:gd name="T15" fmla="*/ 34 h 85"/>
                <a:gd name="T16" fmla="*/ 39 w 52"/>
                <a:gd name="T17" fmla="*/ 30 h 85"/>
                <a:gd name="T18" fmla="*/ 38 w 52"/>
                <a:gd name="T19" fmla="*/ 26 h 85"/>
                <a:gd name="T20" fmla="*/ 38 w 52"/>
                <a:gd name="T21" fmla="*/ 22 h 85"/>
                <a:gd name="T22" fmla="*/ 37 w 52"/>
                <a:gd name="T23" fmla="*/ 18 h 85"/>
                <a:gd name="T24" fmla="*/ 37 w 52"/>
                <a:gd name="T25" fmla="*/ 14 h 85"/>
                <a:gd name="T26" fmla="*/ 37 w 52"/>
                <a:gd name="T27" fmla="*/ 11 h 85"/>
                <a:gd name="T28" fmla="*/ 37 w 52"/>
                <a:gd name="T29" fmla="*/ 11 h 85"/>
                <a:gd name="T30" fmla="*/ 37 w 52"/>
                <a:gd name="T31" fmla="*/ 9 h 85"/>
                <a:gd name="T32" fmla="*/ 27 w 52"/>
                <a:gd name="T33" fmla="*/ 0 h 85"/>
                <a:gd name="T34" fmla="*/ 10 w 52"/>
                <a:gd name="T35" fmla="*/ 0 h 85"/>
                <a:gd name="T36" fmla="*/ 2 w 52"/>
                <a:gd name="T37" fmla="*/ 4 h 85"/>
                <a:gd name="T38" fmla="*/ 0 w 52"/>
                <a:gd name="T39" fmla="*/ 11 h 85"/>
                <a:gd name="T40" fmla="*/ 32 w 52"/>
                <a:gd name="T41" fmla="*/ 81 h 85"/>
                <a:gd name="T42" fmla="*/ 43 w 52"/>
                <a:gd name="T43" fmla="*/ 83 h 85"/>
                <a:gd name="T44" fmla="*/ 46 w 52"/>
                <a:gd name="T45" fmla="*/ 82 h 85"/>
                <a:gd name="T46" fmla="*/ 50 w 52"/>
                <a:gd name="T47" fmla="*/ 70 h 85"/>
                <a:gd name="T48" fmla="*/ 49 w 52"/>
                <a:gd name="T49" fmla="*/ 68 h 85"/>
                <a:gd name="T50" fmla="*/ 48 w 52"/>
                <a:gd name="T51" fmla="*/ 63 h 85"/>
                <a:gd name="T52" fmla="*/ 47 w 52"/>
                <a:gd name="T53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5">
                  <a:moveTo>
                    <a:pt x="47" y="60"/>
                  </a:moveTo>
                  <a:cubicBezTo>
                    <a:pt x="46" y="59"/>
                    <a:pt x="46" y="57"/>
                    <a:pt x="45" y="56"/>
                  </a:cubicBezTo>
                  <a:cubicBezTo>
                    <a:pt x="45" y="55"/>
                    <a:pt x="45" y="54"/>
                    <a:pt x="44" y="53"/>
                  </a:cubicBezTo>
                  <a:cubicBezTo>
                    <a:pt x="44" y="51"/>
                    <a:pt x="43" y="50"/>
                    <a:pt x="43" y="49"/>
                  </a:cubicBezTo>
                  <a:cubicBezTo>
                    <a:pt x="43" y="48"/>
                    <a:pt x="42" y="46"/>
                    <a:pt x="42" y="45"/>
                  </a:cubicBezTo>
                  <a:cubicBezTo>
                    <a:pt x="42" y="44"/>
                    <a:pt x="41" y="43"/>
                    <a:pt x="41" y="41"/>
                  </a:cubicBezTo>
                  <a:cubicBezTo>
                    <a:pt x="41" y="40"/>
                    <a:pt x="41" y="39"/>
                    <a:pt x="40" y="38"/>
                  </a:cubicBezTo>
                  <a:cubicBezTo>
                    <a:pt x="40" y="36"/>
                    <a:pt x="40" y="35"/>
                    <a:pt x="40" y="34"/>
                  </a:cubicBezTo>
                  <a:cubicBezTo>
                    <a:pt x="39" y="33"/>
                    <a:pt x="39" y="31"/>
                    <a:pt x="39" y="30"/>
                  </a:cubicBezTo>
                  <a:cubicBezTo>
                    <a:pt x="39" y="29"/>
                    <a:pt x="39" y="27"/>
                    <a:pt x="38" y="26"/>
                  </a:cubicBezTo>
                  <a:cubicBezTo>
                    <a:pt x="38" y="25"/>
                    <a:pt x="38" y="23"/>
                    <a:pt x="38" y="22"/>
                  </a:cubicBezTo>
                  <a:cubicBezTo>
                    <a:pt x="38" y="21"/>
                    <a:pt x="37" y="20"/>
                    <a:pt x="37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37" y="13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9"/>
                  </a:cubicBezTo>
                  <a:cubicBezTo>
                    <a:pt x="36" y="4"/>
                    <a:pt x="32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3" y="37"/>
                    <a:pt x="14" y="61"/>
                    <a:pt x="32" y="81"/>
                  </a:cubicBezTo>
                  <a:cubicBezTo>
                    <a:pt x="34" y="84"/>
                    <a:pt x="39" y="85"/>
                    <a:pt x="43" y="83"/>
                  </a:cubicBezTo>
                  <a:cubicBezTo>
                    <a:pt x="44" y="83"/>
                    <a:pt x="45" y="82"/>
                    <a:pt x="46" y="82"/>
                  </a:cubicBezTo>
                  <a:cubicBezTo>
                    <a:pt x="50" y="80"/>
                    <a:pt x="52" y="75"/>
                    <a:pt x="50" y="70"/>
                  </a:cubicBezTo>
                  <a:cubicBezTo>
                    <a:pt x="50" y="69"/>
                    <a:pt x="50" y="69"/>
                    <a:pt x="49" y="68"/>
                  </a:cubicBezTo>
                  <a:cubicBezTo>
                    <a:pt x="49" y="66"/>
                    <a:pt x="48" y="65"/>
                    <a:pt x="48" y="63"/>
                  </a:cubicBezTo>
                  <a:cubicBezTo>
                    <a:pt x="47" y="62"/>
                    <a:pt x="47" y="61"/>
                    <a:pt x="4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3173556" y="2110497"/>
              <a:ext cx="95198" cy="90377"/>
            </a:xfrm>
            <a:custGeom>
              <a:avLst/>
              <a:gdLst>
                <a:gd name="T0" fmla="*/ 67 w 77"/>
                <a:gd name="T1" fmla="*/ 0 h 72"/>
                <a:gd name="T2" fmla="*/ 10 w 77"/>
                <a:gd name="T3" fmla="*/ 0 h 72"/>
                <a:gd name="T4" fmla="*/ 0 w 77"/>
                <a:gd name="T5" fmla="*/ 10 h 72"/>
                <a:gd name="T6" fmla="*/ 0 w 77"/>
                <a:gd name="T7" fmla="*/ 54 h 72"/>
                <a:gd name="T8" fmla="*/ 9 w 77"/>
                <a:gd name="T9" fmla="*/ 64 h 72"/>
                <a:gd name="T10" fmla="*/ 11 w 77"/>
                <a:gd name="T11" fmla="*/ 64 h 72"/>
                <a:gd name="T12" fmla="*/ 11 w 77"/>
                <a:gd name="T13" fmla="*/ 64 h 72"/>
                <a:gd name="T14" fmla="*/ 20 w 77"/>
                <a:gd name="T15" fmla="*/ 65 h 72"/>
                <a:gd name="T16" fmla="*/ 21 w 77"/>
                <a:gd name="T17" fmla="*/ 65 h 72"/>
                <a:gd name="T18" fmla="*/ 30 w 77"/>
                <a:gd name="T19" fmla="*/ 66 h 72"/>
                <a:gd name="T20" fmla="*/ 33 w 77"/>
                <a:gd name="T21" fmla="*/ 67 h 72"/>
                <a:gd name="T22" fmla="*/ 40 w 77"/>
                <a:gd name="T23" fmla="*/ 68 h 72"/>
                <a:gd name="T24" fmla="*/ 43 w 77"/>
                <a:gd name="T25" fmla="*/ 69 h 72"/>
                <a:gd name="T26" fmla="*/ 45 w 77"/>
                <a:gd name="T27" fmla="*/ 69 h 72"/>
                <a:gd name="T28" fmla="*/ 46 w 77"/>
                <a:gd name="T29" fmla="*/ 70 h 72"/>
                <a:gd name="T30" fmla="*/ 53 w 77"/>
                <a:gd name="T31" fmla="*/ 71 h 72"/>
                <a:gd name="T32" fmla="*/ 55 w 77"/>
                <a:gd name="T33" fmla="*/ 72 h 72"/>
                <a:gd name="T34" fmla="*/ 64 w 77"/>
                <a:gd name="T35" fmla="*/ 66 h 72"/>
                <a:gd name="T36" fmla="*/ 65 w 77"/>
                <a:gd name="T37" fmla="*/ 64 h 72"/>
                <a:gd name="T38" fmla="*/ 67 w 77"/>
                <a:gd name="T39" fmla="*/ 59 h 72"/>
                <a:gd name="T40" fmla="*/ 67 w 77"/>
                <a:gd name="T41" fmla="*/ 59 h 72"/>
                <a:gd name="T42" fmla="*/ 75 w 77"/>
                <a:gd name="T43" fmla="*/ 24 h 72"/>
                <a:gd name="T44" fmla="*/ 76 w 77"/>
                <a:gd name="T45" fmla="*/ 23 h 72"/>
                <a:gd name="T46" fmla="*/ 76 w 77"/>
                <a:gd name="T47" fmla="*/ 17 h 72"/>
                <a:gd name="T48" fmla="*/ 77 w 77"/>
                <a:gd name="T49" fmla="*/ 14 h 72"/>
                <a:gd name="T50" fmla="*/ 77 w 77"/>
                <a:gd name="T51" fmla="*/ 10 h 72"/>
                <a:gd name="T52" fmla="*/ 74 w 77"/>
                <a:gd name="T53" fmla="*/ 3 h 72"/>
                <a:gd name="T54" fmla="*/ 67 w 77"/>
                <a:gd name="T5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72">
                  <a:moveTo>
                    <a:pt x="6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9"/>
                    <a:pt x="4" y="63"/>
                    <a:pt x="9" y="64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4" y="64"/>
                    <a:pt x="17" y="64"/>
                    <a:pt x="20" y="65"/>
                  </a:cubicBezTo>
                  <a:cubicBezTo>
                    <a:pt x="20" y="65"/>
                    <a:pt x="20" y="65"/>
                    <a:pt x="21" y="65"/>
                  </a:cubicBezTo>
                  <a:cubicBezTo>
                    <a:pt x="24" y="65"/>
                    <a:pt x="27" y="66"/>
                    <a:pt x="30" y="66"/>
                  </a:cubicBezTo>
                  <a:cubicBezTo>
                    <a:pt x="31" y="66"/>
                    <a:pt x="32" y="67"/>
                    <a:pt x="33" y="67"/>
                  </a:cubicBezTo>
                  <a:cubicBezTo>
                    <a:pt x="35" y="67"/>
                    <a:pt x="38" y="68"/>
                    <a:pt x="40" y="68"/>
                  </a:cubicBezTo>
                  <a:cubicBezTo>
                    <a:pt x="41" y="68"/>
                    <a:pt x="42" y="69"/>
                    <a:pt x="43" y="69"/>
                  </a:cubicBezTo>
                  <a:cubicBezTo>
                    <a:pt x="44" y="69"/>
                    <a:pt x="45" y="69"/>
                    <a:pt x="45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8" y="70"/>
                    <a:pt x="51" y="71"/>
                    <a:pt x="53" y="71"/>
                  </a:cubicBezTo>
                  <a:cubicBezTo>
                    <a:pt x="53" y="72"/>
                    <a:pt x="54" y="72"/>
                    <a:pt x="55" y="72"/>
                  </a:cubicBezTo>
                  <a:cubicBezTo>
                    <a:pt x="59" y="72"/>
                    <a:pt x="63" y="70"/>
                    <a:pt x="64" y="66"/>
                  </a:cubicBezTo>
                  <a:cubicBezTo>
                    <a:pt x="64" y="65"/>
                    <a:pt x="65" y="65"/>
                    <a:pt x="65" y="64"/>
                  </a:cubicBezTo>
                  <a:cubicBezTo>
                    <a:pt x="65" y="62"/>
                    <a:pt x="66" y="61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1" y="48"/>
                    <a:pt x="74" y="36"/>
                    <a:pt x="75" y="24"/>
                  </a:cubicBezTo>
                  <a:cubicBezTo>
                    <a:pt x="75" y="23"/>
                    <a:pt x="76" y="23"/>
                    <a:pt x="76" y="23"/>
                  </a:cubicBezTo>
                  <a:cubicBezTo>
                    <a:pt x="76" y="21"/>
                    <a:pt x="76" y="19"/>
                    <a:pt x="76" y="17"/>
                  </a:cubicBezTo>
                  <a:cubicBezTo>
                    <a:pt x="76" y="16"/>
                    <a:pt x="76" y="15"/>
                    <a:pt x="77" y="14"/>
                  </a:cubicBezTo>
                  <a:cubicBezTo>
                    <a:pt x="77" y="13"/>
                    <a:pt x="77" y="12"/>
                    <a:pt x="77" y="10"/>
                  </a:cubicBezTo>
                  <a:cubicBezTo>
                    <a:pt x="77" y="8"/>
                    <a:pt x="76" y="5"/>
                    <a:pt x="74" y="3"/>
                  </a:cubicBezTo>
                  <a:cubicBezTo>
                    <a:pt x="73" y="1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3062692" y="2110497"/>
              <a:ext cx="96403" cy="90377"/>
            </a:xfrm>
            <a:custGeom>
              <a:avLst/>
              <a:gdLst>
                <a:gd name="T0" fmla="*/ 77 w 77"/>
                <a:gd name="T1" fmla="*/ 54 h 72"/>
                <a:gd name="T2" fmla="*/ 77 w 77"/>
                <a:gd name="T3" fmla="*/ 10 h 72"/>
                <a:gd name="T4" fmla="*/ 67 w 77"/>
                <a:gd name="T5" fmla="*/ 0 h 72"/>
                <a:gd name="T6" fmla="*/ 10 w 77"/>
                <a:gd name="T7" fmla="*/ 0 h 72"/>
                <a:gd name="T8" fmla="*/ 3 w 77"/>
                <a:gd name="T9" fmla="*/ 3 h 72"/>
                <a:gd name="T10" fmla="*/ 0 w 77"/>
                <a:gd name="T11" fmla="*/ 10 h 72"/>
                <a:gd name="T12" fmla="*/ 0 w 77"/>
                <a:gd name="T13" fmla="*/ 14 h 72"/>
                <a:gd name="T14" fmla="*/ 1 w 77"/>
                <a:gd name="T15" fmla="*/ 17 h 72"/>
                <a:gd name="T16" fmla="*/ 1 w 77"/>
                <a:gd name="T17" fmla="*/ 22 h 72"/>
                <a:gd name="T18" fmla="*/ 2 w 77"/>
                <a:gd name="T19" fmla="*/ 24 h 72"/>
                <a:gd name="T20" fmla="*/ 10 w 77"/>
                <a:gd name="T21" fmla="*/ 59 h 72"/>
                <a:gd name="T22" fmla="*/ 10 w 77"/>
                <a:gd name="T23" fmla="*/ 59 h 72"/>
                <a:gd name="T24" fmla="*/ 12 w 77"/>
                <a:gd name="T25" fmla="*/ 65 h 72"/>
                <a:gd name="T26" fmla="*/ 13 w 77"/>
                <a:gd name="T27" fmla="*/ 66 h 72"/>
                <a:gd name="T28" fmla="*/ 22 w 77"/>
                <a:gd name="T29" fmla="*/ 72 h 72"/>
                <a:gd name="T30" fmla="*/ 22 w 77"/>
                <a:gd name="T31" fmla="*/ 72 h 72"/>
                <a:gd name="T32" fmla="*/ 25 w 77"/>
                <a:gd name="T33" fmla="*/ 71 h 72"/>
                <a:gd name="T34" fmla="*/ 31 w 77"/>
                <a:gd name="T35" fmla="*/ 70 h 72"/>
                <a:gd name="T36" fmla="*/ 32 w 77"/>
                <a:gd name="T37" fmla="*/ 69 h 72"/>
                <a:gd name="T38" fmla="*/ 34 w 77"/>
                <a:gd name="T39" fmla="*/ 69 h 72"/>
                <a:gd name="T40" fmla="*/ 37 w 77"/>
                <a:gd name="T41" fmla="*/ 68 h 72"/>
                <a:gd name="T42" fmla="*/ 44 w 77"/>
                <a:gd name="T43" fmla="*/ 67 h 72"/>
                <a:gd name="T44" fmla="*/ 47 w 77"/>
                <a:gd name="T45" fmla="*/ 66 h 72"/>
                <a:gd name="T46" fmla="*/ 56 w 77"/>
                <a:gd name="T47" fmla="*/ 65 h 72"/>
                <a:gd name="T48" fmla="*/ 57 w 77"/>
                <a:gd name="T49" fmla="*/ 65 h 72"/>
                <a:gd name="T50" fmla="*/ 66 w 77"/>
                <a:gd name="T51" fmla="*/ 64 h 72"/>
                <a:gd name="T52" fmla="*/ 66 w 77"/>
                <a:gd name="T53" fmla="*/ 64 h 72"/>
                <a:gd name="T54" fmla="*/ 68 w 77"/>
                <a:gd name="T55" fmla="*/ 64 h 72"/>
                <a:gd name="T56" fmla="*/ 77 w 77"/>
                <a:gd name="T57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7" y="54"/>
                  </a:moveTo>
                  <a:cubicBezTo>
                    <a:pt x="77" y="10"/>
                    <a:pt x="77" y="10"/>
                    <a:pt x="77" y="10"/>
                  </a:cubicBezTo>
                  <a:cubicBezTo>
                    <a:pt x="77" y="5"/>
                    <a:pt x="72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1" y="19"/>
                    <a:pt x="1" y="21"/>
                    <a:pt x="1" y="22"/>
                  </a:cubicBezTo>
                  <a:cubicBezTo>
                    <a:pt x="1" y="23"/>
                    <a:pt x="2" y="23"/>
                    <a:pt x="2" y="24"/>
                  </a:cubicBezTo>
                  <a:cubicBezTo>
                    <a:pt x="3" y="36"/>
                    <a:pt x="6" y="48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1"/>
                    <a:pt x="12" y="63"/>
                    <a:pt x="12" y="65"/>
                  </a:cubicBezTo>
                  <a:cubicBezTo>
                    <a:pt x="13" y="65"/>
                    <a:pt x="13" y="66"/>
                    <a:pt x="13" y="66"/>
                  </a:cubicBezTo>
                  <a:cubicBezTo>
                    <a:pt x="14" y="70"/>
                    <a:pt x="18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2"/>
                    <a:pt x="24" y="72"/>
                    <a:pt x="25" y="71"/>
                  </a:cubicBezTo>
                  <a:cubicBezTo>
                    <a:pt x="26" y="71"/>
                    <a:pt x="29" y="70"/>
                    <a:pt x="31" y="70"/>
                  </a:cubicBezTo>
                  <a:cubicBezTo>
                    <a:pt x="31" y="70"/>
                    <a:pt x="31" y="70"/>
                    <a:pt x="32" y="69"/>
                  </a:cubicBezTo>
                  <a:cubicBezTo>
                    <a:pt x="32" y="69"/>
                    <a:pt x="33" y="69"/>
                    <a:pt x="34" y="69"/>
                  </a:cubicBezTo>
                  <a:cubicBezTo>
                    <a:pt x="35" y="69"/>
                    <a:pt x="36" y="68"/>
                    <a:pt x="37" y="68"/>
                  </a:cubicBezTo>
                  <a:cubicBezTo>
                    <a:pt x="39" y="68"/>
                    <a:pt x="41" y="67"/>
                    <a:pt x="44" y="67"/>
                  </a:cubicBezTo>
                  <a:cubicBezTo>
                    <a:pt x="45" y="67"/>
                    <a:pt x="46" y="66"/>
                    <a:pt x="47" y="66"/>
                  </a:cubicBezTo>
                  <a:cubicBezTo>
                    <a:pt x="50" y="66"/>
                    <a:pt x="53" y="65"/>
                    <a:pt x="56" y="65"/>
                  </a:cubicBezTo>
                  <a:cubicBezTo>
                    <a:pt x="56" y="65"/>
                    <a:pt x="57" y="65"/>
                    <a:pt x="57" y="65"/>
                  </a:cubicBezTo>
                  <a:cubicBezTo>
                    <a:pt x="60" y="64"/>
                    <a:pt x="63" y="64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7" y="64"/>
                    <a:pt x="67" y="64"/>
                    <a:pt x="68" y="64"/>
                  </a:cubicBezTo>
                  <a:cubicBezTo>
                    <a:pt x="73" y="63"/>
                    <a:pt x="77" y="59"/>
                    <a:pt x="7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2"/>
            <p:cNvSpPr/>
            <p:nvPr/>
          </p:nvSpPr>
          <p:spPr bwMode="auto">
            <a:xfrm>
              <a:off x="3096433" y="2204490"/>
              <a:ext cx="62662" cy="61456"/>
            </a:xfrm>
            <a:custGeom>
              <a:avLst/>
              <a:gdLst>
                <a:gd name="T0" fmla="*/ 46 w 50"/>
                <a:gd name="T1" fmla="*/ 47 h 49"/>
                <a:gd name="T2" fmla="*/ 50 w 50"/>
                <a:gd name="T3" fmla="*/ 39 h 49"/>
                <a:gd name="T4" fmla="*/ 50 w 50"/>
                <a:gd name="T5" fmla="*/ 10 h 49"/>
                <a:gd name="T6" fmla="*/ 47 w 50"/>
                <a:gd name="T7" fmla="*/ 3 h 49"/>
                <a:gd name="T8" fmla="*/ 40 w 50"/>
                <a:gd name="T9" fmla="*/ 0 h 49"/>
                <a:gd name="T10" fmla="*/ 31 w 50"/>
                <a:gd name="T11" fmla="*/ 1 h 49"/>
                <a:gd name="T12" fmla="*/ 31 w 50"/>
                <a:gd name="T13" fmla="*/ 1 h 49"/>
                <a:gd name="T14" fmla="*/ 22 w 50"/>
                <a:gd name="T15" fmla="*/ 2 h 49"/>
                <a:gd name="T16" fmla="*/ 19 w 50"/>
                <a:gd name="T17" fmla="*/ 3 h 49"/>
                <a:gd name="T18" fmla="*/ 12 w 50"/>
                <a:gd name="T19" fmla="*/ 4 h 49"/>
                <a:gd name="T20" fmla="*/ 10 w 50"/>
                <a:gd name="T21" fmla="*/ 5 h 49"/>
                <a:gd name="T22" fmla="*/ 7 w 50"/>
                <a:gd name="T23" fmla="*/ 6 h 49"/>
                <a:gd name="T24" fmla="*/ 1 w 50"/>
                <a:gd name="T25" fmla="*/ 12 h 49"/>
                <a:gd name="T26" fmla="*/ 2 w 50"/>
                <a:gd name="T27" fmla="*/ 20 h 49"/>
                <a:gd name="T28" fmla="*/ 3 w 50"/>
                <a:gd name="T29" fmla="*/ 21 h 49"/>
                <a:gd name="T30" fmla="*/ 5 w 50"/>
                <a:gd name="T31" fmla="*/ 24 h 49"/>
                <a:gd name="T32" fmla="*/ 6 w 50"/>
                <a:gd name="T33" fmla="*/ 25 h 49"/>
                <a:gd name="T34" fmla="*/ 10 w 50"/>
                <a:gd name="T35" fmla="*/ 30 h 49"/>
                <a:gd name="T36" fmla="*/ 12 w 50"/>
                <a:gd name="T37" fmla="*/ 31 h 49"/>
                <a:gd name="T38" fmla="*/ 14 w 50"/>
                <a:gd name="T39" fmla="*/ 33 h 49"/>
                <a:gd name="T40" fmla="*/ 16 w 50"/>
                <a:gd name="T41" fmla="*/ 35 h 49"/>
                <a:gd name="T42" fmla="*/ 18 w 50"/>
                <a:gd name="T43" fmla="*/ 37 h 49"/>
                <a:gd name="T44" fmla="*/ 21 w 50"/>
                <a:gd name="T45" fmla="*/ 39 h 49"/>
                <a:gd name="T46" fmla="*/ 22 w 50"/>
                <a:gd name="T47" fmla="*/ 40 h 49"/>
                <a:gd name="T48" fmla="*/ 25 w 50"/>
                <a:gd name="T49" fmla="*/ 42 h 49"/>
                <a:gd name="T50" fmla="*/ 26 w 50"/>
                <a:gd name="T51" fmla="*/ 42 h 49"/>
                <a:gd name="T52" fmla="*/ 29 w 50"/>
                <a:gd name="T53" fmla="*/ 44 h 49"/>
                <a:gd name="T54" fmla="*/ 30 w 50"/>
                <a:gd name="T55" fmla="*/ 45 h 49"/>
                <a:gd name="T56" fmla="*/ 34 w 50"/>
                <a:gd name="T57" fmla="*/ 46 h 49"/>
                <a:gd name="T58" fmla="*/ 34 w 50"/>
                <a:gd name="T59" fmla="*/ 47 h 49"/>
                <a:gd name="T60" fmla="*/ 37 w 50"/>
                <a:gd name="T61" fmla="*/ 48 h 49"/>
                <a:gd name="T62" fmla="*/ 46 w 50"/>
                <a:gd name="T63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6" y="47"/>
                  </a:moveTo>
                  <a:cubicBezTo>
                    <a:pt x="48" y="45"/>
                    <a:pt x="50" y="42"/>
                    <a:pt x="50" y="3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8" y="1"/>
                    <a:pt x="25" y="2"/>
                    <a:pt x="22" y="2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7" y="3"/>
                    <a:pt x="15" y="4"/>
                    <a:pt x="12" y="4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4" y="7"/>
                    <a:pt x="2" y="9"/>
                    <a:pt x="1" y="12"/>
                  </a:cubicBezTo>
                  <a:cubicBezTo>
                    <a:pt x="0" y="15"/>
                    <a:pt x="1" y="18"/>
                    <a:pt x="2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4" y="22"/>
                    <a:pt x="5" y="23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7"/>
                    <a:pt x="9" y="28"/>
                    <a:pt x="10" y="30"/>
                  </a:cubicBezTo>
                  <a:cubicBezTo>
                    <a:pt x="11" y="30"/>
                    <a:pt x="11" y="30"/>
                    <a:pt x="12" y="31"/>
                  </a:cubicBezTo>
                  <a:cubicBezTo>
                    <a:pt x="12" y="32"/>
                    <a:pt x="13" y="33"/>
                    <a:pt x="14" y="33"/>
                  </a:cubicBezTo>
                  <a:cubicBezTo>
                    <a:pt x="15" y="34"/>
                    <a:pt x="16" y="35"/>
                    <a:pt x="16" y="35"/>
                  </a:cubicBezTo>
                  <a:cubicBezTo>
                    <a:pt x="17" y="36"/>
                    <a:pt x="17" y="36"/>
                    <a:pt x="18" y="37"/>
                  </a:cubicBezTo>
                  <a:cubicBezTo>
                    <a:pt x="19" y="37"/>
                    <a:pt x="20" y="38"/>
                    <a:pt x="21" y="39"/>
                  </a:cubicBezTo>
                  <a:cubicBezTo>
                    <a:pt x="21" y="39"/>
                    <a:pt x="22" y="39"/>
                    <a:pt x="22" y="40"/>
                  </a:cubicBezTo>
                  <a:cubicBezTo>
                    <a:pt x="23" y="40"/>
                    <a:pt x="24" y="41"/>
                    <a:pt x="25" y="42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8" y="44"/>
                    <a:pt x="29" y="44"/>
                  </a:cubicBezTo>
                  <a:cubicBezTo>
                    <a:pt x="30" y="44"/>
                    <a:pt x="30" y="45"/>
                    <a:pt x="30" y="45"/>
                  </a:cubicBezTo>
                  <a:cubicBezTo>
                    <a:pt x="31" y="45"/>
                    <a:pt x="33" y="46"/>
                    <a:pt x="34" y="46"/>
                  </a:cubicBezTo>
                  <a:cubicBezTo>
                    <a:pt x="34" y="46"/>
                    <a:pt x="34" y="46"/>
                    <a:pt x="34" y="47"/>
                  </a:cubicBezTo>
                  <a:cubicBezTo>
                    <a:pt x="35" y="47"/>
                    <a:pt x="36" y="47"/>
                    <a:pt x="37" y="48"/>
                  </a:cubicBezTo>
                  <a:cubicBezTo>
                    <a:pt x="40" y="49"/>
                    <a:pt x="43" y="48"/>
                    <a:pt x="4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3173556" y="2204490"/>
              <a:ext cx="61457" cy="61456"/>
            </a:xfrm>
            <a:custGeom>
              <a:avLst/>
              <a:gdLst>
                <a:gd name="T0" fmla="*/ 49 w 50"/>
                <a:gd name="T1" fmla="*/ 12 h 49"/>
                <a:gd name="T2" fmla="*/ 43 w 50"/>
                <a:gd name="T3" fmla="*/ 6 h 49"/>
                <a:gd name="T4" fmla="*/ 40 w 50"/>
                <a:gd name="T5" fmla="*/ 5 h 49"/>
                <a:gd name="T6" fmla="*/ 38 w 50"/>
                <a:gd name="T7" fmla="*/ 4 h 49"/>
                <a:gd name="T8" fmla="*/ 31 w 50"/>
                <a:gd name="T9" fmla="*/ 3 h 49"/>
                <a:gd name="T10" fmla="*/ 28 w 50"/>
                <a:gd name="T11" fmla="*/ 2 h 49"/>
                <a:gd name="T12" fmla="*/ 20 w 50"/>
                <a:gd name="T13" fmla="*/ 1 h 49"/>
                <a:gd name="T14" fmla="*/ 19 w 50"/>
                <a:gd name="T15" fmla="*/ 1 h 49"/>
                <a:gd name="T16" fmla="*/ 10 w 50"/>
                <a:gd name="T17" fmla="*/ 0 h 49"/>
                <a:gd name="T18" fmla="*/ 3 w 50"/>
                <a:gd name="T19" fmla="*/ 3 h 49"/>
                <a:gd name="T20" fmla="*/ 0 w 50"/>
                <a:gd name="T21" fmla="*/ 10 h 49"/>
                <a:gd name="T22" fmla="*/ 0 w 50"/>
                <a:gd name="T23" fmla="*/ 39 h 49"/>
                <a:gd name="T24" fmla="*/ 4 w 50"/>
                <a:gd name="T25" fmla="*/ 47 h 49"/>
                <a:gd name="T26" fmla="*/ 13 w 50"/>
                <a:gd name="T27" fmla="*/ 48 h 49"/>
                <a:gd name="T28" fmla="*/ 16 w 50"/>
                <a:gd name="T29" fmla="*/ 46 h 49"/>
                <a:gd name="T30" fmla="*/ 16 w 50"/>
                <a:gd name="T31" fmla="*/ 46 h 49"/>
                <a:gd name="T32" fmla="*/ 20 w 50"/>
                <a:gd name="T33" fmla="*/ 45 h 49"/>
                <a:gd name="T34" fmla="*/ 21 w 50"/>
                <a:gd name="T35" fmla="*/ 44 h 49"/>
                <a:gd name="T36" fmla="*/ 24 w 50"/>
                <a:gd name="T37" fmla="*/ 42 h 49"/>
                <a:gd name="T38" fmla="*/ 25 w 50"/>
                <a:gd name="T39" fmla="*/ 42 h 49"/>
                <a:gd name="T40" fmla="*/ 28 w 50"/>
                <a:gd name="T41" fmla="*/ 40 h 49"/>
                <a:gd name="T42" fmla="*/ 29 w 50"/>
                <a:gd name="T43" fmla="*/ 39 h 49"/>
                <a:gd name="T44" fmla="*/ 32 w 50"/>
                <a:gd name="T45" fmla="*/ 37 h 49"/>
                <a:gd name="T46" fmla="*/ 34 w 50"/>
                <a:gd name="T47" fmla="*/ 35 h 49"/>
                <a:gd name="T48" fmla="*/ 36 w 50"/>
                <a:gd name="T49" fmla="*/ 33 h 49"/>
                <a:gd name="T50" fmla="*/ 38 w 50"/>
                <a:gd name="T51" fmla="*/ 31 h 49"/>
                <a:gd name="T52" fmla="*/ 40 w 50"/>
                <a:gd name="T53" fmla="*/ 30 h 49"/>
                <a:gd name="T54" fmla="*/ 43 w 50"/>
                <a:gd name="T55" fmla="*/ 25 h 49"/>
                <a:gd name="T56" fmla="*/ 45 w 50"/>
                <a:gd name="T57" fmla="*/ 24 h 49"/>
                <a:gd name="T58" fmla="*/ 47 w 50"/>
                <a:gd name="T59" fmla="*/ 21 h 49"/>
                <a:gd name="T60" fmla="*/ 48 w 50"/>
                <a:gd name="T61" fmla="*/ 20 h 49"/>
                <a:gd name="T62" fmla="*/ 49 w 50"/>
                <a:gd name="T6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9" y="12"/>
                  </a:moveTo>
                  <a:cubicBezTo>
                    <a:pt x="48" y="9"/>
                    <a:pt x="46" y="7"/>
                    <a:pt x="43" y="6"/>
                  </a:cubicBezTo>
                  <a:cubicBezTo>
                    <a:pt x="42" y="5"/>
                    <a:pt x="41" y="5"/>
                    <a:pt x="40" y="5"/>
                  </a:cubicBezTo>
                  <a:cubicBezTo>
                    <a:pt x="40" y="5"/>
                    <a:pt x="39" y="5"/>
                    <a:pt x="38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30" y="3"/>
                    <a:pt x="29" y="3"/>
                    <a:pt x="28" y="2"/>
                  </a:cubicBezTo>
                  <a:cubicBezTo>
                    <a:pt x="25" y="2"/>
                    <a:pt x="22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5"/>
                    <a:pt x="4" y="47"/>
                  </a:cubicBezTo>
                  <a:cubicBezTo>
                    <a:pt x="7" y="48"/>
                    <a:pt x="10" y="49"/>
                    <a:pt x="13" y="48"/>
                  </a:cubicBezTo>
                  <a:cubicBezTo>
                    <a:pt x="14" y="47"/>
                    <a:pt x="15" y="47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6"/>
                    <a:pt x="19" y="45"/>
                    <a:pt x="20" y="45"/>
                  </a:cubicBezTo>
                  <a:cubicBezTo>
                    <a:pt x="20" y="44"/>
                    <a:pt x="20" y="44"/>
                    <a:pt x="21" y="44"/>
                  </a:cubicBezTo>
                  <a:cubicBezTo>
                    <a:pt x="22" y="44"/>
                    <a:pt x="23" y="43"/>
                    <a:pt x="24" y="42"/>
                  </a:cubicBezTo>
                  <a:cubicBezTo>
                    <a:pt x="24" y="42"/>
                    <a:pt x="25" y="42"/>
                    <a:pt x="25" y="42"/>
                  </a:cubicBezTo>
                  <a:cubicBezTo>
                    <a:pt x="26" y="41"/>
                    <a:pt x="27" y="40"/>
                    <a:pt x="28" y="40"/>
                  </a:cubicBezTo>
                  <a:cubicBezTo>
                    <a:pt x="28" y="39"/>
                    <a:pt x="29" y="39"/>
                    <a:pt x="29" y="39"/>
                  </a:cubicBezTo>
                  <a:cubicBezTo>
                    <a:pt x="30" y="38"/>
                    <a:pt x="31" y="37"/>
                    <a:pt x="32" y="37"/>
                  </a:cubicBezTo>
                  <a:cubicBezTo>
                    <a:pt x="33" y="36"/>
                    <a:pt x="33" y="36"/>
                    <a:pt x="34" y="35"/>
                  </a:cubicBezTo>
                  <a:cubicBezTo>
                    <a:pt x="34" y="35"/>
                    <a:pt x="35" y="34"/>
                    <a:pt x="36" y="33"/>
                  </a:cubicBezTo>
                  <a:cubicBezTo>
                    <a:pt x="37" y="33"/>
                    <a:pt x="37" y="32"/>
                    <a:pt x="38" y="31"/>
                  </a:cubicBezTo>
                  <a:cubicBezTo>
                    <a:pt x="39" y="31"/>
                    <a:pt x="39" y="30"/>
                    <a:pt x="40" y="30"/>
                  </a:cubicBezTo>
                  <a:cubicBezTo>
                    <a:pt x="41" y="28"/>
                    <a:pt x="42" y="27"/>
                    <a:pt x="43" y="25"/>
                  </a:cubicBezTo>
                  <a:cubicBezTo>
                    <a:pt x="44" y="25"/>
                    <a:pt x="44" y="24"/>
                    <a:pt x="45" y="24"/>
                  </a:cubicBezTo>
                  <a:cubicBezTo>
                    <a:pt x="46" y="23"/>
                    <a:pt x="46" y="22"/>
                    <a:pt x="47" y="21"/>
                  </a:cubicBezTo>
                  <a:cubicBezTo>
                    <a:pt x="47" y="21"/>
                    <a:pt x="47" y="20"/>
                    <a:pt x="48" y="20"/>
                  </a:cubicBezTo>
                  <a:cubicBezTo>
                    <a:pt x="49" y="18"/>
                    <a:pt x="50" y="15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"/>
            <p:cNvSpPr/>
            <p:nvPr/>
          </p:nvSpPr>
          <p:spPr bwMode="auto">
            <a:xfrm>
              <a:off x="3060282" y="2218950"/>
              <a:ext cx="38561" cy="34946"/>
            </a:xfrm>
            <a:custGeom>
              <a:avLst/>
              <a:gdLst>
                <a:gd name="T0" fmla="*/ 20 w 31"/>
                <a:gd name="T1" fmla="*/ 12 h 28"/>
                <a:gd name="T2" fmla="*/ 21 w 31"/>
                <a:gd name="T3" fmla="*/ 14 h 28"/>
                <a:gd name="T4" fmla="*/ 24 w 31"/>
                <a:gd name="T5" fmla="*/ 18 h 28"/>
                <a:gd name="T6" fmla="*/ 31 w 31"/>
                <a:gd name="T7" fmla="*/ 26 h 28"/>
                <a:gd name="T8" fmla="*/ 31 w 31"/>
                <a:gd name="T9" fmla="*/ 27 h 28"/>
                <a:gd name="T10" fmla="*/ 29 w 31"/>
                <a:gd name="T11" fmla="*/ 28 h 28"/>
                <a:gd name="T12" fmla="*/ 2 w 31"/>
                <a:gd name="T13" fmla="*/ 11 h 28"/>
                <a:gd name="T14" fmla="*/ 0 w 31"/>
                <a:gd name="T15" fmla="*/ 6 h 28"/>
                <a:gd name="T16" fmla="*/ 3 w 31"/>
                <a:gd name="T17" fmla="*/ 3 h 28"/>
                <a:gd name="T18" fmla="*/ 16 w 31"/>
                <a:gd name="T19" fmla="*/ 6 h 28"/>
                <a:gd name="T20" fmla="*/ 19 w 31"/>
                <a:gd name="T21" fmla="*/ 11 h 28"/>
                <a:gd name="T22" fmla="*/ 19 w 31"/>
                <a:gd name="T23" fmla="*/ 12 h 28"/>
                <a:gd name="T24" fmla="*/ 20 w 31"/>
                <a:gd name="T2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20" y="12"/>
                  </a:moveTo>
                  <a:cubicBezTo>
                    <a:pt x="20" y="13"/>
                    <a:pt x="20" y="13"/>
                    <a:pt x="21" y="14"/>
                  </a:cubicBezTo>
                  <a:cubicBezTo>
                    <a:pt x="22" y="15"/>
                    <a:pt x="23" y="17"/>
                    <a:pt x="24" y="18"/>
                  </a:cubicBezTo>
                  <a:cubicBezTo>
                    <a:pt x="24" y="18"/>
                    <a:pt x="27" y="22"/>
                    <a:pt x="31" y="26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0" y="23"/>
                    <a:pt x="11" y="18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1" y="5"/>
                    <a:pt x="2" y="3"/>
                    <a:pt x="3" y="3"/>
                  </a:cubicBezTo>
                  <a:cubicBezTo>
                    <a:pt x="7" y="0"/>
                    <a:pt x="13" y="2"/>
                    <a:pt x="16" y="6"/>
                  </a:cubicBezTo>
                  <a:cubicBezTo>
                    <a:pt x="17" y="8"/>
                    <a:pt x="18" y="9"/>
                    <a:pt x="19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5"/>
            <p:cNvSpPr/>
            <p:nvPr/>
          </p:nvSpPr>
          <p:spPr bwMode="auto">
            <a:xfrm>
              <a:off x="3231397" y="2218950"/>
              <a:ext cx="38561" cy="34946"/>
            </a:xfrm>
            <a:custGeom>
              <a:avLst/>
              <a:gdLst>
                <a:gd name="T0" fmla="*/ 12 w 31"/>
                <a:gd name="T1" fmla="*/ 12 h 28"/>
                <a:gd name="T2" fmla="*/ 11 w 31"/>
                <a:gd name="T3" fmla="*/ 14 h 28"/>
                <a:gd name="T4" fmla="*/ 8 w 31"/>
                <a:gd name="T5" fmla="*/ 18 h 28"/>
                <a:gd name="T6" fmla="*/ 1 w 31"/>
                <a:gd name="T7" fmla="*/ 26 h 28"/>
                <a:gd name="T8" fmla="*/ 1 w 31"/>
                <a:gd name="T9" fmla="*/ 27 h 28"/>
                <a:gd name="T10" fmla="*/ 2 w 31"/>
                <a:gd name="T11" fmla="*/ 28 h 28"/>
                <a:gd name="T12" fmla="*/ 29 w 31"/>
                <a:gd name="T13" fmla="*/ 11 h 28"/>
                <a:gd name="T14" fmla="*/ 31 w 31"/>
                <a:gd name="T15" fmla="*/ 6 h 28"/>
                <a:gd name="T16" fmla="*/ 29 w 31"/>
                <a:gd name="T17" fmla="*/ 3 h 28"/>
                <a:gd name="T18" fmla="*/ 16 w 31"/>
                <a:gd name="T19" fmla="*/ 6 h 28"/>
                <a:gd name="T20" fmla="*/ 13 w 31"/>
                <a:gd name="T21" fmla="*/ 11 h 28"/>
                <a:gd name="T22" fmla="*/ 12 w 31"/>
                <a:gd name="T23" fmla="*/ 12 h 28"/>
                <a:gd name="T24" fmla="*/ 12 w 31"/>
                <a:gd name="T2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12" y="12"/>
                  </a:moveTo>
                  <a:cubicBezTo>
                    <a:pt x="12" y="13"/>
                    <a:pt x="11" y="13"/>
                    <a:pt x="11" y="14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18"/>
                    <a:pt x="5" y="22"/>
                    <a:pt x="1" y="26"/>
                  </a:cubicBezTo>
                  <a:cubicBezTo>
                    <a:pt x="1" y="26"/>
                    <a:pt x="0" y="27"/>
                    <a:pt x="1" y="27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12" y="23"/>
                    <a:pt x="21" y="18"/>
                    <a:pt x="29" y="11"/>
                  </a:cubicBezTo>
                  <a:cubicBezTo>
                    <a:pt x="31" y="10"/>
                    <a:pt x="31" y="8"/>
                    <a:pt x="31" y="6"/>
                  </a:cubicBezTo>
                  <a:cubicBezTo>
                    <a:pt x="31" y="5"/>
                    <a:pt x="30" y="3"/>
                    <a:pt x="29" y="3"/>
                  </a:cubicBezTo>
                  <a:cubicBezTo>
                    <a:pt x="24" y="0"/>
                    <a:pt x="19" y="2"/>
                    <a:pt x="16" y="6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3" y="11"/>
                    <a:pt x="13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"/>
            <p:cNvSpPr/>
            <p:nvPr/>
          </p:nvSpPr>
          <p:spPr bwMode="auto">
            <a:xfrm>
              <a:off x="3060282" y="1953843"/>
              <a:ext cx="38561" cy="33741"/>
            </a:xfrm>
            <a:custGeom>
              <a:avLst/>
              <a:gdLst>
                <a:gd name="T0" fmla="*/ 20 w 31"/>
                <a:gd name="T1" fmla="*/ 15 h 27"/>
                <a:gd name="T2" fmla="*/ 21 w 31"/>
                <a:gd name="T3" fmla="*/ 14 h 27"/>
                <a:gd name="T4" fmla="*/ 24 w 31"/>
                <a:gd name="T5" fmla="*/ 10 h 27"/>
                <a:gd name="T6" fmla="*/ 31 w 31"/>
                <a:gd name="T7" fmla="*/ 2 h 27"/>
                <a:gd name="T8" fmla="*/ 31 w 31"/>
                <a:gd name="T9" fmla="*/ 0 h 27"/>
                <a:gd name="T10" fmla="*/ 29 w 31"/>
                <a:gd name="T11" fmla="*/ 0 h 27"/>
                <a:gd name="T12" fmla="*/ 2 w 31"/>
                <a:gd name="T13" fmla="*/ 17 h 27"/>
                <a:gd name="T14" fmla="*/ 0 w 31"/>
                <a:gd name="T15" fmla="*/ 21 h 27"/>
                <a:gd name="T16" fmla="*/ 3 w 31"/>
                <a:gd name="T17" fmla="*/ 25 h 27"/>
                <a:gd name="T18" fmla="*/ 15 w 31"/>
                <a:gd name="T19" fmla="*/ 21 h 27"/>
                <a:gd name="T20" fmla="*/ 19 w 31"/>
                <a:gd name="T21" fmla="*/ 16 h 27"/>
                <a:gd name="T22" fmla="*/ 19 w 31"/>
                <a:gd name="T23" fmla="*/ 16 h 27"/>
                <a:gd name="T24" fmla="*/ 20 w 31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7">
                  <a:moveTo>
                    <a:pt x="20" y="15"/>
                  </a:moveTo>
                  <a:cubicBezTo>
                    <a:pt x="20" y="15"/>
                    <a:pt x="20" y="14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4" y="9"/>
                    <a:pt x="27" y="6"/>
                    <a:pt x="31" y="2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0" y="4"/>
                    <a:pt x="11" y="10"/>
                    <a:pt x="2" y="17"/>
                  </a:cubicBezTo>
                  <a:cubicBezTo>
                    <a:pt x="1" y="18"/>
                    <a:pt x="0" y="19"/>
                    <a:pt x="0" y="21"/>
                  </a:cubicBezTo>
                  <a:cubicBezTo>
                    <a:pt x="1" y="23"/>
                    <a:pt x="2" y="24"/>
                    <a:pt x="3" y="25"/>
                  </a:cubicBezTo>
                  <a:cubicBezTo>
                    <a:pt x="7" y="27"/>
                    <a:pt x="13" y="26"/>
                    <a:pt x="15" y="21"/>
                  </a:cubicBezTo>
                  <a:cubicBezTo>
                    <a:pt x="17" y="20"/>
                    <a:pt x="18" y="18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5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7"/>
            <p:cNvSpPr/>
            <p:nvPr/>
          </p:nvSpPr>
          <p:spPr bwMode="auto">
            <a:xfrm>
              <a:off x="3231397" y="1953843"/>
              <a:ext cx="38561" cy="33741"/>
            </a:xfrm>
            <a:custGeom>
              <a:avLst/>
              <a:gdLst>
                <a:gd name="T0" fmla="*/ 12 w 31"/>
                <a:gd name="T1" fmla="*/ 15 h 27"/>
                <a:gd name="T2" fmla="*/ 11 w 31"/>
                <a:gd name="T3" fmla="*/ 14 h 27"/>
                <a:gd name="T4" fmla="*/ 8 w 31"/>
                <a:gd name="T5" fmla="*/ 10 h 27"/>
                <a:gd name="T6" fmla="*/ 1 w 31"/>
                <a:gd name="T7" fmla="*/ 2 h 27"/>
                <a:gd name="T8" fmla="*/ 1 w 31"/>
                <a:gd name="T9" fmla="*/ 0 h 27"/>
                <a:gd name="T10" fmla="*/ 2 w 31"/>
                <a:gd name="T11" fmla="*/ 0 h 27"/>
                <a:gd name="T12" fmla="*/ 29 w 31"/>
                <a:gd name="T13" fmla="*/ 17 h 27"/>
                <a:gd name="T14" fmla="*/ 31 w 31"/>
                <a:gd name="T15" fmla="*/ 21 h 27"/>
                <a:gd name="T16" fmla="*/ 29 w 31"/>
                <a:gd name="T17" fmla="*/ 25 h 27"/>
                <a:gd name="T18" fmla="*/ 16 w 31"/>
                <a:gd name="T19" fmla="*/ 21 h 27"/>
                <a:gd name="T20" fmla="*/ 13 w 31"/>
                <a:gd name="T21" fmla="*/ 16 h 27"/>
                <a:gd name="T22" fmla="*/ 12 w 31"/>
                <a:gd name="T23" fmla="*/ 16 h 27"/>
                <a:gd name="T24" fmla="*/ 12 w 31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7">
                  <a:moveTo>
                    <a:pt x="12" y="15"/>
                  </a:moveTo>
                  <a:cubicBezTo>
                    <a:pt x="12" y="15"/>
                    <a:pt x="11" y="14"/>
                    <a:pt x="11" y="14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7" y="9"/>
                    <a:pt x="5" y="6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2" y="4"/>
                    <a:pt x="21" y="10"/>
                    <a:pt x="29" y="17"/>
                  </a:cubicBezTo>
                  <a:cubicBezTo>
                    <a:pt x="31" y="18"/>
                    <a:pt x="31" y="19"/>
                    <a:pt x="31" y="21"/>
                  </a:cubicBezTo>
                  <a:cubicBezTo>
                    <a:pt x="31" y="23"/>
                    <a:pt x="30" y="24"/>
                    <a:pt x="29" y="25"/>
                  </a:cubicBezTo>
                  <a:cubicBezTo>
                    <a:pt x="24" y="27"/>
                    <a:pt x="19" y="26"/>
                    <a:pt x="16" y="21"/>
                  </a:cubicBezTo>
                  <a:cubicBezTo>
                    <a:pt x="15" y="20"/>
                    <a:pt x="14" y="18"/>
                    <a:pt x="13" y="16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4224621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419562" y="3609017"/>
            <a:ext cx="304874" cy="245903"/>
            <a:chOff x="4419562" y="3555335"/>
            <a:chExt cx="304874" cy="245827"/>
          </a:xfrm>
          <a:solidFill>
            <a:schemeClr val="bg1"/>
          </a:solidFill>
        </p:grpSpPr>
        <p:sp>
          <p:nvSpPr>
            <p:cNvPr id="70" name="Freeform 29"/>
            <p:cNvSpPr/>
            <p:nvPr/>
          </p:nvSpPr>
          <p:spPr bwMode="auto">
            <a:xfrm>
              <a:off x="4578627" y="3679454"/>
              <a:ext cx="67482" cy="121708"/>
            </a:xfrm>
            <a:custGeom>
              <a:avLst/>
              <a:gdLst>
                <a:gd name="T0" fmla="*/ 43 w 54"/>
                <a:gd name="T1" fmla="*/ 0 h 97"/>
                <a:gd name="T2" fmla="*/ 11 w 54"/>
                <a:gd name="T3" fmla="*/ 0 h 97"/>
                <a:gd name="T4" fmla="*/ 0 w 54"/>
                <a:gd name="T5" fmla="*/ 11 h 97"/>
                <a:gd name="T6" fmla="*/ 0 w 54"/>
                <a:gd name="T7" fmla="*/ 86 h 97"/>
                <a:gd name="T8" fmla="*/ 11 w 54"/>
                <a:gd name="T9" fmla="*/ 97 h 97"/>
                <a:gd name="T10" fmla="*/ 43 w 54"/>
                <a:gd name="T11" fmla="*/ 97 h 97"/>
                <a:gd name="T12" fmla="*/ 54 w 54"/>
                <a:gd name="T13" fmla="*/ 86 h 97"/>
                <a:gd name="T14" fmla="*/ 54 w 54"/>
                <a:gd name="T15" fmla="*/ 11 h 97"/>
                <a:gd name="T16" fmla="*/ 43 w 54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7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2"/>
                    <a:pt x="5" y="97"/>
                    <a:pt x="11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9" y="97"/>
                    <a:pt x="54" y="92"/>
                    <a:pt x="54" y="8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5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0"/>
            <p:cNvSpPr/>
            <p:nvPr/>
          </p:nvSpPr>
          <p:spPr bwMode="auto">
            <a:xfrm>
              <a:off x="4658159" y="3555335"/>
              <a:ext cx="66277" cy="245827"/>
            </a:xfrm>
            <a:custGeom>
              <a:avLst/>
              <a:gdLst>
                <a:gd name="T0" fmla="*/ 11 w 53"/>
                <a:gd name="T1" fmla="*/ 197 h 197"/>
                <a:gd name="T2" fmla="*/ 42 w 53"/>
                <a:gd name="T3" fmla="*/ 197 h 197"/>
                <a:gd name="T4" fmla="*/ 53 w 53"/>
                <a:gd name="T5" fmla="*/ 186 h 197"/>
                <a:gd name="T6" fmla="*/ 53 w 53"/>
                <a:gd name="T7" fmla="*/ 11 h 197"/>
                <a:gd name="T8" fmla="*/ 42 w 53"/>
                <a:gd name="T9" fmla="*/ 0 h 197"/>
                <a:gd name="T10" fmla="*/ 11 w 53"/>
                <a:gd name="T11" fmla="*/ 0 h 197"/>
                <a:gd name="T12" fmla="*/ 0 w 53"/>
                <a:gd name="T13" fmla="*/ 11 h 197"/>
                <a:gd name="T14" fmla="*/ 0 w 53"/>
                <a:gd name="T15" fmla="*/ 111 h 197"/>
                <a:gd name="T16" fmla="*/ 0 w 53"/>
                <a:gd name="T17" fmla="*/ 186 h 197"/>
                <a:gd name="T18" fmla="*/ 11 w 53"/>
                <a:gd name="T1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97">
                  <a:moveTo>
                    <a:pt x="11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8" y="197"/>
                    <a:pt x="53" y="192"/>
                    <a:pt x="53" y="186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1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1"/>
            <p:cNvSpPr/>
            <p:nvPr/>
          </p:nvSpPr>
          <p:spPr bwMode="auto">
            <a:xfrm>
              <a:off x="4497890" y="3625227"/>
              <a:ext cx="67482" cy="175935"/>
            </a:xfrm>
            <a:custGeom>
              <a:avLst/>
              <a:gdLst>
                <a:gd name="T0" fmla="*/ 43 w 54"/>
                <a:gd name="T1" fmla="*/ 0 h 141"/>
                <a:gd name="T2" fmla="*/ 11 w 54"/>
                <a:gd name="T3" fmla="*/ 0 h 141"/>
                <a:gd name="T4" fmla="*/ 0 w 54"/>
                <a:gd name="T5" fmla="*/ 10 h 141"/>
                <a:gd name="T6" fmla="*/ 0 w 54"/>
                <a:gd name="T7" fmla="*/ 100 h 141"/>
                <a:gd name="T8" fmla="*/ 0 w 54"/>
                <a:gd name="T9" fmla="*/ 130 h 141"/>
                <a:gd name="T10" fmla="*/ 11 w 54"/>
                <a:gd name="T11" fmla="*/ 141 h 141"/>
                <a:gd name="T12" fmla="*/ 43 w 54"/>
                <a:gd name="T13" fmla="*/ 141 h 141"/>
                <a:gd name="T14" fmla="*/ 54 w 54"/>
                <a:gd name="T15" fmla="*/ 130 h 141"/>
                <a:gd name="T16" fmla="*/ 54 w 54"/>
                <a:gd name="T17" fmla="*/ 55 h 141"/>
                <a:gd name="T18" fmla="*/ 54 w 54"/>
                <a:gd name="T19" fmla="*/ 10 h 141"/>
                <a:gd name="T20" fmla="*/ 43 w 5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41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6"/>
                    <a:pt x="5" y="141"/>
                    <a:pt x="11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9" y="141"/>
                    <a:pt x="54" y="136"/>
                    <a:pt x="54" y="130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4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2"/>
            <p:cNvSpPr/>
            <p:nvPr/>
          </p:nvSpPr>
          <p:spPr bwMode="auto">
            <a:xfrm>
              <a:off x="4419562" y="3736090"/>
              <a:ext cx="66277" cy="65072"/>
            </a:xfrm>
            <a:custGeom>
              <a:avLst/>
              <a:gdLst>
                <a:gd name="T0" fmla="*/ 42 w 53"/>
                <a:gd name="T1" fmla="*/ 0 h 52"/>
                <a:gd name="T2" fmla="*/ 11 w 53"/>
                <a:gd name="T3" fmla="*/ 0 h 52"/>
                <a:gd name="T4" fmla="*/ 0 w 53"/>
                <a:gd name="T5" fmla="*/ 11 h 52"/>
                <a:gd name="T6" fmla="*/ 0 w 53"/>
                <a:gd name="T7" fmla="*/ 41 h 52"/>
                <a:gd name="T8" fmla="*/ 11 w 53"/>
                <a:gd name="T9" fmla="*/ 52 h 52"/>
                <a:gd name="T10" fmla="*/ 42 w 53"/>
                <a:gd name="T11" fmla="*/ 52 h 52"/>
                <a:gd name="T12" fmla="*/ 53 w 53"/>
                <a:gd name="T13" fmla="*/ 41 h 52"/>
                <a:gd name="T14" fmla="*/ 53 w 53"/>
                <a:gd name="T15" fmla="*/ 11 h 52"/>
                <a:gd name="T16" fmla="*/ 42 w 53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5" y="52"/>
                    <a:pt x="1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8" y="52"/>
                    <a:pt x="53" y="47"/>
                    <a:pt x="53" y="4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Oval 11"/>
          <p:cNvSpPr>
            <a:spLocks noChangeArrowheads="1"/>
          </p:cNvSpPr>
          <p:nvPr/>
        </p:nvSpPr>
        <p:spPr bwMode="auto">
          <a:xfrm>
            <a:off x="5629089" y="1808901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816200" y="2022701"/>
            <a:ext cx="320539" cy="270010"/>
            <a:chOff x="5816199" y="1969508"/>
            <a:chExt cx="320539" cy="269927"/>
          </a:xfrm>
          <a:solidFill>
            <a:schemeClr val="bg1"/>
          </a:solidFill>
        </p:grpSpPr>
        <p:sp>
          <p:nvSpPr>
            <p:cNvPr id="78" name="Freeform 34"/>
            <p:cNvSpPr>
              <a:spLocks noEditPoints="1"/>
            </p:cNvSpPr>
            <p:nvPr/>
          </p:nvSpPr>
          <p:spPr bwMode="auto">
            <a:xfrm>
              <a:off x="5842710" y="1969508"/>
              <a:ext cx="268723" cy="196420"/>
            </a:xfrm>
            <a:custGeom>
              <a:avLst/>
              <a:gdLst>
                <a:gd name="T0" fmla="*/ 13 w 215"/>
                <a:gd name="T1" fmla="*/ 157 h 157"/>
                <a:gd name="T2" fmla="*/ 202 w 215"/>
                <a:gd name="T3" fmla="*/ 157 h 157"/>
                <a:gd name="T4" fmla="*/ 215 w 215"/>
                <a:gd name="T5" fmla="*/ 144 h 157"/>
                <a:gd name="T6" fmla="*/ 215 w 215"/>
                <a:gd name="T7" fmla="*/ 14 h 157"/>
                <a:gd name="T8" fmla="*/ 202 w 215"/>
                <a:gd name="T9" fmla="*/ 0 h 157"/>
                <a:gd name="T10" fmla="*/ 13 w 215"/>
                <a:gd name="T11" fmla="*/ 0 h 157"/>
                <a:gd name="T12" fmla="*/ 0 w 215"/>
                <a:gd name="T13" fmla="*/ 14 h 157"/>
                <a:gd name="T14" fmla="*/ 0 w 215"/>
                <a:gd name="T15" fmla="*/ 144 h 157"/>
                <a:gd name="T16" fmla="*/ 13 w 215"/>
                <a:gd name="T17" fmla="*/ 157 h 157"/>
                <a:gd name="T18" fmla="*/ 15 w 215"/>
                <a:gd name="T19" fmla="*/ 24 h 157"/>
                <a:gd name="T20" fmla="*/ 24 w 215"/>
                <a:gd name="T21" fmla="*/ 15 h 157"/>
                <a:gd name="T22" fmla="*/ 191 w 215"/>
                <a:gd name="T23" fmla="*/ 15 h 157"/>
                <a:gd name="T24" fmla="*/ 200 w 215"/>
                <a:gd name="T25" fmla="*/ 24 h 157"/>
                <a:gd name="T26" fmla="*/ 200 w 215"/>
                <a:gd name="T27" fmla="*/ 134 h 157"/>
                <a:gd name="T28" fmla="*/ 191 w 215"/>
                <a:gd name="T29" fmla="*/ 143 h 157"/>
                <a:gd name="T30" fmla="*/ 24 w 215"/>
                <a:gd name="T31" fmla="*/ 143 h 157"/>
                <a:gd name="T32" fmla="*/ 15 w 215"/>
                <a:gd name="T33" fmla="*/ 134 h 157"/>
                <a:gd name="T34" fmla="*/ 15 w 215"/>
                <a:gd name="T35" fmla="*/ 2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5" h="157">
                  <a:moveTo>
                    <a:pt x="13" y="157"/>
                  </a:moveTo>
                  <a:cubicBezTo>
                    <a:pt x="202" y="157"/>
                    <a:pt x="202" y="157"/>
                    <a:pt x="202" y="157"/>
                  </a:cubicBezTo>
                  <a:cubicBezTo>
                    <a:pt x="209" y="157"/>
                    <a:pt x="215" y="151"/>
                    <a:pt x="215" y="14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6"/>
                    <a:pt x="209" y="0"/>
                    <a:pt x="20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1"/>
                    <a:pt x="6" y="157"/>
                    <a:pt x="13" y="157"/>
                  </a:cubicBezTo>
                  <a:close/>
                  <a:moveTo>
                    <a:pt x="15" y="24"/>
                  </a:moveTo>
                  <a:cubicBezTo>
                    <a:pt x="15" y="19"/>
                    <a:pt x="19" y="15"/>
                    <a:pt x="24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6" y="15"/>
                    <a:pt x="200" y="19"/>
                    <a:pt x="200" y="24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0" y="139"/>
                    <a:pt x="196" y="143"/>
                    <a:pt x="191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9" y="143"/>
                    <a:pt x="15" y="139"/>
                    <a:pt x="15" y="134"/>
                  </a:cubicBezTo>
                  <a:lnTo>
                    <a:pt x="1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5"/>
            <p:cNvSpPr/>
            <p:nvPr/>
          </p:nvSpPr>
          <p:spPr bwMode="auto">
            <a:xfrm>
              <a:off x="5816199" y="2177979"/>
              <a:ext cx="320539" cy="61456"/>
            </a:xfrm>
            <a:custGeom>
              <a:avLst/>
              <a:gdLst>
                <a:gd name="T0" fmla="*/ 252 w 257"/>
                <a:gd name="T1" fmla="*/ 19 h 49"/>
                <a:gd name="T2" fmla="*/ 244 w 257"/>
                <a:gd name="T3" fmla="*/ 7 h 49"/>
                <a:gd name="T4" fmla="*/ 233 w 257"/>
                <a:gd name="T5" fmla="*/ 0 h 49"/>
                <a:gd name="T6" fmla="*/ 231 w 257"/>
                <a:gd name="T7" fmla="*/ 0 h 49"/>
                <a:gd name="T8" fmla="*/ 26 w 257"/>
                <a:gd name="T9" fmla="*/ 0 h 49"/>
                <a:gd name="T10" fmla="*/ 24 w 257"/>
                <a:gd name="T11" fmla="*/ 0 h 49"/>
                <a:gd name="T12" fmla="*/ 13 w 257"/>
                <a:gd name="T13" fmla="*/ 7 h 49"/>
                <a:gd name="T14" fmla="*/ 5 w 257"/>
                <a:gd name="T15" fmla="*/ 19 h 49"/>
                <a:gd name="T16" fmla="*/ 3 w 257"/>
                <a:gd name="T17" fmla="*/ 39 h 49"/>
                <a:gd name="T18" fmla="*/ 16 w 257"/>
                <a:gd name="T19" fmla="*/ 49 h 49"/>
                <a:gd name="T20" fmla="*/ 241 w 257"/>
                <a:gd name="T21" fmla="*/ 49 h 49"/>
                <a:gd name="T22" fmla="*/ 254 w 257"/>
                <a:gd name="T23" fmla="*/ 39 h 49"/>
                <a:gd name="T24" fmla="*/ 252 w 257"/>
                <a:gd name="T25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49">
                  <a:moveTo>
                    <a:pt x="252" y="19"/>
                  </a:moveTo>
                  <a:cubicBezTo>
                    <a:pt x="244" y="7"/>
                    <a:pt x="244" y="7"/>
                    <a:pt x="244" y="7"/>
                  </a:cubicBezTo>
                  <a:cubicBezTo>
                    <a:pt x="241" y="3"/>
                    <a:pt x="237" y="0"/>
                    <a:pt x="233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3"/>
                    <a:pt x="13" y="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" y="25"/>
                    <a:pt x="0" y="33"/>
                    <a:pt x="3" y="39"/>
                  </a:cubicBezTo>
                  <a:cubicBezTo>
                    <a:pt x="6" y="45"/>
                    <a:pt x="11" y="49"/>
                    <a:pt x="16" y="49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6" y="49"/>
                    <a:pt x="251" y="45"/>
                    <a:pt x="254" y="39"/>
                  </a:cubicBezTo>
                  <a:cubicBezTo>
                    <a:pt x="257" y="33"/>
                    <a:pt x="256" y="25"/>
                    <a:pt x="25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Oval 11"/>
          <p:cNvSpPr>
            <a:spLocks noChangeArrowheads="1"/>
          </p:cNvSpPr>
          <p:nvPr/>
        </p:nvSpPr>
        <p:spPr bwMode="auto">
          <a:xfrm>
            <a:off x="1415683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82909" y="3577676"/>
            <a:ext cx="357896" cy="314611"/>
            <a:chOff x="1582909" y="3524004"/>
            <a:chExt cx="357896" cy="314514"/>
          </a:xfrm>
          <a:solidFill>
            <a:schemeClr val="bg1"/>
          </a:solidFill>
        </p:grpSpPr>
        <p:sp>
          <p:nvSpPr>
            <p:cNvPr id="84" name="Freeform 37"/>
            <p:cNvSpPr>
              <a:spLocks noEditPoints="1"/>
            </p:cNvSpPr>
            <p:nvPr/>
          </p:nvSpPr>
          <p:spPr bwMode="auto">
            <a:xfrm>
              <a:off x="1582909" y="3585461"/>
              <a:ext cx="256673" cy="253057"/>
            </a:xfrm>
            <a:custGeom>
              <a:avLst/>
              <a:gdLst>
                <a:gd name="T0" fmla="*/ 176 w 205"/>
                <a:gd name="T1" fmla="*/ 154 h 203"/>
                <a:gd name="T2" fmla="*/ 172 w 205"/>
                <a:gd name="T3" fmla="*/ 149 h 203"/>
                <a:gd name="T4" fmla="*/ 167 w 205"/>
                <a:gd name="T5" fmla="*/ 123 h 203"/>
                <a:gd name="T6" fmla="*/ 167 w 205"/>
                <a:gd name="T7" fmla="*/ 123 h 203"/>
                <a:gd name="T8" fmla="*/ 186 w 205"/>
                <a:gd name="T9" fmla="*/ 105 h 203"/>
                <a:gd name="T10" fmla="*/ 193 w 205"/>
                <a:gd name="T11" fmla="*/ 104 h 203"/>
                <a:gd name="T12" fmla="*/ 204 w 205"/>
                <a:gd name="T13" fmla="*/ 88 h 203"/>
                <a:gd name="T14" fmla="*/ 202 w 205"/>
                <a:gd name="T15" fmla="*/ 74 h 203"/>
                <a:gd name="T16" fmla="*/ 185 w 205"/>
                <a:gd name="T17" fmla="*/ 64 h 203"/>
                <a:gd name="T18" fmla="*/ 178 w 205"/>
                <a:gd name="T19" fmla="*/ 65 h 203"/>
                <a:gd name="T20" fmla="*/ 153 w 205"/>
                <a:gd name="T21" fmla="*/ 57 h 203"/>
                <a:gd name="T22" fmla="*/ 153 w 205"/>
                <a:gd name="T23" fmla="*/ 57 h 203"/>
                <a:gd name="T24" fmla="*/ 148 w 205"/>
                <a:gd name="T25" fmla="*/ 31 h 203"/>
                <a:gd name="T26" fmla="*/ 150 w 205"/>
                <a:gd name="T27" fmla="*/ 25 h 203"/>
                <a:gd name="T28" fmla="*/ 142 w 205"/>
                <a:gd name="T29" fmla="*/ 7 h 203"/>
                <a:gd name="T30" fmla="*/ 135 w 205"/>
                <a:gd name="T31" fmla="*/ 4 h 203"/>
                <a:gd name="T32" fmla="*/ 129 w 205"/>
                <a:gd name="T33" fmla="*/ 2 h 203"/>
                <a:gd name="T34" fmla="*/ 111 w 205"/>
                <a:gd name="T35" fmla="*/ 12 h 203"/>
                <a:gd name="T36" fmla="*/ 109 w 205"/>
                <a:gd name="T37" fmla="*/ 18 h 203"/>
                <a:gd name="T38" fmla="*/ 89 w 205"/>
                <a:gd name="T39" fmla="*/ 35 h 203"/>
                <a:gd name="T40" fmla="*/ 89 w 205"/>
                <a:gd name="T41" fmla="*/ 35 h 203"/>
                <a:gd name="T42" fmla="*/ 64 w 205"/>
                <a:gd name="T43" fmla="*/ 27 h 203"/>
                <a:gd name="T44" fmla="*/ 60 w 205"/>
                <a:gd name="T45" fmla="*/ 22 h 203"/>
                <a:gd name="T46" fmla="*/ 40 w 205"/>
                <a:gd name="T47" fmla="*/ 20 h 203"/>
                <a:gd name="T48" fmla="*/ 30 w 205"/>
                <a:gd name="T49" fmla="*/ 29 h 203"/>
                <a:gd name="T50" fmla="*/ 29 w 205"/>
                <a:gd name="T51" fmla="*/ 49 h 203"/>
                <a:gd name="T52" fmla="*/ 34 w 205"/>
                <a:gd name="T53" fmla="*/ 54 h 203"/>
                <a:gd name="T54" fmla="*/ 39 w 205"/>
                <a:gd name="T55" fmla="*/ 80 h 203"/>
                <a:gd name="T56" fmla="*/ 19 w 205"/>
                <a:gd name="T57" fmla="*/ 98 h 203"/>
                <a:gd name="T58" fmla="*/ 13 w 205"/>
                <a:gd name="T59" fmla="*/ 99 h 203"/>
                <a:gd name="T60" fmla="*/ 1 w 205"/>
                <a:gd name="T61" fmla="*/ 115 h 203"/>
                <a:gd name="T62" fmla="*/ 4 w 205"/>
                <a:gd name="T63" fmla="*/ 128 h 203"/>
                <a:gd name="T64" fmla="*/ 21 w 205"/>
                <a:gd name="T65" fmla="*/ 139 h 203"/>
                <a:gd name="T66" fmla="*/ 27 w 205"/>
                <a:gd name="T67" fmla="*/ 137 h 203"/>
                <a:gd name="T68" fmla="*/ 52 w 205"/>
                <a:gd name="T69" fmla="*/ 146 h 203"/>
                <a:gd name="T70" fmla="*/ 52 w 205"/>
                <a:gd name="T71" fmla="*/ 146 h 203"/>
                <a:gd name="T72" fmla="*/ 57 w 205"/>
                <a:gd name="T73" fmla="*/ 172 h 203"/>
                <a:gd name="T74" fmla="*/ 55 w 205"/>
                <a:gd name="T75" fmla="*/ 178 h 203"/>
                <a:gd name="T76" fmla="*/ 64 w 205"/>
                <a:gd name="T77" fmla="*/ 196 h 203"/>
                <a:gd name="T78" fmla="*/ 70 w 205"/>
                <a:gd name="T79" fmla="*/ 199 h 203"/>
                <a:gd name="T80" fmla="*/ 77 w 205"/>
                <a:gd name="T81" fmla="*/ 201 h 203"/>
                <a:gd name="T82" fmla="*/ 94 w 205"/>
                <a:gd name="T83" fmla="*/ 191 h 203"/>
                <a:gd name="T84" fmla="*/ 96 w 205"/>
                <a:gd name="T85" fmla="*/ 185 h 203"/>
                <a:gd name="T86" fmla="*/ 116 w 205"/>
                <a:gd name="T87" fmla="*/ 167 h 203"/>
                <a:gd name="T88" fmla="*/ 116 w 205"/>
                <a:gd name="T89" fmla="*/ 167 h 203"/>
                <a:gd name="T90" fmla="*/ 141 w 205"/>
                <a:gd name="T91" fmla="*/ 176 h 203"/>
                <a:gd name="T92" fmla="*/ 146 w 205"/>
                <a:gd name="T93" fmla="*/ 181 h 203"/>
                <a:gd name="T94" fmla="*/ 165 w 205"/>
                <a:gd name="T95" fmla="*/ 183 h 203"/>
                <a:gd name="T96" fmla="*/ 176 w 205"/>
                <a:gd name="T97" fmla="*/ 174 h 203"/>
                <a:gd name="T98" fmla="*/ 176 w 205"/>
                <a:gd name="T99" fmla="*/ 154 h 203"/>
                <a:gd name="T100" fmla="*/ 92 w 205"/>
                <a:gd name="T101" fmla="*/ 134 h 203"/>
                <a:gd name="T102" fmla="*/ 70 w 205"/>
                <a:gd name="T103" fmla="*/ 90 h 203"/>
                <a:gd name="T104" fmla="*/ 114 w 205"/>
                <a:gd name="T105" fmla="*/ 69 h 203"/>
                <a:gd name="T106" fmla="*/ 135 w 205"/>
                <a:gd name="T107" fmla="*/ 112 h 203"/>
                <a:gd name="T108" fmla="*/ 92 w 205"/>
                <a:gd name="T109" fmla="*/ 1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5" h="203">
                  <a:moveTo>
                    <a:pt x="176" y="154"/>
                  </a:moveTo>
                  <a:cubicBezTo>
                    <a:pt x="172" y="149"/>
                    <a:pt x="172" y="149"/>
                    <a:pt x="172" y="149"/>
                  </a:cubicBezTo>
                  <a:cubicBezTo>
                    <a:pt x="165" y="142"/>
                    <a:pt x="163" y="132"/>
                    <a:pt x="167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70" y="114"/>
                    <a:pt x="177" y="107"/>
                    <a:pt x="186" y="105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200" y="102"/>
                    <a:pt x="205" y="95"/>
                    <a:pt x="204" y="88"/>
                  </a:cubicBezTo>
                  <a:cubicBezTo>
                    <a:pt x="204" y="83"/>
                    <a:pt x="203" y="79"/>
                    <a:pt x="202" y="74"/>
                  </a:cubicBezTo>
                  <a:cubicBezTo>
                    <a:pt x="200" y="67"/>
                    <a:pt x="192" y="63"/>
                    <a:pt x="185" y="64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69" y="67"/>
                    <a:pt x="159" y="64"/>
                    <a:pt x="153" y="57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47" y="50"/>
                    <a:pt x="145" y="40"/>
                    <a:pt x="148" y="31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2" y="17"/>
                    <a:pt x="149" y="9"/>
                    <a:pt x="142" y="7"/>
                  </a:cubicBezTo>
                  <a:cubicBezTo>
                    <a:pt x="140" y="6"/>
                    <a:pt x="138" y="5"/>
                    <a:pt x="135" y="4"/>
                  </a:cubicBezTo>
                  <a:cubicBezTo>
                    <a:pt x="133" y="3"/>
                    <a:pt x="131" y="3"/>
                    <a:pt x="129" y="2"/>
                  </a:cubicBezTo>
                  <a:cubicBezTo>
                    <a:pt x="121" y="0"/>
                    <a:pt x="114" y="4"/>
                    <a:pt x="111" y="1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6" y="27"/>
                    <a:pt x="99" y="34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0" y="37"/>
                    <a:pt x="70" y="34"/>
                    <a:pt x="64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5" y="16"/>
                    <a:pt x="46" y="16"/>
                    <a:pt x="40" y="20"/>
                  </a:cubicBezTo>
                  <a:cubicBezTo>
                    <a:pt x="37" y="23"/>
                    <a:pt x="33" y="26"/>
                    <a:pt x="30" y="29"/>
                  </a:cubicBezTo>
                  <a:cubicBezTo>
                    <a:pt x="25" y="35"/>
                    <a:pt x="24" y="43"/>
                    <a:pt x="29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0" y="61"/>
                    <a:pt x="42" y="71"/>
                    <a:pt x="39" y="80"/>
                  </a:cubicBezTo>
                  <a:cubicBezTo>
                    <a:pt x="36" y="89"/>
                    <a:pt x="28" y="96"/>
                    <a:pt x="19" y="98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5" y="100"/>
                    <a:pt x="0" y="107"/>
                    <a:pt x="1" y="115"/>
                  </a:cubicBezTo>
                  <a:cubicBezTo>
                    <a:pt x="2" y="119"/>
                    <a:pt x="3" y="124"/>
                    <a:pt x="4" y="128"/>
                  </a:cubicBezTo>
                  <a:cubicBezTo>
                    <a:pt x="6" y="136"/>
                    <a:pt x="13" y="140"/>
                    <a:pt x="21" y="139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36" y="136"/>
                    <a:pt x="46" y="139"/>
                    <a:pt x="52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8" y="153"/>
                    <a:pt x="61" y="163"/>
                    <a:pt x="57" y="172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3" y="185"/>
                    <a:pt x="57" y="193"/>
                    <a:pt x="64" y="196"/>
                  </a:cubicBezTo>
                  <a:cubicBezTo>
                    <a:pt x="66" y="197"/>
                    <a:pt x="68" y="198"/>
                    <a:pt x="70" y="199"/>
                  </a:cubicBezTo>
                  <a:cubicBezTo>
                    <a:pt x="72" y="199"/>
                    <a:pt x="74" y="200"/>
                    <a:pt x="77" y="201"/>
                  </a:cubicBezTo>
                  <a:cubicBezTo>
                    <a:pt x="84" y="203"/>
                    <a:pt x="92" y="198"/>
                    <a:pt x="94" y="191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9" y="176"/>
                    <a:pt x="107" y="169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25" y="166"/>
                    <a:pt x="135" y="169"/>
                    <a:pt x="141" y="176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51" y="186"/>
                    <a:pt x="159" y="187"/>
                    <a:pt x="165" y="183"/>
                  </a:cubicBezTo>
                  <a:cubicBezTo>
                    <a:pt x="169" y="180"/>
                    <a:pt x="172" y="177"/>
                    <a:pt x="176" y="174"/>
                  </a:cubicBezTo>
                  <a:cubicBezTo>
                    <a:pt x="181" y="168"/>
                    <a:pt x="181" y="160"/>
                    <a:pt x="176" y="154"/>
                  </a:cubicBezTo>
                  <a:close/>
                  <a:moveTo>
                    <a:pt x="92" y="134"/>
                  </a:moveTo>
                  <a:cubicBezTo>
                    <a:pt x="74" y="128"/>
                    <a:pt x="64" y="108"/>
                    <a:pt x="70" y="90"/>
                  </a:cubicBezTo>
                  <a:cubicBezTo>
                    <a:pt x="76" y="72"/>
                    <a:pt x="96" y="63"/>
                    <a:pt x="114" y="69"/>
                  </a:cubicBezTo>
                  <a:cubicBezTo>
                    <a:pt x="132" y="75"/>
                    <a:pt x="142" y="94"/>
                    <a:pt x="135" y="112"/>
                  </a:cubicBezTo>
                  <a:cubicBezTo>
                    <a:pt x="129" y="131"/>
                    <a:pt x="110" y="140"/>
                    <a:pt x="92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1790175" y="3524004"/>
              <a:ext cx="150630" cy="157859"/>
            </a:xfrm>
            <a:custGeom>
              <a:avLst/>
              <a:gdLst>
                <a:gd name="T0" fmla="*/ 113 w 120"/>
                <a:gd name="T1" fmla="*/ 81 h 127"/>
                <a:gd name="T2" fmla="*/ 110 w 120"/>
                <a:gd name="T3" fmla="*/ 79 h 127"/>
                <a:gd name="T4" fmla="*/ 102 w 120"/>
                <a:gd name="T5" fmla="*/ 65 h 127"/>
                <a:gd name="T6" fmla="*/ 102 w 120"/>
                <a:gd name="T7" fmla="*/ 65 h 127"/>
                <a:gd name="T8" fmla="*/ 111 w 120"/>
                <a:gd name="T9" fmla="*/ 51 h 127"/>
                <a:gd name="T10" fmla="*/ 114 w 120"/>
                <a:gd name="T11" fmla="*/ 49 h 127"/>
                <a:gd name="T12" fmla="*/ 118 w 120"/>
                <a:gd name="T13" fmla="*/ 37 h 127"/>
                <a:gd name="T14" fmla="*/ 114 w 120"/>
                <a:gd name="T15" fmla="*/ 30 h 127"/>
                <a:gd name="T16" fmla="*/ 102 w 120"/>
                <a:gd name="T17" fmla="*/ 27 h 127"/>
                <a:gd name="T18" fmla="*/ 99 w 120"/>
                <a:gd name="T19" fmla="*/ 29 h 127"/>
                <a:gd name="T20" fmla="*/ 82 w 120"/>
                <a:gd name="T21" fmla="*/ 28 h 127"/>
                <a:gd name="T22" fmla="*/ 82 w 120"/>
                <a:gd name="T23" fmla="*/ 28 h 127"/>
                <a:gd name="T24" fmla="*/ 75 w 120"/>
                <a:gd name="T25" fmla="*/ 13 h 127"/>
                <a:gd name="T26" fmla="*/ 75 w 120"/>
                <a:gd name="T27" fmla="*/ 9 h 127"/>
                <a:gd name="T28" fmla="*/ 67 w 120"/>
                <a:gd name="T29" fmla="*/ 0 h 127"/>
                <a:gd name="T30" fmla="*/ 63 w 120"/>
                <a:gd name="T31" fmla="*/ 0 h 127"/>
                <a:gd name="T32" fmla="*/ 58 w 120"/>
                <a:gd name="T33" fmla="*/ 0 h 127"/>
                <a:gd name="T34" fmla="*/ 50 w 120"/>
                <a:gd name="T35" fmla="*/ 8 h 127"/>
                <a:gd name="T36" fmla="*/ 49 w 120"/>
                <a:gd name="T37" fmla="*/ 12 h 127"/>
                <a:gd name="T38" fmla="*/ 41 w 120"/>
                <a:gd name="T39" fmla="*/ 26 h 127"/>
                <a:gd name="T40" fmla="*/ 41 w 120"/>
                <a:gd name="T41" fmla="*/ 26 h 127"/>
                <a:gd name="T42" fmla="*/ 24 w 120"/>
                <a:gd name="T43" fmla="*/ 26 h 127"/>
                <a:gd name="T44" fmla="*/ 21 w 120"/>
                <a:gd name="T45" fmla="*/ 24 h 127"/>
                <a:gd name="T46" fmla="*/ 9 w 120"/>
                <a:gd name="T47" fmla="*/ 26 h 127"/>
                <a:gd name="T48" fmla="*/ 4 w 120"/>
                <a:gd name="T49" fmla="*/ 33 h 127"/>
                <a:gd name="T50" fmla="*/ 7 w 120"/>
                <a:gd name="T51" fmla="*/ 45 h 127"/>
                <a:gd name="T52" fmla="*/ 11 w 120"/>
                <a:gd name="T53" fmla="*/ 47 h 127"/>
                <a:gd name="T54" fmla="*/ 19 w 120"/>
                <a:gd name="T55" fmla="*/ 62 h 127"/>
                <a:gd name="T56" fmla="*/ 10 w 120"/>
                <a:gd name="T57" fmla="*/ 76 h 127"/>
                <a:gd name="T58" fmla="*/ 6 w 120"/>
                <a:gd name="T59" fmla="*/ 77 h 127"/>
                <a:gd name="T60" fmla="*/ 2 w 120"/>
                <a:gd name="T61" fmla="*/ 89 h 127"/>
                <a:gd name="T62" fmla="*/ 6 w 120"/>
                <a:gd name="T63" fmla="*/ 97 h 127"/>
                <a:gd name="T64" fmla="*/ 18 w 120"/>
                <a:gd name="T65" fmla="*/ 100 h 127"/>
                <a:gd name="T66" fmla="*/ 22 w 120"/>
                <a:gd name="T67" fmla="*/ 98 h 127"/>
                <a:gd name="T68" fmla="*/ 38 w 120"/>
                <a:gd name="T69" fmla="*/ 98 h 127"/>
                <a:gd name="T70" fmla="*/ 38 w 120"/>
                <a:gd name="T71" fmla="*/ 98 h 127"/>
                <a:gd name="T72" fmla="*/ 46 w 120"/>
                <a:gd name="T73" fmla="*/ 113 h 127"/>
                <a:gd name="T74" fmla="*/ 46 w 120"/>
                <a:gd name="T75" fmla="*/ 117 h 127"/>
                <a:gd name="T76" fmla="*/ 54 w 120"/>
                <a:gd name="T77" fmla="*/ 126 h 127"/>
                <a:gd name="T78" fmla="*/ 58 w 120"/>
                <a:gd name="T79" fmla="*/ 127 h 127"/>
                <a:gd name="T80" fmla="*/ 62 w 120"/>
                <a:gd name="T81" fmla="*/ 127 h 127"/>
                <a:gd name="T82" fmla="*/ 71 w 120"/>
                <a:gd name="T83" fmla="*/ 118 h 127"/>
                <a:gd name="T84" fmla="*/ 71 w 120"/>
                <a:gd name="T85" fmla="*/ 114 h 127"/>
                <a:gd name="T86" fmla="*/ 80 w 120"/>
                <a:gd name="T87" fmla="*/ 100 h 127"/>
                <a:gd name="T88" fmla="*/ 80 w 120"/>
                <a:gd name="T89" fmla="*/ 100 h 127"/>
                <a:gd name="T90" fmla="*/ 96 w 120"/>
                <a:gd name="T91" fmla="*/ 101 h 127"/>
                <a:gd name="T92" fmla="*/ 100 w 120"/>
                <a:gd name="T93" fmla="*/ 103 h 127"/>
                <a:gd name="T94" fmla="*/ 112 w 120"/>
                <a:gd name="T95" fmla="*/ 100 h 127"/>
                <a:gd name="T96" fmla="*/ 116 w 120"/>
                <a:gd name="T97" fmla="*/ 93 h 127"/>
                <a:gd name="T98" fmla="*/ 113 w 120"/>
                <a:gd name="T99" fmla="*/ 81 h 127"/>
                <a:gd name="T100" fmla="*/ 60 w 120"/>
                <a:gd name="T101" fmla="*/ 81 h 127"/>
                <a:gd name="T102" fmla="*/ 42 w 120"/>
                <a:gd name="T103" fmla="*/ 63 h 127"/>
                <a:gd name="T104" fmla="*/ 61 w 120"/>
                <a:gd name="T105" fmla="*/ 45 h 127"/>
                <a:gd name="T106" fmla="*/ 78 w 120"/>
                <a:gd name="T107" fmla="*/ 64 h 127"/>
                <a:gd name="T108" fmla="*/ 60 w 120"/>
                <a:gd name="T10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" h="127">
                  <a:moveTo>
                    <a:pt x="113" y="81"/>
                  </a:moveTo>
                  <a:cubicBezTo>
                    <a:pt x="110" y="79"/>
                    <a:pt x="110" y="79"/>
                    <a:pt x="110" y="79"/>
                  </a:cubicBezTo>
                  <a:cubicBezTo>
                    <a:pt x="105" y="76"/>
                    <a:pt x="102" y="71"/>
                    <a:pt x="102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59"/>
                    <a:pt x="105" y="53"/>
                    <a:pt x="111" y="51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8" y="47"/>
                    <a:pt x="120" y="42"/>
                    <a:pt x="118" y="37"/>
                  </a:cubicBezTo>
                  <a:cubicBezTo>
                    <a:pt x="117" y="35"/>
                    <a:pt x="116" y="32"/>
                    <a:pt x="114" y="30"/>
                  </a:cubicBezTo>
                  <a:cubicBezTo>
                    <a:pt x="112" y="26"/>
                    <a:pt x="107" y="24"/>
                    <a:pt x="102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4" y="31"/>
                    <a:pt x="87" y="31"/>
                    <a:pt x="82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77" y="25"/>
                    <a:pt x="74" y="19"/>
                    <a:pt x="75" y="1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5"/>
                    <a:pt x="71" y="1"/>
                    <a:pt x="67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61" y="0"/>
                    <a:pt x="60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8"/>
                    <a:pt x="46" y="24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6" y="29"/>
                    <a:pt x="29" y="29"/>
                    <a:pt x="24" y="26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7" y="21"/>
                    <a:pt x="12" y="22"/>
                    <a:pt x="9" y="26"/>
                  </a:cubicBezTo>
                  <a:cubicBezTo>
                    <a:pt x="7" y="28"/>
                    <a:pt x="6" y="31"/>
                    <a:pt x="4" y="33"/>
                  </a:cubicBezTo>
                  <a:cubicBezTo>
                    <a:pt x="2" y="37"/>
                    <a:pt x="4" y="42"/>
                    <a:pt x="7" y="45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6" y="50"/>
                    <a:pt x="19" y="56"/>
                    <a:pt x="19" y="62"/>
                  </a:cubicBezTo>
                  <a:cubicBezTo>
                    <a:pt x="18" y="68"/>
                    <a:pt x="15" y="73"/>
                    <a:pt x="10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2" y="80"/>
                    <a:pt x="0" y="85"/>
                    <a:pt x="2" y="89"/>
                  </a:cubicBezTo>
                  <a:cubicBezTo>
                    <a:pt x="4" y="92"/>
                    <a:pt x="5" y="94"/>
                    <a:pt x="6" y="97"/>
                  </a:cubicBezTo>
                  <a:cubicBezTo>
                    <a:pt x="9" y="100"/>
                    <a:pt x="14" y="102"/>
                    <a:pt x="18" y="100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7" y="95"/>
                    <a:pt x="33" y="95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102"/>
                    <a:pt x="46" y="107"/>
                    <a:pt x="46" y="113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22"/>
                    <a:pt x="49" y="126"/>
                    <a:pt x="54" y="126"/>
                  </a:cubicBezTo>
                  <a:cubicBezTo>
                    <a:pt x="55" y="126"/>
                    <a:pt x="56" y="126"/>
                    <a:pt x="58" y="127"/>
                  </a:cubicBezTo>
                  <a:cubicBezTo>
                    <a:pt x="59" y="127"/>
                    <a:pt x="61" y="127"/>
                    <a:pt x="62" y="127"/>
                  </a:cubicBezTo>
                  <a:cubicBezTo>
                    <a:pt x="67" y="126"/>
                    <a:pt x="71" y="123"/>
                    <a:pt x="71" y="118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08"/>
                    <a:pt x="75" y="103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5" y="97"/>
                    <a:pt x="91" y="97"/>
                    <a:pt x="96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4" y="105"/>
                    <a:pt x="109" y="104"/>
                    <a:pt x="112" y="100"/>
                  </a:cubicBezTo>
                  <a:cubicBezTo>
                    <a:pt x="113" y="98"/>
                    <a:pt x="115" y="96"/>
                    <a:pt x="116" y="93"/>
                  </a:cubicBezTo>
                  <a:cubicBezTo>
                    <a:pt x="118" y="89"/>
                    <a:pt x="117" y="84"/>
                    <a:pt x="113" y="81"/>
                  </a:cubicBezTo>
                  <a:close/>
                  <a:moveTo>
                    <a:pt x="60" y="81"/>
                  </a:moveTo>
                  <a:cubicBezTo>
                    <a:pt x="50" y="81"/>
                    <a:pt x="42" y="72"/>
                    <a:pt x="42" y="63"/>
                  </a:cubicBezTo>
                  <a:cubicBezTo>
                    <a:pt x="43" y="53"/>
                    <a:pt x="51" y="45"/>
                    <a:pt x="61" y="45"/>
                  </a:cubicBezTo>
                  <a:cubicBezTo>
                    <a:pt x="71" y="46"/>
                    <a:pt x="79" y="54"/>
                    <a:pt x="78" y="64"/>
                  </a:cubicBezTo>
                  <a:cubicBezTo>
                    <a:pt x="78" y="74"/>
                    <a:pt x="69" y="81"/>
                    <a:pt x="6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7" name="Oval 11"/>
          <p:cNvSpPr>
            <a:spLocks noChangeArrowheads="1"/>
          </p:cNvSpPr>
          <p:nvPr/>
        </p:nvSpPr>
        <p:spPr bwMode="auto">
          <a:xfrm>
            <a:off x="7034161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7197170" y="3565621"/>
            <a:ext cx="367536" cy="309790"/>
            <a:chOff x="7197170" y="3511953"/>
            <a:chExt cx="367536" cy="309694"/>
          </a:xfrm>
          <a:solidFill>
            <a:schemeClr val="bg1"/>
          </a:solidFill>
        </p:grpSpPr>
        <p:sp>
          <p:nvSpPr>
            <p:cNvPr id="90" name="Freeform 40"/>
            <p:cNvSpPr/>
            <p:nvPr/>
          </p:nvSpPr>
          <p:spPr bwMode="auto">
            <a:xfrm>
              <a:off x="7236936" y="3633662"/>
              <a:ext cx="289209" cy="93993"/>
            </a:xfrm>
            <a:custGeom>
              <a:avLst/>
              <a:gdLst>
                <a:gd name="T0" fmla="*/ 4 w 232"/>
                <a:gd name="T1" fmla="*/ 75 h 75"/>
                <a:gd name="T2" fmla="*/ 5 w 232"/>
                <a:gd name="T3" fmla="*/ 75 h 75"/>
                <a:gd name="T4" fmla="*/ 10 w 232"/>
                <a:gd name="T5" fmla="*/ 70 h 75"/>
                <a:gd name="T6" fmla="*/ 10 w 232"/>
                <a:gd name="T7" fmla="*/ 61 h 75"/>
                <a:gd name="T8" fmla="*/ 29 w 232"/>
                <a:gd name="T9" fmla="*/ 42 h 75"/>
                <a:gd name="T10" fmla="*/ 103 w 232"/>
                <a:gd name="T11" fmla="*/ 42 h 75"/>
                <a:gd name="T12" fmla="*/ 111 w 232"/>
                <a:gd name="T13" fmla="*/ 50 h 75"/>
                <a:gd name="T14" fmla="*/ 111 w 232"/>
                <a:gd name="T15" fmla="*/ 70 h 75"/>
                <a:gd name="T16" fmla="*/ 115 w 232"/>
                <a:gd name="T17" fmla="*/ 75 h 75"/>
                <a:gd name="T18" fmla="*/ 116 w 232"/>
                <a:gd name="T19" fmla="*/ 75 h 75"/>
                <a:gd name="T20" fmla="*/ 121 w 232"/>
                <a:gd name="T21" fmla="*/ 70 h 75"/>
                <a:gd name="T22" fmla="*/ 121 w 232"/>
                <a:gd name="T23" fmla="*/ 50 h 75"/>
                <a:gd name="T24" fmla="*/ 129 w 232"/>
                <a:gd name="T25" fmla="*/ 42 h 75"/>
                <a:gd name="T26" fmla="*/ 202 w 232"/>
                <a:gd name="T27" fmla="*/ 42 h 75"/>
                <a:gd name="T28" fmla="*/ 222 w 232"/>
                <a:gd name="T29" fmla="*/ 61 h 75"/>
                <a:gd name="T30" fmla="*/ 222 w 232"/>
                <a:gd name="T31" fmla="*/ 70 h 75"/>
                <a:gd name="T32" fmla="*/ 227 w 232"/>
                <a:gd name="T33" fmla="*/ 75 h 75"/>
                <a:gd name="T34" fmla="*/ 228 w 232"/>
                <a:gd name="T35" fmla="*/ 75 h 75"/>
                <a:gd name="T36" fmla="*/ 232 w 232"/>
                <a:gd name="T37" fmla="*/ 70 h 75"/>
                <a:gd name="T38" fmla="*/ 232 w 232"/>
                <a:gd name="T39" fmla="*/ 61 h 75"/>
                <a:gd name="T40" fmla="*/ 202 w 232"/>
                <a:gd name="T41" fmla="*/ 32 h 75"/>
                <a:gd name="T42" fmla="*/ 129 w 232"/>
                <a:gd name="T43" fmla="*/ 32 h 75"/>
                <a:gd name="T44" fmla="*/ 121 w 232"/>
                <a:gd name="T45" fmla="*/ 24 h 75"/>
                <a:gd name="T46" fmla="*/ 121 w 232"/>
                <a:gd name="T47" fmla="*/ 5 h 75"/>
                <a:gd name="T48" fmla="*/ 116 w 232"/>
                <a:gd name="T49" fmla="*/ 0 h 75"/>
                <a:gd name="T50" fmla="*/ 115 w 232"/>
                <a:gd name="T51" fmla="*/ 0 h 75"/>
                <a:gd name="T52" fmla="*/ 111 w 232"/>
                <a:gd name="T53" fmla="*/ 5 h 75"/>
                <a:gd name="T54" fmla="*/ 111 w 232"/>
                <a:gd name="T55" fmla="*/ 24 h 75"/>
                <a:gd name="T56" fmla="*/ 103 w 232"/>
                <a:gd name="T57" fmla="*/ 32 h 75"/>
                <a:gd name="T58" fmla="*/ 29 w 232"/>
                <a:gd name="T59" fmla="*/ 32 h 75"/>
                <a:gd name="T60" fmla="*/ 0 w 232"/>
                <a:gd name="T61" fmla="*/ 61 h 75"/>
                <a:gd name="T62" fmla="*/ 0 w 232"/>
                <a:gd name="T63" fmla="*/ 70 h 75"/>
                <a:gd name="T64" fmla="*/ 4 w 232"/>
                <a:gd name="T6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75">
                  <a:moveTo>
                    <a:pt x="4" y="75"/>
                  </a:moveTo>
                  <a:cubicBezTo>
                    <a:pt x="5" y="75"/>
                    <a:pt x="5" y="75"/>
                    <a:pt x="5" y="75"/>
                  </a:cubicBezTo>
                  <a:cubicBezTo>
                    <a:pt x="8" y="75"/>
                    <a:pt x="10" y="73"/>
                    <a:pt x="10" y="7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50"/>
                    <a:pt x="19" y="42"/>
                    <a:pt x="29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7" y="42"/>
                    <a:pt x="111" y="45"/>
                    <a:pt x="111" y="5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3"/>
                    <a:pt x="113" y="75"/>
                    <a:pt x="115" y="75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9" y="75"/>
                    <a:pt x="121" y="73"/>
                    <a:pt x="121" y="7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5"/>
                    <a:pt x="125" y="42"/>
                    <a:pt x="129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13" y="42"/>
                    <a:pt x="222" y="50"/>
                    <a:pt x="222" y="61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2" y="73"/>
                    <a:pt x="224" y="75"/>
                    <a:pt x="227" y="75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2" y="73"/>
                    <a:pt x="232" y="70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32" y="45"/>
                    <a:pt x="219" y="32"/>
                    <a:pt x="202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5" y="32"/>
                    <a:pt x="121" y="28"/>
                    <a:pt x="121" y="24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2"/>
                    <a:pt x="119" y="0"/>
                    <a:pt x="11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1" y="2"/>
                    <a:pt x="111" y="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8"/>
                    <a:pt x="107" y="32"/>
                    <a:pt x="103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3" y="32"/>
                    <a:pt x="0" y="45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3"/>
                    <a:pt x="2" y="75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7321288" y="3511953"/>
              <a:ext cx="120504" cy="109658"/>
            </a:xfrm>
            <a:custGeom>
              <a:avLst/>
              <a:gdLst>
                <a:gd name="T0" fmla="*/ 20 w 96"/>
                <a:gd name="T1" fmla="*/ 87 h 87"/>
                <a:gd name="T2" fmla="*/ 43 w 96"/>
                <a:gd name="T3" fmla="*/ 87 h 87"/>
                <a:gd name="T4" fmla="*/ 53 w 96"/>
                <a:gd name="T5" fmla="*/ 87 h 87"/>
                <a:gd name="T6" fmla="*/ 76 w 96"/>
                <a:gd name="T7" fmla="*/ 87 h 87"/>
                <a:gd name="T8" fmla="*/ 96 w 96"/>
                <a:gd name="T9" fmla="*/ 67 h 87"/>
                <a:gd name="T10" fmla="*/ 96 w 96"/>
                <a:gd name="T11" fmla="*/ 19 h 87"/>
                <a:gd name="T12" fmla="*/ 76 w 96"/>
                <a:gd name="T13" fmla="*/ 0 h 87"/>
                <a:gd name="T14" fmla="*/ 20 w 96"/>
                <a:gd name="T15" fmla="*/ 0 h 87"/>
                <a:gd name="T16" fmla="*/ 0 w 96"/>
                <a:gd name="T17" fmla="*/ 19 h 87"/>
                <a:gd name="T18" fmla="*/ 0 w 96"/>
                <a:gd name="T19" fmla="*/ 67 h 87"/>
                <a:gd name="T20" fmla="*/ 20 w 96"/>
                <a:gd name="T2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87">
                  <a:moveTo>
                    <a:pt x="20" y="87"/>
                  </a:moveTo>
                  <a:cubicBezTo>
                    <a:pt x="43" y="87"/>
                    <a:pt x="43" y="87"/>
                    <a:pt x="4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87" y="87"/>
                    <a:pt x="96" y="78"/>
                    <a:pt x="96" y="6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8"/>
                    <a:pt x="9" y="87"/>
                    <a:pt x="2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2"/>
            <p:cNvSpPr/>
            <p:nvPr/>
          </p:nvSpPr>
          <p:spPr bwMode="auto">
            <a:xfrm>
              <a:off x="7197170" y="3740910"/>
              <a:ext cx="89173" cy="80737"/>
            </a:xfrm>
            <a:custGeom>
              <a:avLst/>
              <a:gdLst>
                <a:gd name="T0" fmla="*/ 57 w 71"/>
                <a:gd name="T1" fmla="*/ 0 h 64"/>
                <a:gd name="T2" fmla="*/ 15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5 w 71"/>
                <a:gd name="T9" fmla="*/ 64 h 64"/>
                <a:gd name="T10" fmla="*/ 57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7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4"/>
                    <a:pt x="15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5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3"/>
            <p:cNvSpPr/>
            <p:nvPr/>
          </p:nvSpPr>
          <p:spPr bwMode="auto">
            <a:xfrm>
              <a:off x="7335748" y="3740910"/>
              <a:ext cx="89173" cy="80737"/>
            </a:xfrm>
            <a:custGeom>
              <a:avLst/>
              <a:gdLst>
                <a:gd name="T0" fmla="*/ 57 w 71"/>
                <a:gd name="T1" fmla="*/ 0 h 64"/>
                <a:gd name="T2" fmla="*/ 15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5 w 71"/>
                <a:gd name="T9" fmla="*/ 64 h 64"/>
                <a:gd name="T10" fmla="*/ 57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7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4"/>
                    <a:pt x="15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5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4"/>
            <p:cNvSpPr/>
            <p:nvPr/>
          </p:nvSpPr>
          <p:spPr bwMode="auto">
            <a:xfrm>
              <a:off x="7476738" y="3740910"/>
              <a:ext cx="87968" cy="80737"/>
            </a:xfrm>
            <a:custGeom>
              <a:avLst/>
              <a:gdLst>
                <a:gd name="T0" fmla="*/ 56 w 71"/>
                <a:gd name="T1" fmla="*/ 0 h 64"/>
                <a:gd name="T2" fmla="*/ 14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4 w 71"/>
                <a:gd name="T9" fmla="*/ 64 h 64"/>
                <a:gd name="T10" fmla="*/ 56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6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6" y="64"/>
                    <a:pt x="14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4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4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05432" y="4171016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01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96768" y="417101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03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08549" y="417101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05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01362" y="1392198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02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611539" y="1392198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STEP 04</a:t>
            </a:r>
            <a:endParaRPr lang="zh-CN" altLang="en-US" sz="1200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1078849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11" name="Rectangle 32"/>
          <p:cNvSpPr>
            <a:spLocks noChangeArrowheads="1"/>
          </p:cNvSpPr>
          <p:nvPr/>
        </p:nvSpPr>
        <p:spPr bwMode="auto">
          <a:xfrm>
            <a:off x="3887787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12" name="Rectangle 32"/>
          <p:cNvSpPr>
            <a:spLocks noChangeArrowheads="1"/>
          </p:cNvSpPr>
          <p:nvPr/>
        </p:nvSpPr>
        <p:spPr bwMode="auto">
          <a:xfrm>
            <a:off x="6694789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13" name="Rectangle 32"/>
          <p:cNvSpPr>
            <a:spLocks noChangeArrowheads="1"/>
          </p:cNvSpPr>
          <p:nvPr/>
        </p:nvSpPr>
        <p:spPr bwMode="auto">
          <a:xfrm>
            <a:off x="2475841" y="342165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14" name="Rectangle 32"/>
          <p:cNvSpPr>
            <a:spLocks noChangeArrowheads="1"/>
          </p:cNvSpPr>
          <p:nvPr/>
        </p:nvSpPr>
        <p:spPr bwMode="auto">
          <a:xfrm>
            <a:off x="5299382" y="342165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endParaRPr lang="en-US" altLang="zh-CN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98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实践难点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市场调研分析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案例对比分析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关键技术与实践难点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4416338" y="2154219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0" y="1418828"/>
            <a:ext cx="9144000" cy="148431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8" name="Group 5"/>
          <p:cNvGrpSpPr/>
          <p:nvPr/>
        </p:nvGrpSpPr>
        <p:grpSpPr bwMode="auto">
          <a:xfrm>
            <a:off x="460375" y="2066528"/>
            <a:ext cx="3240088" cy="2592387"/>
            <a:chOff x="3243" y="1030"/>
            <a:chExt cx="2132" cy="1567"/>
          </a:xfrm>
        </p:grpSpPr>
        <p:sp>
          <p:nvSpPr>
            <p:cNvPr id="74" name="Oval 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6" name="Picture 7" descr="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4035425" y="1700547"/>
            <a:ext cx="4608513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YOUR GREAT TITLE HERE</a:t>
            </a:r>
            <a:endParaRPr lang="zh-CN" altLang="en-US" sz="1200" b="1" dirty="0"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4038600" y="3320653"/>
            <a:ext cx="342900" cy="342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" name="Oval 14"/>
          <p:cNvSpPr>
            <a:spLocks noChangeArrowheads="1"/>
          </p:cNvSpPr>
          <p:nvPr/>
        </p:nvSpPr>
        <p:spPr bwMode="auto">
          <a:xfrm>
            <a:off x="4038600" y="4249340"/>
            <a:ext cx="342900" cy="342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Oval 16"/>
          <p:cNvSpPr>
            <a:spLocks noChangeArrowheads="1"/>
          </p:cNvSpPr>
          <p:nvPr/>
        </p:nvSpPr>
        <p:spPr bwMode="auto">
          <a:xfrm>
            <a:off x="6484938" y="3320653"/>
            <a:ext cx="342900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" name="Oval 18"/>
          <p:cNvSpPr>
            <a:spLocks noChangeArrowheads="1"/>
          </p:cNvSpPr>
          <p:nvPr/>
        </p:nvSpPr>
        <p:spPr bwMode="auto">
          <a:xfrm>
            <a:off x="6484938" y="4203303"/>
            <a:ext cx="342900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8" name="Group 19"/>
          <p:cNvGrpSpPr/>
          <p:nvPr/>
        </p:nvGrpSpPr>
        <p:grpSpPr bwMode="auto">
          <a:xfrm>
            <a:off x="6589713" y="4293790"/>
            <a:ext cx="130175" cy="165100"/>
            <a:chOff x="4878" y="2560"/>
            <a:chExt cx="147" cy="1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9" name="Freeform 20"/>
            <p:cNvSpPr/>
            <p:nvPr/>
          </p:nvSpPr>
          <p:spPr bwMode="auto">
            <a:xfrm>
              <a:off x="4878" y="2560"/>
              <a:ext cx="147" cy="188"/>
            </a:xfrm>
            <a:custGeom>
              <a:avLst/>
              <a:gdLst>
                <a:gd name="T0" fmla="*/ 16 w 71"/>
                <a:gd name="T1" fmla="*/ 83 h 91"/>
                <a:gd name="T2" fmla="*/ 8 w 71"/>
                <a:gd name="T3" fmla="*/ 83 h 91"/>
                <a:gd name="T4" fmla="*/ 8 w 71"/>
                <a:gd name="T5" fmla="*/ 8 h 91"/>
                <a:gd name="T6" fmla="*/ 67 w 71"/>
                <a:gd name="T7" fmla="*/ 8 h 91"/>
                <a:gd name="T8" fmla="*/ 71 w 71"/>
                <a:gd name="T9" fmla="*/ 4 h 91"/>
                <a:gd name="T10" fmla="*/ 67 w 71"/>
                <a:gd name="T11" fmla="*/ 0 h 91"/>
                <a:gd name="T12" fmla="*/ 4 w 71"/>
                <a:gd name="T13" fmla="*/ 0 h 91"/>
                <a:gd name="T14" fmla="*/ 0 w 71"/>
                <a:gd name="T15" fmla="*/ 4 h 91"/>
                <a:gd name="T16" fmla="*/ 0 w 71"/>
                <a:gd name="T17" fmla="*/ 87 h 91"/>
                <a:gd name="T18" fmla="*/ 4 w 71"/>
                <a:gd name="T19" fmla="*/ 91 h 91"/>
                <a:gd name="T20" fmla="*/ 16 w 71"/>
                <a:gd name="T21" fmla="*/ 91 h 91"/>
                <a:gd name="T22" fmla="*/ 20 w 71"/>
                <a:gd name="T23" fmla="*/ 87 h 91"/>
                <a:gd name="T24" fmla="*/ 16 w 71"/>
                <a:gd name="T25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1">
                  <a:moveTo>
                    <a:pt x="16" y="83"/>
                  </a:moveTo>
                  <a:cubicBezTo>
                    <a:pt x="8" y="83"/>
                    <a:pt x="8" y="83"/>
                    <a:pt x="8" y="8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9" y="8"/>
                    <a:pt x="71" y="6"/>
                    <a:pt x="71" y="4"/>
                  </a:cubicBezTo>
                  <a:cubicBezTo>
                    <a:pt x="71" y="2"/>
                    <a:pt x="69" y="0"/>
                    <a:pt x="6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9"/>
                    <a:pt x="2" y="91"/>
                    <a:pt x="4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1"/>
                    <a:pt x="20" y="89"/>
                    <a:pt x="20" y="87"/>
                  </a:cubicBezTo>
                  <a:cubicBezTo>
                    <a:pt x="20" y="85"/>
                    <a:pt x="18" y="83"/>
                    <a:pt x="1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1"/>
            <p:cNvSpPr/>
            <p:nvPr/>
          </p:nvSpPr>
          <p:spPr bwMode="auto">
            <a:xfrm>
              <a:off x="4971" y="2669"/>
              <a:ext cx="54" cy="79"/>
            </a:xfrm>
            <a:custGeom>
              <a:avLst/>
              <a:gdLst>
                <a:gd name="T0" fmla="*/ 22 w 26"/>
                <a:gd name="T1" fmla="*/ 0 h 38"/>
                <a:gd name="T2" fmla="*/ 18 w 26"/>
                <a:gd name="T3" fmla="*/ 4 h 38"/>
                <a:gd name="T4" fmla="*/ 18 w 26"/>
                <a:gd name="T5" fmla="*/ 30 h 38"/>
                <a:gd name="T6" fmla="*/ 4 w 26"/>
                <a:gd name="T7" fmla="*/ 30 h 38"/>
                <a:gd name="T8" fmla="*/ 0 w 26"/>
                <a:gd name="T9" fmla="*/ 34 h 38"/>
                <a:gd name="T10" fmla="*/ 4 w 26"/>
                <a:gd name="T11" fmla="*/ 38 h 38"/>
                <a:gd name="T12" fmla="*/ 22 w 26"/>
                <a:gd name="T13" fmla="*/ 38 h 38"/>
                <a:gd name="T14" fmla="*/ 25 w 26"/>
                <a:gd name="T15" fmla="*/ 37 h 38"/>
                <a:gd name="T16" fmla="*/ 26 w 26"/>
                <a:gd name="T17" fmla="*/ 34 h 38"/>
                <a:gd name="T18" fmla="*/ 26 w 26"/>
                <a:gd name="T19" fmla="*/ 4 h 38"/>
                <a:gd name="T20" fmla="*/ 22 w 26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8">
                  <a:moveTo>
                    <a:pt x="22" y="0"/>
                  </a:moveTo>
                  <a:cubicBezTo>
                    <a:pt x="20" y="0"/>
                    <a:pt x="18" y="2"/>
                    <a:pt x="18" y="4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2"/>
                    <a:pt x="0" y="34"/>
                  </a:cubicBezTo>
                  <a:cubicBezTo>
                    <a:pt x="0" y="36"/>
                    <a:pt x="2" y="38"/>
                    <a:pt x="4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4" y="38"/>
                    <a:pt x="25" y="37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2"/>
            <p:cNvSpPr>
              <a:spLocks noEditPoints="1"/>
            </p:cNvSpPr>
            <p:nvPr/>
          </p:nvSpPr>
          <p:spPr bwMode="auto">
            <a:xfrm>
              <a:off x="4932" y="2599"/>
              <a:ext cx="91" cy="132"/>
            </a:xfrm>
            <a:custGeom>
              <a:avLst/>
              <a:gdLst>
                <a:gd name="T0" fmla="*/ 38 w 44"/>
                <a:gd name="T1" fmla="*/ 1 h 64"/>
                <a:gd name="T2" fmla="*/ 33 w 44"/>
                <a:gd name="T3" fmla="*/ 0 h 64"/>
                <a:gd name="T4" fmla="*/ 25 w 44"/>
                <a:gd name="T5" fmla="*/ 4 h 64"/>
                <a:gd name="T6" fmla="*/ 0 w 44"/>
                <a:gd name="T7" fmla="*/ 48 h 64"/>
                <a:gd name="T8" fmla="*/ 0 w 44"/>
                <a:gd name="T9" fmla="*/ 50 h 64"/>
                <a:gd name="T10" fmla="*/ 0 w 44"/>
                <a:gd name="T11" fmla="*/ 60 h 64"/>
                <a:gd name="T12" fmla="*/ 2 w 44"/>
                <a:gd name="T13" fmla="*/ 64 h 64"/>
                <a:gd name="T14" fmla="*/ 4 w 44"/>
                <a:gd name="T15" fmla="*/ 64 h 64"/>
                <a:gd name="T16" fmla="*/ 6 w 44"/>
                <a:gd name="T17" fmla="*/ 64 h 64"/>
                <a:gd name="T18" fmla="*/ 15 w 44"/>
                <a:gd name="T19" fmla="*/ 59 h 64"/>
                <a:gd name="T20" fmla="*/ 16 w 44"/>
                <a:gd name="T21" fmla="*/ 57 h 64"/>
                <a:gd name="T22" fmla="*/ 41 w 44"/>
                <a:gd name="T23" fmla="*/ 14 h 64"/>
                <a:gd name="T24" fmla="*/ 38 w 44"/>
                <a:gd name="T25" fmla="*/ 1 h 64"/>
                <a:gd name="T26" fmla="*/ 35 w 44"/>
                <a:gd name="T27" fmla="*/ 10 h 64"/>
                <a:gd name="T28" fmla="*/ 10 w 44"/>
                <a:gd name="T29" fmla="*/ 53 h 64"/>
                <a:gd name="T30" fmla="*/ 8 w 44"/>
                <a:gd name="T31" fmla="*/ 54 h 64"/>
                <a:gd name="T32" fmla="*/ 7 w 44"/>
                <a:gd name="T33" fmla="*/ 51 h 64"/>
                <a:gd name="T34" fmla="*/ 32 w 44"/>
                <a:gd name="T35" fmla="*/ 8 h 64"/>
                <a:gd name="T36" fmla="*/ 34 w 44"/>
                <a:gd name="T37" fmla="*/ 8 h 64"/>
                <a:gd name="T38" fmla="*/ 35 w 44"/>
                <a:gd name="T39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64">
                  <a:moveTo>
                    <a:pt x="38" y="1"/>
                  </a:moveTo>
                  <a:cubicBezTo>
                    <a:pt x="37" y="0"/>
                    <a:pt x="35" y="0"/>
                    <a:pt x="33" y="0"/>
                  </a:cubicBezTo>
                  <a:cubicBezTo>
                    <a:pt x="30" y="0"/>
                    <a:pt x="27" y="2"/>
                    <a:pt x="25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3"/>
                    <a:pt x="2" y="64"/>
                  </a:cubicBezTo>
                  <a:cubicBezTo>
                    <a:pt x="2" y="64"/>
                    <a:pt x="3" y="64"/>
                    <a:pt x="4" y="64"/>
                  </a:cubicBezTo>
                  <a:cubicBezTo>
                    <a:pt x="4" y="64"/>
                    <a:pt x="5" y="64"/>
                    <a:pt x="6" y="64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9"/>
                    <a:pt x="16" y="58"/>
                    <a:pt x="16" y="57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4" y="9"/>
                    <a:pt x="42" y="4"/>
                    <a:pt x="38" y="1"/>
                  </a:cubicBezTo>
                  <a:close/>
                  <a:moveTo>
                    <a:pt x="35" y="10"/>
                  </a:moveTo>
                  <a:cubicBezTo>
                    <a:pt x="10" y="53"/>
                    <a:pt x="10" y="53"/>
                    <a:pt x="10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7"/>
                    <a:pt x="34" y="8"/>
                  </a:cubicBezTo>
                  <a:cubicBezTo>
                    <a:pt x="35" y="8"/>
                    <a:pt x="35" y="9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3"/>
            <p:cNvSpPr/>
            <p:nvPr/>
          </p:nvSpPr>
          <p:spPr bwMode="auto">
            <a:xfrm>
              <a:off x="4905" y="2613"/>
              <a:ext cx="58" cy="17"/>
            </a:xfrm>
            <a:custGeom>
              <a:avLst/>
              <a:gdLst>
                <a:gd name="T0" fmla="*/ 28 w 28"/>
                <a:gd name="T1" fmla="*/ 4 h 8"/>
                <a:gd name="T2" fmla="*/ 24 w 28"/>
                <a:gd name="T3" fmla="*/ 0 h 8"/>
                <a:gd name="T4" fmla="*/ 4 w 28"/>
                <a:gd name="T5" fmla="*/ 0 h 8"/>
                <a:gd name="T6" fmla="*/ 0 w 28"/>
                <a:gd name="T7" fmla="*/ 4 h 8"/>
                <a:gd name="T8" fmla="*/ 4 w 28"/>
                <a:gd name="T9" fmla="*/ 8 h 8"/>
                <a:gd name="T10" fmla="*/ 24 w 28"/>
                <a:gd name="T11" fmla="*/ 8 h 8"/>
                <a:gd name="T12" fmla="*/ 28 w 2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8" y="4"/>
                  </a:moveTo>
                  <a:cubicBezTo>
                    <a:pt x="28" y="2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8" y="6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4"/>
            <p:cNvSpPr/>
            <p:nvPr/>
          </p:nvSpPr>
          <p:spPr bwMode="auto">
            <a:xfrm>
              <a:off x="4905" y="2644"/>
              <a:ext cx="37" cy="17"/>
            </a:xfrm>
            <a:custGeom>
              <a:avLst/>
              <a:gdLst>
                <a:gd name="T0" fmla="*/ 4 w 18"/>
                <a:gd name="T1" fmla="*/ 0 h 8"/>
                <a:gd name="T2" fmla="*/ 0 w 18"/>
                <a:gd name="T3" fmla="*/ 4 h 8"/>
                <a:gd name="T4" fmla="*/ 4 w 18"/>
                <a:gd name="T5" fmla="*/ 8 h 8"/>
                <a:gd name="T6" fmla="*/ 14 w 18"/>
                <a:gd name="T7" fmla="*/ 8 h 8"/>
                <a:gd name="T8" fmla="*/ 18 w 18"/>
                <a:gd name="T9" fmla="*/ 4 h 8"/>
                <a:gd name="T10" fmla="*/ 14 w 18"/>
                <a:gd name="T11" fmla="*/ 0 h 8"/>
                <a:gd name="T12" fmla="*/ 4 w 1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6" name="Group 25"/>
          <p:cNvGrpSpPr/>
          <p:nvPr/>
        </p:nvGrpSpPr>
        <p:grpSpPr bwMode="auto">
          <a:xfrm>
            <a:off x="6570663" y="3409553"/>
            <a:ext cx="168275" cy="165100"/>
            <a:chOff x="4857" y="1977"/>
            <a:chExt cx="189" cy="1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Freeform 26"/>
            <p:cNvSpPr>
              <a:spLocks noEditPoints="1"/>
            </p:cNvSpPr>
            <p:nvPr/>
          </p:nvSpPr>
          <p:spPr bwMode="auto">
            <a:xfrm>
              <a:off x="4857" y="1977"/>
              <a:ext cx="189" cy="188"/>
            </a:xfrm>
            <a:custGeom>
              <a:avLst/>
              <a:gdLst>
                <a:gd name="T0" fmla="*/ 88 w 91"/>
                <a:gd name="T1" fmla="*/ 36 h 91"/>
                <a:gd name="T2" fmla="*/ 80 w 91"/>
                <a:gd name="T3" fmla="*/ 29 h 91"/>
                <a:gd name="T4" fmla="*/ 82 w 91"/>
                <a:gd name="T5" fmla="*/ 19 h 91"/>
                <a:gd name="T6" fmla="*/ 69 w 91"/>
                <a:gd name="T7" fmla="*/ 8 h 91"/>
                <a:gd name="T8" fmla="*/ 58 w 91"/>
                <a:gd name="T9" fmla="*/ 10 h 91"/>
                <a:gd name="T10" fmla="*/ 53 w 91"/>
                <a:gd name="T11" fmla="*/ 1 h 91"/>
                <a:gd name="T12" fmla="*/ 36 w 91"/>
                <a:gd name="T13" fmla="*/ 3 h 91"/>
                <a:gd name="T14" fmla="*/ 30 w 91"/>
                <a:gd name="T15" fmla="*/ 12 h 91"/>
                <a:gd name="T16" fmla="*/ 19 w 91"/>
                <a:gd name="T17" fmla="*/ 9 h 91"/>
                <a:gd name="T18" fmla="*/ 9 w 91"/>
                <a:gd name="T19" fmla="*/ 23 h 91"/>
                <a:gd name="T20" fmla="*/ 10 w 91"/>
                <a:gd name="T21" fmla="*/ 33 h 91"/>
                <a:gd name="T22" fmla="*/ 1 w 91"/>
                <a:gd name="T23" fmla="*/ 39 h 91"/>
                <a:gd name="T24" fmla="*/ 1 w 91"/>
                <a:gd name="T25" fmla="*/ 52 h 91"/>
                <a:gd name="T26" fmla="*/ 10 w 91"/>
                <a:gd name="T27" fmla="*/ 58 h 91"/>
                <a:gd name="T28" fmla="*/ 9 w 91"/>
                <a:gd name="T29" fmla="*/ 68 h 91"/>
                <a:gd name="T30" fmla="*/ 19 w 91"/>
                <a:gd name="T31" fmla="*/ 82 h 91"/>
                <a:gd name="T32" fmla="*/ 30 w 91"/>
                <a:gd name="T33" fmla="*/ 79 h 91"/>
                <a:gd name="T34" fmla="*/ 36 w 91"/>
                <a:gd name="T35" fmla="*/ 88 h 91"/>
                <a:gd name="T36" fmla="*/ 46 w 91"/>
                <a:gd name="T37" fmla="*/ 91 h 91"/>
                <a:gd name="T38" fmla="*/ 56 w 91"/>
                <a:gd name="T39" fmla="*/ 88 h 91"/>
                <a:gd name="T40" fmla="*/ 62 w 91"/>
                <a:gd name="T41" fmla="*/ 79 h 91"/>
                <a:gd name="T42" fmla="*/ 73 w 91"/>
                <a:gd name="T43" fmla="*/ 82 h 91"/>
                <a:gd name="T44" fmla="*/ 83 w 91"/>
                <a:gd name="T45" fmla="*/ 68 h 91"/>
                <a:gd name="T46" fmla="*/ 81 w 91"/>
                <a:gd name="T47" fmla="*/ 58 h 91"/>
                <a:gd name="T48" fmla="*/ 91 w 91"/>
                <a:gd name="T49" fmla="*/ 52 h 91"/>
                <a:gd name="T50" fmla="*/ 91 w 91"/>
                <a:gd name="T51" fmla="*/ 39 h 91"/>
                <a:gd name="T52" fmla="*/ 77 w 91"/>
                <a:gd name="T53" fmla="*/ 51 h 91"/>
                <a:gd name="T54" fmla="*/ 72 w 91"/>
                <a:gd name="T55" fmla="*/ 60 h 91"/>
                <a:gd name="T56" fmla="*/ 75 w 91"/>
                <a:gd name="T57" fmla="*/ 70 h 91"/>
                <a:gd name="T58" fmla="*/ 63 w 91"/>
                <a:gd name="T59" fmla="*/ 71 h 91"/>
                <a:gd name="T60" fmla="*/ 54 w 91"/>
                <a:gd name="T61" fmla="*/ 74 h 91"/>
                <a:gd name="T62" fmla="*/ 49 w 91"/>
                <a:gd name="T63" fmla="*/ 83 h 91"/>
                <a:gd name="T64" fmla="*/ 40 w 91"/>
                <a:gd name="T65" fmla="*/ 76 h 91"/>
                <a:gd name="T66" fmla="*/ 32 w 91"/>
                <a:gd name="T67" fmla="*/ 72 h 91"/>
                <a:gd name="T68" fmla="*/ 22 w 91"/>
                <a:gd name="T69" fmla="*/ 75 h 91"/>
                <a:gd name="T70" fmla="*/ 20 w 91"/>
                <a:gd name="T71" fmla="*/ 63 h 91"/>
                <a:gd name="T72" fmla="*/ 17 w 91"/>
                <a:gd name="T73" fmla="*/ 54 h 91"/>
                <a:gd name="T74" fmla="*/ 8 w 91"/>
                <a:gd name="T75" fmla="*/ 49 h 91"/>
                <a:gd name="T76" fmla="*/ 8 w 91"/>
                <a:gd name="T77" fmla="*/ 42 h 91"/>
                <a:gd name="T78" fmla="*/ 17 w 91"/>
                <a:gd name="T79" fmla="*/ 37 h 91"/>
                <a:gd name="T80" fmla="*/ 20 w 91"/>
                <a:gd name="T81" fmla="*/ 28 h 91"/>
                <a:gd name="T82" fmla="*/ 22 w 91"/>
                <a:gd name="T83" fmla="*/ 17 h 91"/>
                <a:gd name="T84" fmla="*/ 32 w 91"/>
                <a:gd name="T85" fmla="*/ 20 h 91"/>
                <a:gd name="T86" fmla="*/ 40 w 91"/>
                <a:gd name="T87" fmla="*/ 15 h 91"/>
                <a:gd name="T88" fmla="*/ 49 w 91"/>
                <a:gd name="T89" fmla="*/ 8 h 91"/>
                <a:gd name="T90" fmla="*/ 54 w 91"/>
                <a:gd name="T91" fmla="*/ 17 h 91"/>
                <a:gd name="T92" fmla="*/ 63 w 91"/>
                <a:gd name="T93" fmla="*/ 20 h 91"/>
                <a:gd name="T94" fmla="*/ 75 w 91"/>
                <a:gd name="T95" fmla="*/ 21 h 91"/>
                <a:gd name="T96" fmla="*/ 72 w 91"/>
                <a:gd name="T97" fmla="*/ 31 h 91"/>
                <a:gd name="T98" fmla="*/ 77 w 91"/>
                <a:gd name="T99" fmla="*/ 40 h 91"/>
                <a:gd name="T100" fmla="*/ 83 w 91"/>
                <a:gd name="T101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91">
                  <a:moveTo>
                    <a:pt x="91" y="39"/>
                  </a:moveTo>
                  <a:cubicBezTo>
                    <a:pt x="91" y="37"/>
                    <a:pt x="90" y="36"/>
                    <a:pt x="88" y="36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1"/>
                    <a:pt x="83" y="20"/>
                    <a:pt x="82" y="19"/>
                  </a:cubicBezTo>
                  <a:cubicBezTo>
                    <a:pt x="80" y="15"/>
                    <a:pt x="76" y="12"/>
                    <a:pt x="73" y="9"/>
                  </a:cubicBezTo>
                  <a:cubicBezTo>
                    <a:pt x="72" y="8"/>
                    <a:pt x="70" y="8"/>
                    <a:pt x="69" y="8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1"/>
                    <a:pt x="60" y="11"/>
                    <a:pt x="58" y="1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2"/>
                    <a:pt x="54" y="1"/>
                    <a:pt x="53" y="1"/>
                  </a:cubicBezTo>
                  <a:cubicBezTo>
                    <a:pt x="48" y="0"/>
                    <a:pt x="44" y="0"/>
                    <a:pt x="39" y="1"/>
                  </a:cubicBezTo>
                  <a:cubicBezTo>
                    <a:pt x="37" y="1"/>
                    <a:pt x="36" y="2"/>
                    <a:pt x="36" y="3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0" y="8"/>
                    <a:pt x="19" y="9"/>
                  </a:cubicBezTo>
                  <a:cubicBezTo>
                    <a:pt x="15" y="12"/>
                    <a:pt x="12" y="15"/>
                    <a:pt x="9" y="19"/>
                  </a:cubicBezTo>
                  <a:cubicBezTo>
                    <a:pt x="8" y="20"/>
                    <a:pt x="8" y="21"/>
                    <a:pt x="9" y="23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31"/>
                    <a:pt x="11" y="32"/>
                    <a:pt x="10" y="3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1" y="37"/>
                    <a:pt x="1" y="39"/>
                  </a:cubicBezTo>
                  <a:cubicBezTo>
                    <a:pt x="0" y="41"/>
                    <a:pt x="0" y="43"/>
                    <a:pt x="0" y="46"/>
                  </a:cubicBezTo>
                  <a:cubicBezTo>
                    <a:pt x="0" y="48"/>
                    <a:pt x="0" y="50"/>
                    <a:pt x="1" y="52"/>
                  </a:cubicBezTo>
                  <a:cubicBezTo>
                    <a:pt x="1" y="54"/>
                    <a:pt x="2" y="55"/>
                    <a:pt x="3" y="56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9"/>
                    <a:pt x="11" y="60"/>
                    <a:pt x="12" y="62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70"/>
                    <a:pt x="8" y="71"/>
                    <a:pt x="9" y="72"/>
                  </a:cubicBezTo>
                  <a:cubicBezTo>
                    <a:pt x="12" y="76"/>
                    <a:pt x="15" y="80"/>
                    <a:pt x="19" y="82"/>
                  </a:cubicBezTo>
                  <a:cubicBezTo>
                    <a:pt x="20" y="83"/>
                    <a:pt x="22" y="83"/>
                    <a:pt x="23" y="83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80"/>
                    <a:pt x="32" y="80"/>
                    <a:pt x="33" y="81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9"/>
                    <a:pt x="37" y="90"/>
                    <a:pt x="39" y="91"/>
                  </a:cubicBezTo>
                  <a:cubicBezTo>
                    <a:pt x="41" y="91"/>
                    <a:pt x="44" y="91"/>
                    <a:pt x="46" y="91"/>
                  </a:cubicBezTo>
                  <a:cubicBezTo>
                    <a:pt x="48" y="91"/>
                    <a:pt x="50" y="91"/>
                    <a:pt x="53" y="91"/>
                  </a:cubicBezTo>
                  <a:cubicBezTo>
                    <a:pt x="54" y="90"/>
                    <a:pt x="55" y="89"/>
                    <a:pt x="56" y="8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0" y="80"/>
                    <a:pt x="61" y="80"/>
                    <a:pt x="62" y="7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0" y="83"/>
                    <a:pt x="72" y="83"/>
                    <a:pt x="73" y="82"/>
                  </a:cubicBezTo>
                  <a:cubicBezTo>
                    <a:pt x="76" y="79"/>
                    <a:pt x="80" y="76"/>
                    <a:pt x="82" y="72"/>
                  </a:cubicBezTo>
                  <a:cubicBezTo>
                    <a:pt x="83" y="71"/>
                    <a:pt x="83" y="70"/>
                    <a:pt x="83" y="68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0"/>
                    <a:pt x="81" y="59"/>
                    <a:pt x="81" y="5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90" y="55"/>
                    <a:pt x="91" y="54"/>
                    <a:pt x="91" y="52"/>
                  </a:cubicBezTo>
                  <a:cubicBezTo>
                    <a:pt x="91" y="50"/>
                    <a:pt x="91" y="48"/>
                    <a:pt x="91" y="46"/>
                  </a:cubicBezTo>
                  <a:cubicBezTo>
                    <a:pt x="91" y="43"/>
                    <a:pt x="91" y="41"/>
                    <a:pt x="91" y="39"/>
                  </a:cubicBezTo>
                  <a:close/>
                  <a:moveTo>
                    <a:pt x="83" y="49"/>
                  </a:moveTo>
                  <a:cubicBezTo>
                    <a:pt x="77" y="51"/>
                    <a:pt x="77" y="51"/>
                    <a:pt x="77" y="51"/>
                  </a:cubicBezTo>
                  <a:cubicBezTo>
                    <a:pt x="75" y="52"/>
                    <a:pt x="74" y="53"/>
                    <a:pt x="74" y="54"/>
                  </a:cubicBezTo>
                  <a:cubicBezTo>
                    <a:pt x="74" y="56"/>
                    <a:pt x="73" y="58"/>
                    <a:pt x="72" y="60"/>
                  </a:cubicBezTo>
                  <a:cubicBezTo>
                    <a:pt x="71" y="61"/>
                    <a:pt x="71" y="62"/>
                    <a:pt x="72" y="63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3" y="71"/>
                    <a:pt x="72" y="73"/>
                    <a:pt x="70" y="75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2" y="71"/>
                    <a:pt x="61" y="71"/>
                    <a:pt x="60" y="72"/>
                  </a:cubicBezTo>
                  <a:cubicBezTo>
                    <a:pt x="58" y="73"/>
                    <a:pt x="56" y="73"/>
                    <a:pt x="54" y="74"/>
                  </a:cubicBezTo>
                  <a:cubicBezTo>
                    <a:pt x="53" y="74"/>
                    <a:pt x="52" y="75"/>
                    <a:pt x="52" y="76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7" y="83"/>
                    <a:pt x="45" y="83"/>
                    <a:pt x="42" y="83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5"/>
                    <a:pt x="39" y="74"/>
                    <a:pt x="37" y="74"/>
                  </a:cubicBezTo>
                  <a:cubicBezTo>
                    <a:pt x="35" y="73"/>
                    <a:pt x="33" y="73"/>
                    <a:pt x="32" y="72"/>
                  </a:cubicBezTo>
                  <a:cubicBezTo>
                    <a:pt x="31" y="71"/>
                    <a:pt x="29" y="71"/>
                    <a:pt x="28" y="71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3"/>
                    <a:pt x="18" y="71"/>
                    <a:pt x="17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2"/>
                    <a:pt x="20" y="61"/>
                    <a:pt x="20" y="60"/>
                  </a:cubicBezTo>
                  <a:cubicBezTo>
                    <a:pt x="19" y="58"/>
                    <a:pt x="18" y="56"/>
                    <a:pt x="17" y="54"/>
                  </a:cubicBezTo>
                  <a:cubicBezTo>
                    <a:pt x="17" y="53"/>
                    <a:pt x="16" y="52"/>
                    <a:pt x="15" y="51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8"/>
                    <a:pt x="8" y="47"/>
                    <a:pt x="8" y="46"/>
                  </a:cubicBezTo>
                  <a:cubicBezTo>
                    <a:pt x="8" y="44"/>
                    <a:pt x="8" y="43"/>
                    <a:pt x="8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8" y="35"/>
                    <a:pt x="19" y="33"/>
                    <a:pt x="20" y="31"/>
                  </a:cubicBezTo>
                  <a:cubicBezTo>
                    <a:pt x="20" y="30"/>
                    <a:pt x="20" y="29"/>
                    <a:pt x="20" y="2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0"/>
                    <a:pt x="20" y="18"/>
                    <a:pt x="22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1" y="20"/>
                    <a:pt x="32" y="20"/>
                  </a:cubicBezTo>
                  <a:cubicBezTo>
                    <a:pt x="33" y="19"/>
                    <a:pt x="35" y="18"/>
                    <a:pt x="37" y="17"/>
                  </a:cubicBezTo>
                  <a:cubicBezTo>
                    <a:pt x="39" y="17"/>
                    <a:pt x="39" y="16"/>
                    <a:pt x="40" y="15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5" y="8"/>
                    <a:pt x="47" y="8"/>
                    <a:pt x="49" y="8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3" y="17"/>
                    <a:pt x="54" y="17"/>
                  </a:cubicBezTo>
                  <a:cubicBezTo>
                    <a:pt x="56" y="18"/>
                    <a:pt x="58" y="19"/>
                    <a:pt x="60" y="20"/>
                  </a:cubicBezTo>
                  <a:cubicBezTo>
                    <a:pt x="61" y="20"/>
                    <a:pt x="62" y="20"/>
                    <a:pt x="63" y="2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2" y="18"/>
                    <a:pt x="73" y="20"/>
                    <a:pt x="75" y="21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9"/>
                    <a:pt x="71" y="30"/>
                    <a:pt x="72" y="31"/>
                  </a:cubicBezTo>
                  <a:cubicBezTo>
                    <a:pt x="73" y="33"/>
                    <a:pt x="74" y="35"/>
                    <a:pt x="74" y="37"/>
                  </a:cubicBezTo>
                  <a:cubicBezTo>
                    <a:pt x="74" y="38"/>
                    <a:pt x="75" y="39"/>
                    <a:pt x="77" y="40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3"/>
                    <a:pt x="83" y="44"/>
                    <a:pt x="83" y="46"/>
                  </a:cubicBezTo>
                  <a:cubicBezTo>
                    <a:pt x="83" y="47"/>
                    <a:pt x="83" y="48"/>
                    <a:pt x="8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915" y="2033"/>
              <a:ext cx="75" cy="74"/>
            </a:xfrm>
            <a:custGeom>
              <a:avLst/>
              <a:gdLst>
                <a:gd name="T0" fmla="*/ 18 w 36"/>
                <a:gd name="T1" fmla="*/ 0 h 36"/>
                <a:gd name="T2" fmla="*/ 0 w 36"/>
                <a:gd name="T3" fmla="*/ 18 h 36"/>
                <a:gd name="T4" fmla="*/ 18 w 36"/>
                <a:gd name="T5" fmla="*/ 36 h 36"/>
                <a:gd name="T6" fmla="*/ 36 w 36"/>
                <a:gd name="T7" fmla="*/ 18 h 36"/>
                <a:gd name="T8" fmla="*/ 18 w 36"/>
                <a:gd name="T9" fmla="*/ 0 h 36"/>
                <a:gd name="T10" fmla="*/ 18 w 36"/>
                <a:gd name="T11" fmla="*/ 28 h 36"/>
                <a:gd name="T12" fmla="*/ 7 w 36"/>
                <a:gd name="T13" fmla="*/ 18 h 36"/>
                <a:gd name="T14" fmla="*/ 18 w 36"/>
                <a:gd name="T15" fmla="*/ 7 h 36"/>
                <a:gd name="T16" fmla="*/ 28 w 36"/>
                <a:gd name="T17" fmla="*/ 18 h 36"/>
                <a:gd name="T18" fmla="*/ 18 w 36"/>
                <a:gd name="T1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8" y="36"/>
                    <a:pt x="36" y="2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8"/>
                  </a:moveTo>
                  <a:cubicBezTo>
                    <a:pt x="12" y="28"/>
                    <a:pt x="7" y="23"/>
                    <a:pt x="7" y="18"/>
                  </a:cubicBezTo>
                  <a:cubicBezTo>
                    <a:pt x="7" y="12"/>
                    <a:pt x="12" y="7"/>
                    <a:pt x="18" y="7"/>
                  </a:cubicBezTo>
                  <a:cubicBezTo>
                    <a:pt x="23" y="7"/>
                    <a:pt x="28" y="12"/>
                    <a:pt x="28" y="18"/>
                  </a:cubicBezTo>
                  <a:cubicBezTo>
                    <a:pt x="28" y="23"/>
                    <a:pt x="23" y="28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6" name="Group 28"/>
          <p:cNvGrpSpPr/>
          <p:nvPr/>
        </p:nvGrpSpPr>
        <p:grpSpPr bwMode="auto">
          <a:xfrm>
            <a:off x="4127500" y="4339828"/>
            <a:ext cx="165100" cy="165100"/>
            <a:chOff x="4859" y="1361"/>
            <a:chExt cx="187" cy="188"/>
          </a:xfrm>
        </p:grpSpPr>
        <p:sp>
          <p:nvSpPr>
            <p:cNvPr id="117" name="Freeform 29"/>
            <p:cNvSpPr/>
            <p:nvPr/>
          </p:nvSpPr>
          <p:spPr bwMode="auto">
            <a:xfrm>
              <a:off x="4859" y="1361"/>
              <a:ext cx="187" cy="134"/>
            </a:xfrm>
            <a:custGeom>
              <a:avLst/>
              <a:gdLst>
                <a:gd name="T0" fmla="*/ 69 w 90"/>
                <a:gd name="T1" fmla="*/ 24 h 65"/>
                <a:gd name="T2" fmla="*/ 65 w 90"/>
                <a:gd name="T3" fmla="*/ 24 h 65"/>
                <a:gd name="T4" fmla="*/ 65 w 90"/>
                <a:gd name="T5" fmla="*/ 22 h 65"/>
                <a:gd name="T6" fmla="*/ 43 w 90"/>
                <a:gd name="T7" fmla="*/ 0 h 65"/>
                <a:gd name="T8" fmla="*/ 21 w 90"/>
                <a:gd name="T9" fmla="*/ 18 h 65"/>
                <a:gd name="T10" fmla="*/ 14 w 90"/>
                <a:gd name="T11" fmla="*/ 19 h 65"/>
                <a:gd name="T12" fmla="*/ 14 w 90"/>
                <a:gd name="T13" fmla="*/ 19 h 65"/>
                <a:gd name="T14" fmla="*/ 5 w 90"/>
                <a:gd name="T15" fmla="*/ 33 h 65"/>
                <a:gd name="T16" fmla="*/ 6 w 90"/>
                <a:gd name="T17" fmla="*/ 39 h 65"/>
                <a:gd name="T18" fmla="*/ 0 w 90"/>
                <a:gd name="T19" fmla="*/ 51 h 65"/>
                <a:gd name="T20" fmla="*/ 14 w 90"/>
                <a:gd name="T21" fmla="*/ 65 h 65"/>
                <a:gd name="T22" fmla="*/ 29 w 90"/>
                <a:gd name="T23" fmla="*/ 65 h 65"/>
                <a:gd name="T24" fmla="*/ 33 w 90"/>
                <a:gd name="T25" fmla="*/ 61 h 65"/>
                <a:gd name="T26" fmla="*/ 29 w 90"/>
                <a:gd name="T27" fmla="*/ 57 h 65"/>
                <a:gd name="T28" fmla="*/ 14 w 90"/>
                <a:gd name="T29" fmla="*/ 57 h 65"/>
                <a:gd name="T30" fmla="*/ 8 w 90"/>
                <a:gd name="T31" fmla="*/ 51 h 65"/>
                <a:gd name="T32" fmla="*/ 13 w 90"/>
                <a:gd name="T33" fmla="*/ 45 h 65"/>
                <a:gd name="T34" fmla="*/ 16 w 90"/>
                <a:gd name="T35" fmla="*/ 42 h 65"/>
                <a:gd name="T36" fmla="*/ 15 w 90"/>
                <a:gd name="T37" fmla="*/ 38 h 65"/>
                <a:gd name="T38" fmla="*/ 13 w 90"/>
                <a:gd name="T39" fmla="*/ 33 h 65"/>
                <a:gd name="T40" fmla="*/ 17 w 90"/>
                <a:gd name="T41" fmla="*/ 26 h 65"/>
                <a:gd name="T42" fmla="*/ 17 w 90"/>
                <a:gd name="T43" fmla="*/ 26 h 65"/>
                <a:gd name="T44" fmla="*/ 22 w 90"/>
                <a:gd name="T45" fmla="*/ 27 h 65"/>
                <a:gd name="T46" fmla="*/ 26 w 90"/>
                <a:gd name="T47" fmla="*/ 27 h 65"/>
                <a:gd name="T48" fmla="*/ 28 w 90"/>
                <a:gd name="T49" fmla="*/ 23 h 65"/>
                <a:gd name="T50" fmla="*/ 28 w 90"/>
                <a:gd name="T51" fmla="*/ 22 h 65"/>
                <a:gd name="T52" fmla="*/ 28 w 90"/>
                <a:gd name="T53" fmla="*/ 22 h 65"/>
                <a:gd name="T54" fmla="*/ 43 w 90"/>
                <a:gd name="T55" fmla="*/ 8 h 65"/>
                <a:gd name="T56" fmla="*/ 57 w 90"/>
                <a:gd name="T57" fmla="*/ 22 h 65"/>
                <a:gd name="T58" fmla="*/ 55 w 90"/>
                <a:gd name="T59" fmla="*/ 30 h 65"/>
                <a:gd name="T60" fmla="*/ 56 w 90"/>
                <a:gd name="T61" fmla="*/ 35 h 65"/>
                <a:gd name="T62" fmla="*/ 61 w 90"/>
                <a:gd name="T63" fmla="*/ 35 h 65"/>
                <a:gd name="T64" fmla="*/ 69 w 90"/>
                <a:gd name="T65" fmla="*/ 32 h 65"/>
                <a:gd name="T66" fmla="*/ 82 w 90"/>
                <a:gd name="T67" fmla="*/ 45 h 65"/>
                <a:gd name="T68" fmla="*/ 69 w 90"/>
                <a:gd name="T69" fmla="*/ 57 h 65"/>
                <a:gd name="T70" fmla="*/ 60 w 90"/>
                <a:gd name="T71" fmla="*/ 57 h 65"/>
                <a:gd name="T72" fmla="*/ 56 w 90"/>
                <a:gd name="T73" fmla="*/ 61 h 65"/>
                <a:gd name="T74" fmla="*/ 60 w 90"/>
                <a:gd name="T75" fmla="*/ 65 h 65"/>
                <a:gd name="T76" fmla="*/ 69 w 90"/>
                <a:gd name="T77" fmla="*/ 65 h 65"/>
                <a:gd name="T78" fmla="*/ 90 w 90"/>
                <a:gd name="T79" fmla="*/ 45 h 65"/>
                <a:gd name="T80" fmla="*/ 69 w 90"/>
                <a:gd name="T81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65">
                  <a:moveTo>
                    <a:pt x="69" y="24"/>
                  </a:moveTo>
                  <a:cubicBezTo>
                    <a:pt x="68" y="24"/>
                    <a:pt x="66" y="24"/>
                    <a:pt x="65" y="24"/>
                  </a:cubicBezTo>
                  <a:cubicBezTo>
                    <a:pt x="65" y="24"/>
                    <a:pt x="65" y="23"/>
                    <a:pt x="65" y="22"/>
                  </a:cubicBezTo>
                  <a:cubicBezTo>
                    <a:pt x="65" y="10"/>
                    <a:pt x="55" y="0"/>
                    <a:pt x="43" y="0"/>
                  </a:cubicBezTo>
                  <a:cubicBezTo>
                    <a:pt x="32" y="0"/>
                    <a:pt x="22" y="8"/>
                    <a:pt x="21" y="18"/>
                  </a:cubicBezTo>
                  <a:cubicBezTo>
                    <a:pt x="18" y="18"/>
                    <a:pt x="16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21"/>
                    <a:pt x="5" y="27"/>
                    <a:pt x="5" y="33"/>
                  </a:cubicBezTo>
                  <a:cubicBezTo>
                    <a:pt x="5" y="35"/>
                    <a:pt x="5" y="37"/>
                    <a:pt x="6" y="39"/>
                  </a:cubicBezTo>
                  <a:cubicBezTo>
                    <a:pt x="2" y="41"/>
                    <a:pt x="0" y="46"/>
                    <a:pt x="0" y="51"/>
                  </a:cubicBezTo>
                  <a:cubicBezTo>
                    <a:pt x="0" y="59"/>
                    <a:pt x="6" y="65"/>
                    <a:pt x="14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1" y="65"/>
                    <a:pt x="33" y="64"/>
                    <a:pt x="33" y="61"/>
                  </a:cubicBezTo>
                  <a:cubicBezTo>
                    <a:pt x="33" y="59"/>
                    <a:pt x="31" y="57"/>
                    <a:pt x="29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0" y="57"/>
                    <a:pt x="8" y="55"/>
                    <a:pt x="8" y="51"/>
                  </a:cubicBezTo>
                  <a:cubicBezTo>
                    <a:pt x="8" y="48"/>
                    <a:pt x="10" y="45"/>
                    <a:pt x="13" y="45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7" y="40"/>
                    <a:pt x="16" y="39"/>
                    <a:pt x="15" y="38"/>
                  </a:cubicBezTo>
                  <a:cubicBezTo>
                    <a:pt x="14" y="36"/>
                    <a:pt x="13" y="35"/>
                    <a:pt x="13" y="33"/>
                  </a:cubicBezTo>
                  <a:cubicBezTo>
                    <a:pt x="13" y="30"/>
                    <a:pt x="14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21" y="26"/>
                    <a:pt x="22" y="27"/>
                  </a:cubicBezTo>
                  <a:cubicBezTo>
                    <a:pt x="24" y="28"/>
                    <a:pt x="25" y="28"/>
                    <a:pt x="26" y="27"/>
                  </a:cubicBezTo>
                  <a:cubicBezTo>
                    <a:pt x="28" y="26"/>
                    <a:pt x="28" y="25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14"/>
                    <a:pt x="35" y="8"/>
                    <a:pt x="43" y="8"/>
                  </a:cubicBezTo>
                  <a:cubicBezTo>
                    <a:pt x="51" y="8"/>
                    <a:pt x="57" y="14"/>
                    <a:pt x="57" y="22"/>
                  </a:cubicBezTo>
                  <a:cubicBezTo>
                    <a:pt x="57" y="25"/>
                    <a:pt x="56" y="27"/>
                    <a:pt x="55" y="30"/>
                  </a:cubicBezTo>
                  <a:cubicBezTo>
                    <a:pt x="54" y="31"/>
                    <a:pt x="54" y="33"/>
                    <a:pt x="56" y="35"/>
                  </a:cubicBezTo>
                  <a:cubicBezTo>
                    <a:pt x="57" y="36"/>
                    <a:pt x="59" y="36"/>
                    <a:pt x="61" y="35"/>
                  </a:cubicBezTo>
                  <a:cubicBezTo>
                    <a:pt x="62" y="33"/>
                    <a:pt x="65" y="32"/>
                    <a:pt x="69" y="32"/>
                  </a:cubicBezTo>
                  <a:cubicBezTo>
                    <a:pt x="76" y="32"/>
                    <a:pt x="82" y="37"/>
                    <a:pt x="82" y="45"/>
                  </a:cubicBezTo>
                  <a:cubicBezTo>
                    <a:pt x="82" y="52"/>
                    <a:pt x="76" y="57"/>
                    <a:pt x="69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8" y="57"/>
                    <a:pt x="56" y="59"/>
                    <a:pt x="56" y="61"/>
                  </a:cubicBezTo>
                  <a:cubicBezTo>
                    <a:pt x="56" y="64"/>
                    <a:pt x="58" y="65"/>
                    <a:pt x="60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80" y="65"/>
                    <a:pt x="90" y="56"/>
                    <a:pt x="90" y="45"/>
                  </a:cubicBezTo>
                  <a:cubicBezTo>
                    <a:pt x="90" y="33"/>
                    <a:pt x="80" y="24"/>
                    <a:pt x="6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30"/>
            <p:cNvSpPr/>
            <p:nvPr/>
          </p:nvSpPr>
          <p:spPr bwMode="auto">
            <a:xfrm>
              <a:off x="4915" y="1437"/>
              <a:ext cx="73" cy="112"/>
            </a:xfrm>
            <a:custGeom>
              <a:avLst/>
              <a:gdLst>
                <a:gd name="T0" fmla="*/ 28 w 35"/>
                <a:gd name="T1" fmla="*/ 34 h 54"/>
                <a:gd name="T2" fmla="*/ 22 w 35"/>
                <a:gd name="T3" fmla="*/ 41 h 54"/>
                <a:gd name="T4" fmla="*/ 22 w 35"/>
                <a:gd name="T5" fmla="*/ 3 h 54"/>
                <a:gd name="T6" fmla="*/ 18 w 35"/>
                <a:gd name="T7" fmla="*/ 0 h 54"/>
                <a:gd name="T8" fmla="*/ 14 w 35"/>
                <a:gd name="T9" fmla="*/ 3 h 54"/>
                <a:gd name="T10" fmla="*/ 14 w 35"/>
                <a:gd name="T11" fmla="*/ 41 h 54"/>
                <a:gd name="T12" fmla="*/ 7 w 35"/>
                <a:gd name="T13" fmla="*/ 34 h 54"/>
                <a:gd name="T14" fmla="*/ 2 w 35"/>
                <a:gd name="T15" fmla="*/ 34 h 54"/>
                <a:gd name="T16" fmla="*/ 2 w 35"/>
                <a:gd name="T17" fmla="*/ 40 h 54"/>
                <a:gd name="T18" fmla="*/ 15 w 35"/>
                <a:gd name="T19" fmla="*/ 53 h 54"/>
                <a:gd name="T20" fmla="*/ 18 w 35"/>
                <a:gd name="T21" fmla="*/ 54 h 54"/>
                <a:gd name="T22" fmla="*/ 21 w 35"/>
                <a:gd name="T23" fmla="*/ 53 h 54"/>
                <a:gd name="T24" fmla="*/ 34 w 35"/>
                <a:gd name="T25" fmla="*/ 40 h 54"/>
                <a:gd name="T26" fmla="*/ 34 w 35"/>
                <a:gd name="T27" fmla="*/ 34 h 54"/>
                <a:gd name="T28" fmla="*/ 28 w 35"/>
                <a:gd name="T2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28" y="34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6" y="0"/>
                    <a:pt x="14" y="1"/>
                    <a:pt x="14" y="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6" y="33"/>
                    <a:pt x="3" y="33"/>
                    <a:pt x="2" y="34"/>
                  </a:cubicBezTo>
                  <a:cubicBezTo>
                    <a:pt x="0" y="36"/>
                    <a:pt x="0" y="38"/>
                    <a:pt x="2" y="4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4"/>
                    <a:pt x="17" y="54"/>
                    <a:pt x="18" y="54"/>
                  </a:cubicBezTo>
                  <a:cubicBezTo>
                    <a:pt x="19" y="54"/>
                    <a:pt x="20" y="54"/>
                    <a:pt x="21" y="5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8"/>
                    <a:pt x="35" y="36"/>
                    <a:pt x="34" y="34"/>
                  </a:cubicBezTo>
                  <a:cubicBezTo>
                    <a:pt x="32" y="33"/>
                    <a:pt x="30" y="33"/>
                    <a:pt x="28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9" name="Freeform 31"/>
          <p:cNvSpPr>
            <a:spLocks noEditPoints="1"/>
          </p:cNvSpPr>
          <p:nvPr/>
        </p:nvSpPr>
        <p:spPr bwMode="auto">
          <a:xfrm>
            <a:off x="4143375" y="3409553"/>
            <a:ext cx="120650" cy="165100"/>
          </a:xfrm>
          <a:custGeom>
            <a:avLst/>
            <a:gdLst>
              <a:gd name="T0" fmla="*/ 61 w 66"/>
              <a:gd name="T1" fmla="*/ 21 h 91"/>
              <a:gd name="T2" fmla="*/ 61 w 66"/>
              <a:gd name="T3" fmla="*/ 15 h 91"/>
              <a:gd name="T4" fmla="*/ 66 w 66"/>
              <a:gd name="T5" fmla="*/ 15 h 91"/>
              <a:gd name="T6" fmla="*/ 66 w 66"/>
              <a:gd name="T7" fmla="*/ 0 h 91"/>
              <a:gd name="T8" fmla="*/ 0 w 66"/>
              <a:gd name="T9" fmla="*/ 0 h 91"/>
              <a:gd name="T10" fmla="*/ 0 w 66"/>
              <a:gd name="T11" fmla="*/ 15 h 91"/>
              <a:gd name="T12" fmla="*/ 5 w 66"/>
              <a:gd name="T13" fmla="*/ 15 h 91"/>
              <a:gd name="T14" fmla="*/ 5 w 66"/>
              <a:gd name="T15" fmla="*/ 21 h 91"/>
              <a:gd name="T16" fmla="*/ 19 w 66"/>
              <a:gd name="T17" fmla="*/ 45 h 91"/>
              <a:gd name="T18" fmla="*/ 5 w 66"/>
              <a:gd name="T19" fmla="*/ 70 h 91"/>
              <a:gd name="T20" fmla="*/ 5 w 66"/>
              <a:gd name="T21" fmla="*/ 76 h 91"/>
              <a:gd name="T22" fmla="*/ 0 w 66"/>
              <a:gd name="T23" fmla="*/ 76 h 91"/>
              <a:gd name="T24" fmla="*/ 0 w 66"/>
              <a:gd name="T25" fmla="*/ 91 h 91"/>
              <a:gd name="T26" fmla="*/ 66 w 66"/>
              <a:gd name="T27" fmla="*/ 91 h 91"/>
              <a:gd name="T28" fmla="*/ 66 w 66"/>
              <a:gd name="T29" fmla="*/ 76 h 91"/>
              <a:gd name="T30" fmla="*/ 61 w 66"/>
              <a:gd name="T31" fmla="*/ 76 h 91"/>
              <a:gd name="T32" fmla="*/ 61 w 66"/>
              <a:gd name="T33" fmla="*/ 70 h 91"/>
              <a:gd name="T34" fmla="*/ 47 w 66"/>
              <a:gd name="T35" fmla="*/ 45 h 91"/>
              <a:gd name="T36" fmla="*/ 61 w 66"/>
              <a:gd name="T37" fmla="*/ 21 h 91"/>
              <a:gd name="T38" fmla="*/ 53 w 66"/>
              <a:gd name="T39" fmla="*/ 70 h 91"/>
              <a:gd name="T40" fmla="*/ 53 w 66"/>
              <a:gd name="T41" fmla="*/ 76 h 91"/>
              <a:gd name="T42" fmla="*/ 13 w 66"/>
              <a:gd name="T43" fmla="*/ 76 h 91"/>
              <a:gd name="T44" fmla="*/ 13 w 66"/>
              <a:gd name="T45" fmla="*/ 70 h 91"/>
              <a:gd name="T46" fmla="*/ 33 w 66"/>
              <a:gd name="T47" fmla="*/ 49 h 91"/>
              <a:gd name="T48" fmla="*/ 53 w 66"/>
              <a:gd name="T49" fmla="*/ 70 h 91"/>
              <a:gd name="T50" fmla="*/ 33 w 66"/>
              <a:gd name="T51" fmla="*/ 42 h 91"/>
              <a:gd name="T52" fmla="*/ 13 w 66"/>
              <a:gd name="T53" fmla="*/ 21 h 91"/>
              <a:gd name="T54" fmla="*/ 13 w 66"/>
              <a:gd name="T55" fmla="*/ 15 h 91"/>
              <a:gd name="T56" fmla="*/ 53 w 66"/>
              <a:gd name="T57" fmla="*/ 15 h 91"/>
              <a:gd name="T58" fmla="*/ 53 w 66"/>
              <a:gd name="T59" fmla="*/ 21 h 91"/>
              <a:gd name="T60" fmla="*/ 33 w 66"/>
              <a:gd name="T61" fmla="*/ 4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" h="91">
                <a:moveTo>
                  <a:pt x="61" y="21"/>
                </a:moveTo>
                <a:cubicBezTo>
                  <a:pt x="61" y="15"/>
                  <a:pt x="61" y="15"/>
                  <a:pt x="61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0"/>
                  <a:pt x="66" y="0"/>
                  <a:pt x="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32"/>
                  <a:pt x="10" y="41"/>
                  <a:pt x="19" y="45"/>
                </a:cubicBezTo>
                <a:cubicBezTo>
                  <a:pt x="10" y="50"/>
                  <a:pt x="5" y="59"/>
                  <a:pt x="5" y="70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91"/>
                  <a:pt x="0" y="91"/>
                  <a:pt x="0" y="91"/>
                </a:cubicBezTo>
                <a:cubicBezTo>
                  <a:pt x="66" y="91"/>
                  <a:pt x="66" y="91"/>
                  <a:pt x="66" y="91"/>
                </a:cubicBezTo>
                <a:cubicBezTo>
                  <a:pt x="66" y="76"/>
                  <a:pt x="66" y="76"/>
                  <a:pt x="66" y="76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59"/>
                  <a:pt x="56" y="50"/>
                  <a:pt x="47" y="45"/>
                </a:cubicBezTo>
                <a:cubicBezTo>
                  <a:pt x="56" y="41"/>
                  <a:pt x="61" y="32"/>
                  <a:pt x="61" y="21"/>
                </a:cubicBezTo>
                <a:close/>
                <a:moveTo>
                  <a:pt x="53" y="70"/>
                </a:moveTo>
                <a:cubicBezTo>
                  <a:pt x="53" y="76"/>
                  <a:pt x="53" y="76"/>
                  <a:pt x="5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58"/>
                  <a:pt x="22" y="49"/>
                  <a:pt x="33" y="49"/>
                </a:cubicBezTo>
                <a:cubicBezTo>
                  <a:pt x="44" y="49"/>
                  <a:pt x="53" y="58"/>
                  <a:pt x="53" y="70"/>
                </a:cubicBezTo>
                <a:close/>
                <a:moveTo>
                  <a:pt x="33" y="42"/>
                </a:moveTo>
                <a:cubicBezTo>
                  <a:pt x="22" y="42"/>
                  <a:pt x="13" y="32"/>
                  <a:pt x="13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32"/>
                  <a:pt x="44" y="42"/>
                  <a:pt x="33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4543425" y="3261915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4540250" y="41842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2" name="Rectangle 34"/>
          <p:cNvSpPr>
            <a:spLocks noChangeArrowheads="1"/>
          </p:cNvSpPr>
          <p:nvPr/>
        </p:nvSpPr>
        <p:spPr bwMode="auto">
          <a:xfrm>
            <a:off x="6989763" y="32698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3" name="Rectangle 35"/>
          <p:cNvSpPr>
            <a:spLocks noChangeArrowheads="1"/>
          </p:cNvSpPr>
          <p:nvPr/>
        </p:nvSpPr>
        <p:spPr bwMode="auto">
          <a:xfrm>
            <a:off x="6986588" y="41842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0" y="2844394"/>
            <a:ext cx="9153525" cy="952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41" descr="001e90bc453a118d6b4237"/>
          <p:cNvSpPr>
            <a:spLocks noChangeArrowheads="1"/>
          </p:cNvSpPr>
          <p:nvPr/>
        </p:nvSpPr>
        <p:spPr bwMode="auto">
          <a:xfrm>
            <a:off x="1582738" y="1468032"/>
            <a:ext cx="1404937" cy="13763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28" r="-23028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42" descr="160621-20121008053042-5"/>
          <p:cNvSpPr>
            <a:spLocks noChangeArrowheads="1"/>
          </p:cNvSpPr>
          <p:nvPr/>
        </p:nvSpPr>
        <p:spPr bwMode="auto">
          <a:xfrm>
            <a:off x="3168650" y="2939644"/>
            <a:ext cx="1408113" cy="13763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43" descr="160621-20121008052951-1"/>
          <p:cNvSpPr>
            <a:spLocks noChangeArrowheads="1"/>
          </p:cNvSpPr>
          <p:nvPr/>
        </p:nvSpPr>
        <p:spPr bwMode="auto">
          <a:xfrm>
            <a:off x="4783138" y="1468032"/>
            <a:ext cx="1408112" cy="137636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44" descr="160621-20121008053041-4"/>
          <p:cNvSpPr>
            <a:spLocks noChangeArrowheads="1"/>
          </p:cNvSpPr>
          <p:nvPr/>
        </p:nvSpPr>
        <p:spPr bwMode="auto">
          <a:xfrm>
            <a:off x="6407150" y="2939644"/>
            <a:ext cx="1404938" cy="13763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1582738" y="247609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4783138" y="247609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3168650" y="2939644"/>
            <a:ext cx="265113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6407150" y="293964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1547813" y="249514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4752975" y="249514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3144838" y="294281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6384925" y="294281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1598613" y="3355569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4800600" y="3355569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3184525" y="1820457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6421438" y="1820457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Freeform 22"/>
          <p:cNvSpPr/>
          <p:nvPr/>
        </p:nvSpPr>
        <p:spPr bwMode="auto">
          <a:xfrm>
            <a:off x="4564856" y="1730374"/>
            <a:ext cx="1068388" cy="1281113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3"/>
          <p:cNvSpPr/>
          <p:nvPr/>
        </p:nvSpPr>
        <p:spPr bwMode="auto">
          <a:xfrm>
            <a:off x="4352131" y="2903537"/>
            <a:ext cx="1281113" cy="106838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24"/>
          <p:cNvSpPr/>
          <p:nvPr/>
        </p:nvSpPr>
        <p:spPr bwMode="auto">
          <a:xfrm>
            <a:off x="3391694" y="2689224"/>
            <a:ext cx="1068387" cy="1282700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5"/>
          <p:cNvSpPr/>
          <p:nvPr/>
        </p:nvSpPr>
        <p:spPr bwMode="auto">
          <a:xfrm>
            <a:off x="3391694" y="1730374"/>
            <a:ext cx="1277937" cy="106838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648494" y="1962149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648494" y="3152774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5906294" y="1962149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5906294" y="3152774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Freeform 43"/>
          <p:cNvSpPr>
            <a:spLocks noEditPoints="1"/>
          </p:cNvSpPr>
          <p:nvPr/>
        </p:nvSpPr>
        <p:spPr bwMode="auto">
          <a:xfrm>
            <a:off x="4963177" y="3294939"/>
            <a:ext cx="273456" cy="354826"/>
          </a:xfrm>
          <a:custGeom>
            <a:avLst/>
            <a:gdLst>
              <a:gd name="T0" fmla="*/ 350 w 530"/>
              <a:gd name="T1" fmla="*/ 251 h 687"/>
              <a:gd name="T2" fmla="*/ 265 w 530"/>
              <a:gd name="T3" fmla="*/ 286 h 687"/>
              <a:gd name="T4" fmla="*/ 219 w 530"/>
              <a:gd name="T5" fmla="*/ 277 h 687"/>
              <a:gd name="T6" fmla="*/ 180 w 530"/>
              <a:gd name="T7" fmla="*/ 251 h 687"/>
              <a:gd name="T8" fmla="*/ 157 w 530"/>
              <a:gd name="T9" fmla="*/ 251 h 687"/>
              <a:gd name="T10" fmla="*/ 157 w 530"/>
              <a:gd name="T11" fmla="*/ 274 h 687"/>
              <a:gd name="T12" fmla="*/ 207 w 530"/>
              <a:gd name="T13" fmla="*/ 307 h 687"/>
              <a:gd name="T14" fmla="*/ 265 w 530"/>
              <a:gd name="T15" fmla="*/ 318 h 687"/>
              <a:gd name="T16" fmla="*/ 373 w 530"/>
              <a:gd name="T17" fmla="*/ 274 h 687"/>
              <a:gd name="T18" fmla="*/ 373 w 530"/>
              <a:gd name="T19" fmla="*/ 251 h 687"/>
              <a:gd name="T20" fmla="*/ 350 w 530"/>
              <a:gd name="T21" fmla="*/ 251 h 687"/>
              <a:gd name="T22" fmla="*/ 388 w 530"/>
              <a:gd name="T23" fmla="*/ 599 h 687"/>
              <a:gd name="T24" fmla="*/ 388 w 530"/>
              <a:gd name="T25" fmla="*/ 599 h 687"/>
              <a:gd name="T26" fmla="*/ 142 w 530"/>
              <a:gd name="T27" fmla="*/ 599 h 687"/>
              <a:gd name="T28" fmla="*/ 126 w 530"/>
              <a:gd name="T29" fmla="*/ 615 h 687"/>
              <a:gd name="T30" fmla="*/ 142 w 530"/>
              <a:gd name="T31" fmla="*/ 632 h 687"/>
              <a:gd name="T32" fmla="*/ 388 w 530"/>
              <a:gd name="T33" fmla="*/ 632 h 687"/>
              <a:gd name="T34" fmla="*/ 404 w 530"/>
              <a:gd name="T35" fmla="*/ 615 h 687"/>
              <a:gd name="T36" fmla="*/ 388 w 530"/>
              <a:gd name="T37" fmla="*/ 599 h 687"/>
              <a:gd name="T38" fmla="*/ 530 w 530"/>
              <a:gd name="T39" fmla="*/ 265 h 687"/>
              <a:gd name="T40" fmla="*/ 530 w 530"/>
              <a:gd name="T41" fmla="*/ 265 h 687"/>
              <a:gd name="T42" fmla="*/ 452 w 530"/>
              <a:gd name="T43" fmla="*/ 78 h 687"/>
              <a:gd name="T44" fmla="*/ 265 w 530"/>
              <a:gd name="T45" fmla="*/ 0 h 687"/>
              <a:gd name="T46" fmla="*/ 78 w 530"/>
              <a:gd name="T47" fmla="*/ 78 h 687"/>
              <a:gd name="T48" fmla="*/ 0 w 530"/>
              <a:gd name="T49" fmla="*/ 265 h 687"/>
              <a:gd name="T50" fmla="*/ 34 w 530"/>
              <a:gd name="T51" fmla="*/ 395 h 687"/>
              <a:gd name="T52" fmla="*/ 34 w 530"/>
              <a:gd name="T53" fmla="*/ 395 h 687"/>
              <a:gd name="T54" fmla="*/ 115 w 530"/>
              <a:gd name="T55" fmla="*/ 483 h 687"/>
              <a:gd name="T56" fmla="*/ 115 w 530"/>
              <a:gd name="T57" fmla="*/ 557 h 687"/>
              <a:gd name="T58" fmla="*/ 142 w 530"/>
              <a:gd name="T59" fmla="*/ 584 h 687"/>
              <a:gd name="T60" fmla="*/ 388 w 530"/>
              <a:gd name="T61" fmla="*/ 584 h 687"/>
              <a:gd name="T62" fmla="*/ 415 w 530"/>
              <a:gd name="T63" fmla="*/ 557 h 687"/>
              <a:gd name="T64" fmla="*/ 415 w 530"/>
              <a:gd name="T65" fmla="*/ 483 h 687"/>
              <a:gd name="T66" fmla="*/ 496 w 530"/>
              <a:gd name="T67" fmla="*/ 395 h 687"/>
              <a:gd name="T68" fmla="*/ 496 w 530"/>
              <a:gd name="T69" fmla="*/ 395 h 687"/>
              <a:gd name="T70" fmla="*/ 530 w 530"/>
              <a:gd name="T71" fmla="*/ 265 h 687"/>
              <a:gd name="T72" fmla="*/ 449 w 530"/>
              <a:gd name="T73" fmla="*/ 368 h 687"/>
              <a:gd name="T74" fmla="*/ 449 w 530"/>
              <a:gd name="T75" fmla="*/ 368 h 687"/>
              <a:gd name="T76" fmla="*/ 449 w 530"/>
              <a:gd name="T77" fmla="*/ 368 h 687"/>
              <a:gd name="T78" fmla="*/ 449 w 530"/>
              <a:gd name="T79" fmla="*/ 368 h 687"/>
              <a:gd name="T80" fmla="*/ 374 w 530"/>
              <a:gd name="T81" fmla="*/ 446 h 687"/>
              <a:gd name="T82" fmla="*/ 361 w 530"/>
              <a:gd name="T83" fmla="*/ 469 h 687"/>
              <a:gd name="T84" fmla="*/ 361 w 530"/>
              <a:gd name="T85" fmla="*/ 469 h 687"/>
              <a:gd name="T86" fmla="*/ 361 w 530"/>
              <a:gd name="T87" fmla="*/ 530 h 687"/>
              <a:gd name="T88" fmla="*/ 169 w 530"/>
              <a:gd name="T89" fmla="*/ 530 h 687"/>
              <a:gd name="T90" fmla="*/ 169 w 530"/>
              <a:gd name="T91" fmla="*/ 469 h 687"/>
              <a:gd name="T92" fmla="*/ 154 w 530"/>
              <a:gd name="T93" fmla="*/ 445 h 687"/>
              <a:gd name="T94" fmla="*/ 81 w 530"/>
              <a:gd name="T95" fmla="*/ 368 h 687"/>
              <a:gd name="T96" fmla="*/ 81 w 530"/>
              <a:gd name="T97" fmla="*/ 368 h 687"/>
              <a:gd name="T98" fmla="*/ 54 w 530"/>
              <a:gd name="T99" fmla="*/ 265 h 687"/>
              <a:gd name="T100" fmla="*/ 116 w 530"/>
              <a:gd name="T101" fmla="*/ 116 h 687"/>
              <a:gd name="T102" fmla="*/ 265 w 530"/>
              <a:gd name="T103" fmla="*/ 54 h 687"/>
              <a:gd name="T104" fmla="*/ 414 w 530"/>
              <a:gd name="T105" fmla="*/ 116 h 687"/>
              <a:gd name="T106" fmla="*/ 476 w 530"/>
              <a:gd name="T107" fmla="*/ 265 h 687"/>
              <a:gd name="T108" fmla="*/ 449 w 530"/>
              <a:gd name="T109" fmla="*/ 368 h 687"/>
              <a:gd name="T110" fmla="*/ 336 w 530"/>
              <a:gd name="T111" fmla="*/ 655 h 687"/>
              <a:gd name="T112" fmla="*/ 336 w 530"/>
              <a:gd name="T113" fmla="*/ 655 h 687"/>
              <a:gd name="T114" fmla="*/ 194 w 530"/>
              <a:gd name="T115" fmla="*/ 655 h 687"/>
              <a:gd name="T116" fmla="*/ 178 w 530"/>
              <a:gd name="T117" fmla="*/ 671 h 687"/>
              <a:gd name="T118" fmla="*/ 194 w 530"/>
              <a:gd name="T119" fmla="*/ 687 h 687"/>
              <a:gd name="T120" fmla="*/ 336 w 530"/>
              <a:gd name="T121" fmla="*/ 687 h 687"/>
              <a:gd name="T122" fmla="*/ 353 w 530"/>
              <a:gd name="T123" fmla="*/ 671 h 687"/>
              <a:gd name="T124" fmla="*/ 336 w 530"/>
              <a:gd name="T125" fmla="*/ 655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687">
                <a:moveTo>
                  <a:pt x="350" y="251"/>
                </a:moveTo>
                <a:cubicBezTo>
                  <a:pt x="329" y="273"/>
                  <a:pt x="299" y="286"/>
                  <a:pt x="265" y="286"/>
                </a:cubicBezTo>
                <a:cubicBezTo>
                  <a:pt x="249" y="286"/>
                  <a:pt x="233" y="283"/>
                  <a:pt x="219" y="277"/>
                </a:cubicBezTo>
                <a:cubicBezTo>
                  <a:pt x="204" y="271"/>
                  <a:pt x="191" y="262"/>
                  <a:pt x="180" y="251"/>
                </a:cubicBezTo>
                <a:cubicBezTo>
                  <a:pt x="173" y="245"/>
                  <a:pt x="163" y="245"/>
                  <a:pt x="157" y="251"/>
                </a:cubicBezTo>
                <a:cubicBezTo>
                  <a:pt x="151" y="257"/>
                  <a:pt x="151" y="267"/>
                  <a:pt x="157" y="274"/>
                </a:cubicBezTo>
                <a:cubicBezTo>
                  <a:pt x="171" y="288"/>
                  <a:pt x="188" y="299"/>
                  <a:pt x="207" y="307"/>
                </a:cubicBezTo>
                <a:cubicBezTo>
                  <a:pt x="225" y="314"/>
                  <a:pt x="244" y="318"/>
                  <a:pt x="265" y="318"/>
                </a:cubicBezTo>
                <a:cubicBezTo>
                  <a:pt x="307" y="318"/>
                  <a:pt x="346" y="301"/>
                  <a:pt x="373" y="274"/>
                </a:cubicBezTo>
                <a:cubicBezTo>
                  <a:pt x="380" y="267"/>
                  <a:pt x="380" y="257"/>
                  <a:pt x="373" y="251"/>
                </a:cubicBezTo>
                <a:cubicBezTo>
                  <a:pt x="367" y="245"/>
                  <a:pt x="357" y="245"/>
                  <a:pt x="350" y="251"/>
                </a:cubicBezTo>
                <a:close/>
                <a:moveTo>
                  <a:pt x="388" y="599"/>
                </a:moveTo>
                <a:cubicBezTo>
                  <a:pt x="388" y="599"/>
                  <a:pt x="388" y="599"/>
                  <a:pt x="388" y="599"/>
                </a:cubicBezTo>
                <a:cubicBezTo>
                  <a:pt x="142" y="599"/>
                  <a:pt x="142" y="599"/>
                  <a:pt x="142" y="599"/>
                </a:cubicBezTo>
                <a:cubicBezTo>
                  <a:pt x="133" y="599"/>
                  <a:pt x="126" y="606"/>
                  <a:pt x="126" y="615"/>
                </a:cubicBezTo>
                <a:cubicBezTo>
                  <a:pt x="126" y="624"/>
                  <a:pt x="133" y="632"/>
                  <a:pt x="142" y="632"/>
                </a:cubicBezTo>
                <a:cubicBezTo>
                  <a:pt x="388" y="632"/>
                  <a:pt x="388" y="632"/>
                  <a:pt x="388" y="632"/>
                </a:cubicBezTo>
                <a:cubicBezTo>
                  <a:pt x="397" y="632"/>
                  <a:pt x="404" y="624"/>
                  <a:pt x="404" y="615"/>
                </a:cubicBezTo>
                <a:cubicBezTo>
                  <a:pt x="404" y="606"/>
                  <a:pt x="397" y="599"/>
                  <a:pt x="388" y="599"/>
                </a:cubicBezTo>
                <a:close/>
                <a:moveTo>
                  <a:pt x="530" y="265"/>
                </a:moveTo>
                <a:cubicBezTo>
                  <a:pt x="530" y="265"/>
                  <a:pt x="530" y="265"/>
                  <a:pt x="530" y="265"/>
                </a:cubicBezTo>
                <a:cubicBezTo>
                  <a:pt x="530" y="192"/>
                  <a:pt x="500" y="126"/>
                  <a:pt x="452" y="78"/>
                </a:cubicBezTo>
                <a:cubicBezTo>
                  <a:pt x="404" y="30"/>
                  <a:pt x="338" y="0"/>
                  <a:pt x="265" y="0"/>
                </a:cubicBezTo>
                <a:cubicBezTo>
                  <a:pt x="192" y="0"/>
                  <a:pt x="126" y="30"/>
                  <a:pt x="78" y="78"/>
                </a:cubicBezTo>
                <a:cubicBezTo>
                  <a:pt x="30" y="126"/>
                  <a:pt x="0" y="192"/>
                  <a:pt x="0" y="265"/>
                </a:cubicBezTo>
                <a:cubicBezTo>
                  <a:pt x="0" y="312"/>
                  <a:pt x="13" y="356"/>
                  <a:pt x="34" y="395"/>
                </a:cubicBezTo>
                <a:cubicBezTo>
                  <a:pt x="34" y="395"/>
                  <a:pt x="34" y="395"/>
                  <a:pt x="34" y="395"/>
                </a:cubicBezTo>
                <a:cubicBezTo>
                  <a:pt x="54" y="430"/>
                  <a:pt x="82" y="460"/>
                  <a:pt x="115" y="483"/>
                </a:cubicBezTo>
                <a:cubicBezTo>
                  <a:pt x="115" y="557"/>
                  <a:pt x="115" y="557"/>
                  <a:pt x="115" y="557"/>
                </a:cubicBezTo>
                <a:cubicBezTo>
                  <a:pt x="115" y="572"/>
                  <a:pt x="127" y="584"/>
                  <a:pt x="142" y="584"/>
                </a:cubicBezTo>
                <a:cubicBezTo>
                  <a:pt x="388" y="584"/>
                  <a:pt x="388" y="584"/>
                  <a:pt x="388" y="584"/>
                </a:cubicBezTo>
                <a:cubicBezTo>
                  <a:pt x="403" y="584"/>
                  <a:pt x="415" y="572"/>
                  <a:pt x="415" y="557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48" y="460"/>
                  <a:pt x="476" y="430"/>
                  <a:pt x="496" y="395"/>
                </a:cubicBezTo>
                <a:cubicBezTo>
                  <a:pt x="496" y="395"/>
                  <a:pt x="496" y="395"/>
                  <a:pt x="496" y="395"/>
                </a:cubicBezTo>
                <a:cubicBezTo>
                  <a:pt x="517" y="356"/>
                  <a:pt x="530" y="312"/>
                  <a:pt x="530" y="265"/>
                </a:cubicBezTo>
                <a:close/>
                <a:moveTo>
                  <a:pt x="449" y="368"/>
                </a:move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31" y="400"/>
                  <a:pt x="405" y="427"/>
                  <a:pt x="374" y="446"/>
                </a:cubicBezTo>
                <a:cubicBezTo>
                  <a:pt x="366" y="451"/>
                  <a:pt x="361" y="460"/>
                  <a:pt x="361" y="469"/>
                </a:cubicBezTo>
                <a:cubicBezTo>
                  <a:pt x="361" y="469"/>
                  <a:pt x="361" y="469"/>
                  <a:pt x="361" y="469"/>
                </a:cubicBezTo>
                <a:cubicBezTo>
                  <a:pt x="361" y="530"/>
                  <a:pt x="361" y="530"/>
                  <a:pt x="361" y="530"/>
                </a:cubicBezTo>
                <a:cubicBezTo>
                  <a:pt x="169" y="530"/>
                  <a:pt x="169" y="530"/>
                  <a:pt x="169" y="530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9" y="458"/>
                  <a:pt x="162" y="449"/>
                  <a:pt x="154" y="445"/>
                </a:cubicBezTo>
                <a:cubicBezTo>
                  <a:pt x="124" y="426"/>
                  <a:pt x="98" y="399"/>
                  <a:pt x="81" y="368"/>
                </a:cubicBezTo>
                <a:cubicBezTo>
                  <a:pt x="81" y="368"/>
                  <a:pt x="81" y="368"/>
                  <a:pt x="81" y="368"/>
                </a:cubicBezTo>
                <a:cubicBezTo>
                  <a:pt x="64" y="338"/>
                  <a:pt x="54" y="303"/>
                  <a:pt x="54" y="265"/>
                </a:cubicBezTo>
                <a:cubicBezTo>
                  <a:pt x="54" y="207"/>
                  <a:pt x="78" y="154"/>
                  <a:pt x="116" y="116"/>
                </a:cubicBezTo>
                <a:cubicBezTo>
                  <a:pt x="154" y="78"/>
                  <a:pt x="207" y="54"/>
                  <a:pt x="265" y="54"/>
                </a:cubicBezTo>
                <a:cubicBezTo>
                  <a:pt x="323" y="54"/>
                  <a:pt x="376" y="78"/>
                  <a:pt x="414" y="116"/>
                </a:cubicBezTo>
                <a:cubicBezTo>
                  <a:pt x="452" y="154"/>
                  <a:pt x="476" y="207"/>
                  <a:pt x="476" y="265"/>
                </a:cubicBezTo>
                <a:cubicBezTo>
                  <a:pt x="476" y="303"/>
                  <a:pt x="466" y="338"/>
                  <a:pt x="449" y="368"/>
                </a:cubicBezTo>
                <a:close/>
                <a:moveTo>
                  <a:pt x="336" y="655"/>
                </a:moveTo>
                <a:cubicBezTo>
                  <a:pt x="336" y="655"/>
                  <a:pt x="336" y="655"/>
                  <a:pt x="336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85" y="655"/>
                  <a:pt x="178" y="662"/>
                  <a:pt x="178" y="671"/>
                </a:cubicBezTo>
                <a:cubicBezTo>
                  <a:pt x="178" y="680"/>
                  <a:pt x="185" y="687"/>
                  <a:pt x="194" y="687"/>
                </a:cubicBezTo>
                <a:cubicBezTo>
                  <a:pt x="336" y="687"/>
                  <a:pt x="336" y="687"/>
                  <a:pt x="336" y="687"/>
                </a:cubicBezTo>
                <a:cubicBezTo>
                  <a:pt x="345" y="687"/>
                  <a:pt x="353" y="680"/>
                  <a:pt x="353" y="671"/>
                </a:cubicBezTo>
                <a:cubicBezTo>
                  <a:pt x="353" y="662"/>
                  <a:pt x="345" y="655"/>
                  <a:pt x="336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72"/>
          <p:cNvSpPr>
            <a:spLocks noEditPoints="1"/>
          </p:cNvSpPr>
          <p:nvPr/>
        </p:nvSpPr>
        <p:spPr bwMode="auto">
          <a:xfrm>
            <a:off x="3752876" y="2054977"/>
            <a:ext cx="346022" cy="347518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6"/>
          <p:cNvSpPr>
            <a:spLocks noEditPoints="1"/>
          </p:cNvSpPr>
          <p:nvPr/>
        </p:nvSpPr>
        <p:spPr bwMode="auto">
          <a:xfrm>
            <a:off x="3765863" y="3304777"/>
            <a:ext cx="320048" cy="323858"/>
          </a:xfrm>
          <a:custGeom>
            <a:avLst/>
            <a:gdLst>
              <a:gd name="T0" fmla="*/ 431 w 690"/>
              <a:gd name="T1" fmla="*/ 0 h 698"/>
              <a:gd name="T2" fmla="*/ 443 w 690"/>
              <a:gd name="T3" fmla="*/ 0 h 698"/>
              <a:gd name="T4" fmla="*/ 501 w 690"/>
              <a:gd name="T5" fmla="*/ 27 h 698"/>
              <a:gd name="T6" fmla="*/ 469 w 690"/>
              <a:gd name="T7" fmla="*/ 53 h 698"/>
              <a:gd name="T8" fmla="*/ 672 w 690"/>
              <a:gd name="T9" fmla="*/ 626 h 698"/>
              <a:gd name="T10" fmla="*/ 631 w 690"/>
              <a:gd name="T11" fmla="*/ 698 h 698"/>
              <a:gd name="T12" fmla="*/ 60 w 690"/>
              <a:gd name="T13" fmla="*/ 698 h 698"/>
              <a:gd name="T14" fmla="*/ 19 w 690"/>
              <a:gd name="T15" fmla="*/ 624 h 698"/>
              <a:gd name="T16" fmla="*/ 221 w 690"/>
              <a:gd name="T17" fmla="*/ 53 h 698"/>
              <a:gd name="T18" fmla="*/ 189 w 690"/>
              <a:gd name="T19" fmla="*/ 27 h 698"/>
              <a:gd name="T20" fmla="*/ 247 w 690"/>
              <a:gd name="T21" fmla="*/ 0 h 698"/>
              <a:gd name="T22" fmla="*/ 249 w 690"/>
              <a:gd name="T23" fmla="*/ 0 h 698"/>
              <a:gd name="T24" fmla="*/ 177 w 690"/>
              <a:gd name="T25" fmla="*/ 565 h 698"/>
              <a:gd name="T26" fmla="*/ 193 w 690"/>
              <a:gd name="T27" fmla="*/ 581 h 698"/>
              <a:gd name="T28" fmla="*/ 161 w 690"/>
              <a:gd name="T29" fmla="*/ 581 h 698"/>
              <a:gd name="T30" fmla="*/ 261 w 690"/>
              <a:gd name="T31" fmla="*/ 518 h 698"/>
              <a:gd name="T32" fmla="*/ 277 w 690"/>
              <a:gd name="T33" fmla="*/ 534 h 698"/>
              <a:gd name="T34" fmla="*/ 245 w 690"/>
              <a:gd name="T35" fmla="*/ 534 h 698"/>
              <a:gd name="T36" fmla="*/ 237 w 690"/>
              <a:gd name="T37" fmla="*/ 410 h 698"/>
              <a:gd name="T38" fmla="*/ 253 w 690"/>
              <a:gd name="T39" fmla="*/ 426 h 698"/>
              <a:gd name="T40" fmla="*/ 221 w 690"/>
              <a:gd name="T41" fmla="*/ 426 h 698"/>
              <a:gd name="T42" fmla="*/ 240 w 690"/>
              <a:gd name="T43" fmla="*/ 573 h 698"/>
              <a:gd name="T44" fmla="*/ 267 w 690"/>
              <a:gd name="T45" fmla="*/ 599 h 698"/>
              <a:gd name="T46" fmla="*/ 213 w 690"/>
              <a:gd name="T47" fmla="*/ 599 h 698"/>
              <a:gd name="T48" fmla="*/ 206 w 690"/>
              <a:gd name="T49" fmla="*/ 470 h 698"/>
              <a:gd name="T50" fmla="*/ 232 w 690"/>
              <a:gd name="T51" fmla="*/ 497 h 698"/>
              <a:gd name="T52" fmla="*/ 179 w 690"/>
              <a:gd name="T53" fmla="*/ 497 h 698"/>
              <a:gd name="T54" fmla="*/ 239 w 690"/>
              <a:gd name="T55" fmla="*/ 346 h 698"/>
              <a:gd name="T56" fmla="*/ 451 w 690"/>
              <a:gd name="T57" fmla="*/ 346 h 698"/>
              <a:gd name="T58" fmla="*/ 415 w 690"/>
              <a:gd name="T59" fmla="*/ 276 h 698"/>
              <a:gd name="T60" fmla="*/ 275 w 690"/>
              <a:gd name="T61" fmla="*/ 53 h 698"/>
              <a:gd name="T62" fmla="*/ 275 w 690"/>
              <a:gd name="T63" fmla="*/ 276 h 698"/>
              <a:gd name="T64" fmla="*/ 239 w 690"/>
              <a:gd name="T65" fmla="*/ 346 h 698"/>
              <a:gd name="T66" fmla="*/ 469 w 690"/>
              <a:gd name="T67" fmla="*/ 378 h 698"/>
              <a:gd name="T68" fmla="*/ 69 w 690"/>
              <a:gd name="T69" fmla="*/ 644 h 698"/>
              <a:gd name="T70" fmla="*/ 469 w 690"/>
              <a:gd name="T71" fmla="*/ 378 h 698"/>
              <a:gd name="T72" fmla="*/ 316 w 690"/>
              <a:gd name="T73" fmla="*/ 593 h 698"/>
              <a:gd name="T74" fmla="*/ 316 w 690"/>
              <a:gd name="T75" fmla="*/ 561 h 698"/>
              <a:gd name="T76" fmla="*/ 391 w 690"/>
              <a:gd name="T77" fmla="*/ 577 h 698"/>
              <a:gd name="T78" fmla="*/ 316 w 690"/>
              <a:gd name="T79" fmla="*/ 593 h 698"/>
              <a:gd name="T80" fmla="*/ 332 w 690"/>
              <a:gd name="T81" fmla="*/ 507 h 698"/>
              <a:gd name="T82" fmla="*/ 332 w 690"/>
              <a:gd name="T83" fmla="*/ 475 h 698"/>
              <a:gd name="T84" fmla="*/ 374 w 690"/>
              <a:gd name="T85" fmla="*/ 491 h 698"/>
              <a:gd name="T86" fmla="*/ 332 w 690"/>
              <a:gd name="T87" fmla="*/ 507 h 698"/>
              <a:gd name="T88" fmla="*/ 332 w 690"/>
              <a:gd name="T89" fmla="*/ 335 h 698"/>
              <a:gd name="T90" fmla="*/ 332 w 690"/>
              <a:gd name="T91" fmla="*/ 303 h 698"/>
              <a:gd name="T92" fmla="*/ 374 w 690"/>
              <a:gd name="T93" fmla="*/ 319 h 698"/>
              <a:gd name="T94" fmla="*/ 332 w 690"/>
              <a:gd name="T95" fmla="*/ 335 h 698"/>
              <a:gd name="T96" fmla="*/ 316 w 690"/>
              <a:gd name="T97" fmla="*/ 421 h 698"/>
              <a:gd name="T98" fmla="*/ 316 w 690"/>
              <a:gd name="T99" fmla="*/ 389 h 698"/>
              <a:gd name="T100" fmla="*/ 391 w 690"/>
              <a:gd name="T101" fmla="*/ 405 h 698"/>
              <a:gd name="T102" fmla="*/ 316 w 690"/>
              <a:gd name="T103" fmla="*/ 421 h 698"/>
              <a:gd name="T104" fmla="*/ 316 w 690"/>
              <a:gd name="T105" fmla="*/ 249 h 698"/>
              <a:gd name="T106" fmla="*/ 316 w 690"/>
              <a:gd name="T107" fmla="*/ 217 h 698"/>
              <a:gd name="T108" fmla="*/ 391 w 690"/>
              <a:gd name="T109" fmla="*/ 234 h 698"/>
              <a:gd name="T110" fmla="*/ 316 w 690"/>
              <a:gd name="T111" fmla="*/ 2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0" h="698">
                <a:moveTo>
                  <a:pt x="259" y="0"/>
                </a:move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90" y="0"/>
                  <a:pt x="501" y="12"/>
                  <a:pt x="501" y="27"/>
                </a:cubicBezTo>
                <a:cubicBezTo>
                  <a:pt x="501" y="41"/>
                  <a:pt x="490" y="53"/>
                  <a:pt x="474" y="53"/>
                </a:cubicBezTo>
                <a:cubicBezTo>
                  <a:pt x="469" y="53"/>
                  <a:pt x="469" y="53"/>
                  <a:pt x="469" y="53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672" y="626"/>
                  <a:pt x="672" y="626"/>
                  <a:pt x="672" y="626"/>
                </a:cubicBezTo>
                <a:cubicBezTo>
                  <a:pt x="690" y="658"/>
                  <a:pt x="667" y="698"/>
                  <a:pt x="631" y="698"/>
                </a:cubicBezTo>
                <a:cubicBezTo>
                  <a:pt x="631" y="698"/>
                  <a:pt x="631" y="698"/>
                  <a:pt x="631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24" y="698"/>
                  <a:pt x="0" y="658"/>
                  <a:pt x="18" y="626"/>
                </a:cubicBezTo>
                <a:cubicBezTo>
                  <a:pt x="19" y="624"/>
                  <a:pt x="19" y="624"/>
                  <a:pt x="19" y="624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201" y="53"/>
                  <a:pt x="189" y="41"/>
                  <a:pt x="189" y="27"/>
                </a:cubicBezTo>
                <a:cubicBezTo>
                  <a:pt x="189" y="12"/>
                  <a:pt x="201" y="0"/>
                  <a:pt x="21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59" y="0"/>
                  <a:pt x="259" y="0"/>
                  <a:pt x="259" y="0"/>
                </a:cubicBezTo>
                <a:close/>
                <a:moveTo>
                  <a:pt x="177" y="565"/>
                </a:moveTo>
                <a:cubicBezTo>
                  <a:pt x="177" y="565"/>
                  <a:pt x="177" y="565"/>
                  <a:pt x="177" y="565"/>
                </a:cubicBezTo>
                <a:cubicBezTo>
                  <a:pt x="186" y="565"/>
                  <a:pt x="193" y="572"/>
                  <a:pt x="193" y="581"/>
                </a:cubicBezTo>
                <a:cubicBezTo>
                  <a:pt x="193" y="590"/>
                  <a:pt x="186" y="597"/>
                  <a:pt x="177" y="597"/>
                </a:cubicBezTo>
                <a:cubicBezTo>
                  <a:pt x="168" y="597"/>
                  <a:pt x="161" y="590"/>
                  <a:pt x="161" y="581"/>
                </a:cubicBezTo>
                <a:cubicBezTo>
                  <a:pt x="161" y="572"/>
                  <a:pt x="168" y="565"/>
                  <a:pt x="177" y="565"/>
                </a:cubicBezTo>
                <a:close/>
                <a:moveTo>
                  <a:pt x="261" y="518"/>
                </a:moveTo>
                <a:cubicBezTo>
                  <a:pt x="261" y="518"/>
                  <a:pt x="261" y="518"/>
                  <a:pt x="261" y="518"/>
                </a:cubicBezTo>
                <a:cubicBezTo>
                  <a:pt x="270" y="518"/>
                  <a:pt x="277" y="525"/>
                  <a:pt x="277" y="534"/>
                </a:cubicBezTo>
                <a:cubicBezTo>
                  <a:pt x="277" y="543"/>
                  <a:pt x="270" y="550"/>
                  <a:pt x="261" y="550"/>
                </a:cubicBezTo>
                <a:cubicBezTo>
                  <a:pt x="252" y="550"/>
                  <a:pt x="245" y="543"/>
                  <a:pt x="245" y="534"/>
                </a:cubicBezTo>
                <a:cubicBezTo>
                  <a:pt x="245" y="525"/>
                  <a:pt x="252" y="518"/>
                  <a:pt x="261" y="518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46" y="410"/>
                  <a:pt x="253" y="418"/>
                  <a:pt x="253" y="426"/>
                </a:cubicBezTo>
                <a:cubicBezTo>
                  <a:pt x="253" y="435"/>
                  <a:pt x="246" y="442"/>
                  <a:pt x="237" y="442"/>
                </a:cubicBezTo>
                <a:cubicBezTo>
                  <a:pt x="228" y="442"/>
                  <a:pt x="221" y="435"/>
                  <a:pt x="221" y="426"/>
                </a:cubicBezTo>
                <a:cubicBezTo>
                  <a:pt x="221" y="418"/>
                  <a:pt x="228" y="410"/>
                  <a:pt x="237" y="410"/>
                </a:cubicBezTo>
                <a:close/>
                <a:moveTo>
                  <a:pt x="240" y="573"/>
                </a:moveTo>
                <a:cubicBezTo>
                  <a:pt x="240" y="573"/>
                  <a:pt x="240" y="573"/>
                  <a:pt x="240" y="573"/>
                </a:cubicBezTo>
                <a:cubicBezTo>
                  <a:pt x="255" y="573"/>
                  <a:pt x="267" y="584"/>
                  <a:pt x="267" y="599"/>
                </a:cubicBezTo>
                <a:cubicBezTo>
                  <a:pt x="267" y="614"/>
                  <a:pt x="255" y="626"/>
                  <a:pt x="240" y="626"/>
                </a:cubicBezTo>
                <a:cubicBezTo>
                  <a:pt x="226" y="626"/>
                  <a:pt x="213" y="614"/>
                  <a:pt x="213" y="599"/>
                </a:cubicBezTo>
                <a:cubicBezTo>
                  <a:pt x="213" y="584"/>
                  <a:pt x="226" y="573"/>
                  <a:pt x="240" y="573"/>
                </a:cubicBezTo>
                <a:close/>
                <a:moveTo>
                  <a:pt x="206" y="470"/>
                </a:moveTo>
                <a:cubicBezTo>
                  <a:pt x="206" y="470"/>
                  <a:pt x="206" y="470"/>
                  <a:pt x="206" y="470"/>
                </a:cubicBezTo>
                <a:cubicBezTo>
                  <a:pt x="221" y="470"/>
                  <a:pt x="232" y="483"/>
                  <a:pt x="232" y="497"/>
                </a:cubicBezTo>
                <a:cubicBezTo>
                  <a:pt x="232" y="512"/>
                  <a:pt x="221" y="524"/>
                  <a:pt x="206" y="524"/>
                </a:cubicBezTo>
                <a:cubicBezTo>
                  <a:pt x="191" y="524"/>
                  <a:pt x="179" y="512"/>
                  <a:pt x="179" y="497"/>
                </a:cubicBezTo>
                <a:cubicBezTo>
                  <a:pt x="179" y="483"/>
                  <a:pt x="191" y="470"/>
                  <a:pt x="206" y="470"/>
                </a:cubicBezTo>
                <a:close/>
                <a:moveTo>
                  <a:pt x="239" y="346"/>
                </a:moveTo>
                <a:cubicBezTo>
                  <a:pt x="239" y="346"/>
                  <a:pt x="239" y="346"/>
                  <a:pt x="239" y="346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7" y="286"/>
                  <a:pt x="415" y="281"/>
                  <a:pt x="415" y="276"/>
                </a:cubicBezTo>
                <a:cubicBezTo>
                  <a:pt x="415" y="53"/>
                  <a:pt x="415" y="53"/>
                  <a:pt x="415" y="53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80"/>
                  <a:pt x="274" y="285"/>
                  <a:pt x="271" y="289"/>
                </a:cubicBezTo>
                <a:cubicBezTo>
                  <a:pt x="239" y="346"/>
                  <a:pt x="239" y="346"/>
                  <a:pt x="239" y="346"/>
                </a:cubicBezTo>
                <a:close/>
                <a:moveTo>
                  <a:pt x="469" y="378"/>
                </a:moveTo>
                <a:cubicBezTo>
                  <a:pt x="469" y="378"/>
                  <a:pt x="469" y="378"/>
                  <a:pt x="469" y="378"/>
                </a:cubicBezTo>
                <a:cubicBezTo>
                  <a:pt x="221" y="378"/>
                  <a:pt x="221" y="378"/>
                  <a:pt x="221" y="378"/>
                </a:cubicBezTo>
                <a:cubicBezTo>
                  <a:pt x="69" y="644"/>
                  <a:pt x="69" y="644"/>
                  <a:pt x="69" y="644"/>
                </a:cubicBezTo>
                <a:cubicBezTo>
                  <a:pt x="621" y="644"/>
                  <a:pt x="621" y="644"/>
                  <a:pt x="621" y="644"/>
                </a:cubicBezTo>
                <a:cubicBezTo>
                  <a:pt x="469" y="378"/>
                  <a:pt x="469" y="378"/>
                  <a:pt x="469" y="378"/>
                </a:cubicBezTo>
                <a:close/>
                <a:moveTo>
                  <a:pt x="316" y="593"/>
                </a:moveTo>
                <a:cubicBezTo>
                  <a:pt x="316" y="593"/>
                  <a:pt x="316" y="593"/>
                  <a:pt x="316" y="593"/>
                </a:cubicBezTo>
                <a:cubicBezTo>
                  <a:pt x="307" y="593"/>
                  <a:pt x="300" y="586"/>
                  <a:pt x="300" y="577"/>
                </a:cubicBezTo>
                <a:cubicBezTo>
                  <a:pt x="300" y="568"/>
                  <a:pt x="307" y="561"/>
                  <a:pt x="316" y="561"/>
                </a:cubicBezTo>
                <a:cubicBezTo>
                  <a:pt x="374" y="561"/>
                  <a:pt x="374" y="561"/>
                  <a:pt x="374" y="561"/>
                </a:cubicBezTo>
                <a:cubicBezTo>
                  <a:pt x="383" y="561"/>
                  <a:pt x="391" y="568"/>
                  <a:pt x="391" y="577"/>
                </a:cubicBezTo>
                <a:cubicBezTo>
                  <a:pt x="391" y="586"/>
                  <a:pt x="383" y="593"/>
                  <a:pt x="374" y="593"/>
                </a:cubicBezTo>
                <a:cubicBezTo>
                  <a:pt x="316" y="593"/>
                  <a:pt x="316" y="593"/>
                  <a:pt x="316" y="593"/>
                </a:cubicBezTo>
                <a:close/>
                <a:moveTo>
                  <a:pt x="332" y="507"/>
                </a:moveTo>
                <a:cubicBezTo>
                  <a:pt x="332" y="507"/>
                  <a:pt x="332" y="507"/>
                  <a:pt x="332" y="507"/>
                </a:cubicBezTo>
                <a:cubicBezTo>
                  <a:pt x="323" y="507"/>
                  <a:pt x="316" y="500"/>
                  <a:pt x="316" y="491"/>
                </a:cubicBezTo>
                <a:cubicBezTo>
                  <a:pt x="316" y="482"/>
                  <a:pt x="323" y="475"/>
                  <a:pt x="332" y="475"/>
                </a:cubicBezTo>
                <a:cubicBezTo>
                  <a:pt x="358" y="475"/>
                  <a:pt x="358" y="475"/>
                  <a:pt x="358" y="475"/>
                </a:cubicBezTo>
                <a:cubicBezTo>
                  <a:pt x="367" y="475"/>
                  <a:pt x="374" y="482"/>
                  <a:pt x="374" y="491"/>
                </a:cubicBezTo>
                <a:cubicBezTo>
                  <a:pt x="374" y="500"/>
                  <a:pt x="367" y="507"/>
                  <a:pt x="358" y="507"/>
                </a:cubicBezTo>
                <a:cubicBezTo>
                  <a:pt x="332" y="507"/>
                  <a:pt x="332" y="507"/>
                  <a:pt x="332" y="507"/>
                </a:cubicBezTo>
                <a:close/>
                <a:moveTo>
                  <a:pt x="332" y="335"/>
                </a:moveTo>
                <a:cubicBezTo>
                  <a:pt x="332" y="335"/>
                  <a:pt x="332" y="335"/>
                  <a:pt x="332" y="335"/>
                </a:cubicBezTo>
                <a:cubicBezTo>
                  <a:pt x="323" y="335"/>
                  <a:pt x="316" y="328"/>
                  <a:pt x="316" y="319"/>
                </a:cubicBezTo>
                <a:cubicBezTo>
                  <a:pt x="316" y="310"/>
                  <a:pt x="323" y="303"/>
                  <a:pt x="332" y="303"/>
                </a:cubicBezTo>
                <a:cubicBezTo>
                  <a:pt x="358" y="303"/>
                  <a:pt x="358" y="303"/>
                  <a:pt x="358" y="303"/>
                </a:cubicBezTo>
                <a:cubicBezTo>
                  <a:pt x="367" y="303"/>
                  <a:pt x="374" y="310"/>
                  <a:pt x="374" y="319"/>
                </a:cubicBezTo>
                <a:cubicBezTo>
                  <a:pt x="374" y="328"/>
                  <a:pt x="367" y="335"/>
                  <a:pt x="358" y="335"/>
                </a:cubicBezTo>
                <a:cubicBezTo>
                  <a:pt x="332" y="335"/>
                  <a:pt x="332" y="335"/>
                  <a:pt x="332" y="335"/>
                </a:cubicBezTo>
                <a:close/>
                <a:moveTo>
                  <a:pt x="316" y="421"/>
                </a:moveTo>
                <a:cubicBezTo>
                  <a:pt x="316" y="421"/>
                  <a:pt x="316" y="421"/>
                  <a:pt x="316" y="421"/>
                </a:cubicBezTo>
                <a:cubicBezTo>
                  <a:pt x="307" y="421"/>
                  <a:pt x="300" y="414"/>
                  <a:pt x="300" y="405"/>
                </a:cubicBezTo>
                <a:cubicBezTo>
                  <a:pt x="300" y="396"/>
                  <a:pt x="307" y="389"/>
                  <a:pt x="316" y="389"/>
                </a:cubicBezTo>
                <a:cubicBezTo>
                  <a:pt x="374" y="389"/>
                  <a:pt x="374" y="389"/>
                  <a:pt x="374" y="389"/>
                </a:cubicBezTo>
                <a:cubicBezTo>
                  <a:pt x="383" y="389"/>
                  <a:pt x="391" y="396"/>
                  <a:pt x="391" y="405"/>
                </a:cubicBezTo>
                <a:cubicBezTo>
                  <a:pt x="391" y="414"/>
                  <a:pt x="383" y="421"/>
                  <a:pt x="374" y="421"/>
                </a:cubicBezTo>
                <a:cubicBezTo>
                  <a:pt x="316" y="421"/>
                  <a:pt x="316" y="421"/>
                  <a:pt x="316" y="421"/>
                </a:cubicBezTo>
                <a:close/>
                <a:moveTo>
                  <a:pt x="316" y="249"/>
                </a:moveTo>
                <a:cubicBezTo>
                  <a:pt x="316" y="249"/>
                  <a:pt x="316" y="249"/>
                  <a:pt x="316" y="249"/>
                </a:cubicBezTo>
                <a:cubicBezTo>
                  <a:pt x="307" y="249"/>
                  <a:pt x="300" y="242"/>
                  <a:pt x="300" y="234"/>
                </a:cubicBezTo>
                <a:cubicBezTo>
                  <a:pt x="300" y="224"/>
                  <a:pt x="307" y="217"/>
                  <a:pt x="316" y="217"/>
                </a:cubicBezTo>
                <a:cubicBezTo>
                  <a:pt x="374" y="217"/>
                  <a:pt x="374" y="217"/>
                  <a:pt x="374" y="217"/>
                </a:cubicBezTo>
                <a:cubicBezTo>
                  <a:pt x="383" y="217"/>
                  <a:pt x="391" y="224"/>
                  <a:pt x="391" y="234"/>
                </a:cubicBezTo>
                <a:cubicBezTo>
                  <a:pt x="391" y="242"/>
                  <a:pt x="383" y="249"/>
                  <a:pt x="374" y="249"/>
                </a:cubicBezTo>
                <a:cubicBezTo>
                  <a:pt x="316" y="249"/>
                  <a:pt x="316" y="249"/>
                  <a:pt x="316" y="2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9"/>
          <p:cNvSpPr>
            <a:spLocks noEditPoints="1"/>
          </p:cNvSpPr>
          <p:nvPr/>
        </p:nvSpPr>
        <p:spPr bwMode="auto">
          <a:xfrm>
            <a:off x="4947856" y="2082800"/>
            <a:ext cx="302388" cy="353678"/>
          </a:xfrm>
          <a:custGeom>
            <a:avLst/>
            <a:gdLst>
              <a:gd name="T0" fmla="*/ 380 w 611"/>
              <a:gd name="T1" fmla="*/ 32 h 715"/>
              <a:gd name="T2" fmla="*/ 495 w 611"/>
              <a:gd name="T3" fmla="*/ 81 h 715"/>
              <a:gd name="T4" fmla="*/ 511 w 611"/>
              <a:gd name="T5" fmla="*/ 98 h 715"/>
              <a:gd name="T6" fmla="*/ 585 w 611"/>
              <a:gd name="T7" fmla="*/ 112 h 715"/>
              <a:gd name="T8" fmla="*/ 611 w 611"/>
              <a:gd name="T9" fmla="*/ 139 h 715"/>
              <a:gd name="T10" fmla="*/ 585 w 611"/>
              <a:gd name="T11" fmla="*/ 715 h 715"/>
              <a:gd name="T12" fmla="*/ 27 w 611"/>
              <a:gd name="T13" fmla="*/ 715 h 715"/>
              <a:gd name="T14" fmla="*/ 0 w 611"/>
              <a:gd name="T15" fmla="*/ 688 h 715"/>
              <a:gd name="T16" fmla="*/ 27 w 611"/>
              <a:gd name="T17" fmla="*/ 112 h 715"/>
              <a:gd name="T18" fmla="*/ 101 w 611"/>
              <a:gd name="T19" fmla="*/ 112 h 715"/>
              <a:gd name="T20" fmla="*/ 117 w 611"/>
              <a:gd name="T21" fmla="*/ 81 h 715"/>
              <a:gd name="T22" fmla="*/ 203 w 611"/>
              <a:gd name="T23" fmla="*/ 81 h 715"/>
              <a:gd name="T24" fmla="*/ 306 w 611"/>
              <a:gd name="T25" fmla="*/ 0 h 715"/>
              <a:gd name="T26" fmla="*/ 422 w 611"/>
              <a:gd name="T27" fmla="*/ 308 h 715"/>
              <a:gd name="T28" fmla="*/ 460 w 611"/>
              <a:gd name="T29" fmla="*/ 346 h 715"/>
              <a:gd name="T30" fmla="*/ 242 w 611"/>
              <a:gd name="T31" fmla="*/ 526 h 715"/>
              <a:gd name="T32" fmla="*/ 152 w 611"/>
              <a:gd name="T33" fmla="*/ 436 h 715"/>
              <a:gd name="T34" fmla="*/ 190 w 611"/>
              <a:gd name="T35" fmla="*/ 398 h 715"/>
              <a:gd name="T36" fmla="*/ 422 w 611"/>
              <a:gd name="T37" fmla="*/ 308 h 715"/>
              <a:gd name="T38" fmla="*/ 375 w 611"/>
              <a:gd name="T39" fmla="*/ 81 h 715"/>
              <a:gd name="T40" fmla="*/ 306 w 611"/>
              <a:gd name="T41" fmla="*/ 32 h 715"/>
              <a:gd name="T42" fmla="*/ 237 w 611"/>
              <a:gd name="T43" fmla="*/ 81 h 715"/>
              <a:gd name="T44" fmla="*/ 375 w 611"/>
              <a:gd name="T45" fmla="*/ 81 h 715"/>
              <a:gd name="T46" fmla="*/ 511 w 611"/>
              <a:gd name="T47" fmla="*/ 165 h 715"/>
              <a:gd name="T48" fmla="*/ 495 w 611"/>
              <a:gd name="T49" fmla="*/ 197 h 715"/>
              <a:gd name="T50" fmla="*/ 306 w 611"/>
              <a:gd name="T51" fmla="*/ 197 h 715"/>
              <a:gd name="T52" fmla="*/ 101 w 611"/>
              <a:gd name="T53" fmla="*/ 180 h 715"/>
              <a:gd name="T54" fmla="*/ 101 w 611"/>
              <a:gd name="T55" fmla="*/ 165 h 715"/>
              <a:gd name="T56" fmla="*/ 54 w 611"/>
              <a:gd name="T57" fmla="*/ 662 h 715"/>
              <a:gd name="T58" fmla="*/ 558 w 611"/>
              <a:gd name="T59" fmla="*/ 165 h 715"/>
              <a:gd name="T60" fmla="*/ 306 w 611"/>
              <a:gd name="T61" fmla="*/ 113 h 715"/>
              <a:gd name="T62" fmla="*/ 133 w 611"/>
              <a:gd name="T63" fmla="*/ 113 h 715"/>
              <a:gd name="T64" fmla="*/ 133 w 611"/>
              <a:gd name="T65" fmla="*/ 165 h 715"/>
              <a:gd name="T66" fmla="*/ 479 w 611"/>
              <a:gd name="T67" fmla="*/ 165 h 715"/>
              <a:gd name="T68" fmla="*/ 479 w 611"/>
              <a:gd name="T69" fmla="*/ 11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715">
                <a:moveTo>
                  <a:pt x="306" y="0"/>
                </a:moveTo>
                <a:cubicBezTo>
                  <a:pt x="335" y="0"/>
                  <a:pt x="361" y="12"/>
                  <a:pt x="380" y="32"/>
                </a:cubicBezTo>
                <a:cubicBezTo>
                  <a:pt x="394" y="45"/>
                  <a:pt x="404" y="62"/>
                  <a:pt x="408" y="81"/>
                </a:cubicBezTo>
                <a:cubicBezTo>
                  <a:pt x="495" y="81"/>
                  <a:pt x="495" y="81"/>
                  <a:pt x="495" y="81"/>
                </a:cubicBezTo>
                <a:cubicBezTo>
                  <a:pt x="504" y="81"/>
                  <a:pt x="511" y="88"/>
                  <a:pt x="511" y="97"/>
                </a:cubicBezTo>
                <a:cubicBezTo>
                  <a:pt x="511" y="98"/>
                  <a:pt x="511" y="98"/>
                  <a:pt x="511" y="98"/>
                </a:cubicBezTo>
                <a:cubicBezTo>
                  <a:pt x="511" y="112"/>
                  <a:pt x="511" y="112"/>
                  <a:pt x="511" y="112"/>
                </a:cubicBezTo>
                <a:cubicBezTo>
                  <a:pt x="585" y="112"/>
                  <a:pt x="585" y="112"/>
                  <a:pt x="585" y="112"/>
                </a:cubicBezTo>
                <a:cubicBezTo>
                  <a:pt x="599" y="112"/>
                  <a:pt x="611" y="124"/>
                  <a:pt x="611" y="139"/>
                </a:cubicBezTo>
                <a:cubicBezTo>
                  <a:pt x="611" y="139"/>
                  <a:pt x="611" y="139"/>
                  <a:pt x="611" y="139"/>
                </a:cubicBezTo>
                <a:cubicBezTo>
                  <a:pt x="611" y="688"/>
                  <a:pt x="611" y="688"/>
                  <a:pt x="611" y="688"/>
                </a:cubicBezTo>
                <a:cubicBezTo>
                  <a:pt x="611" y="704"/>
                  <a:pt x="599" y="715"/>
                  <a:pt x="585" y="715"/>
                </a:cubicBezTo>
                <a:cubicBezTo>
                  <a:pt x="584" y="715"/>
                  <a:pt x="584" y="715"/>
                  <a:pt x="584" y="715"/>
                </a:cubicBezTo>
                <a:cubicBezTo>
                  <a:pt x="27" y="715"/>
                  <a:pt x="27" y="715"/>
                  <a:pt x="27" y="715"/>
                </a:cubicBezTo>
                <a:cubicBezTo>
                  <a:pt x="12" y="715"/>
                  <a:pt x="0" y="704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24"/>
                  <a:pt x="12" y="112"/>
                  <a:pt x="27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88"/>
                  <a:pt x="10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8" y="62"/>
                  <a:pt x="218" y="45"/>
                  <a:pt x="231" y="32"/>
                </a:cubicBezTo>
                <a:cubicBezTo>
                  <a:pt x="250" y="12"/>
                  <a:pt x="277" y="0"/>
                  <a:pt x="306" y="0"/>
                </a:cubicBezTo>
                <a:close/>
                <a:moveTo>
                  <a:pt x="422" y="308"/>
                </a:moveTo>
                <a:cubicBezTo>
                  <a:pt x="422" y="308"/>
                  <a:pt x="422" y="308"/>
                  <a:pt x="422" y="308"/>
                </a:cubicBezTo>
                <a:cubicBezTo>
                  <a:pt x="432" y="298"/>
                  <a:pt x="449" y="298"/>
                  <a:pt x="460" y="308"/>
                </a:cubicBezTo>
                <a:cubicBezTo>
                  <a:pt x="470" y="319"/>
                  <a:pt x="470" y="336"/>
                  <a:pt x="460" y="346"/>
                </a:cubicBezTo>
                <a:cubicBezTo>
                  <a:pt x="280" y="526"/>
                  <a:pt x="280" y="526"/>
                  <a:pt x="280" y="526"/>
                </a:cubicBezTo>
                <a:cubicBezTo>
                  <a:pt x="269" y="537"/>
                  <a:pt x="252" y="537"/>
                  <a:pt x="242" y="526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41" y="426"/>
                  <a:pt x="141" y="409"/>
                  <a:pt x="152" y="398"/>
                </a:cubicBezTo>
                <a:cubicBezTo>
                  <a:pt x="162" y="388"/>
                  <a:pt x="179" y="388"/>
                  <a:pt x="190" y="398"/>
                </a:cubicBezTo>
                <a:cubicBezTo>
                  <a:pt x="261" y="469"/>
                  <a:pt x="261" y="469"/>
                  <a:pt x="261" y="469"/>
                </a:cubicBezTo>
                <a:cubicBezTo>
                  <a:pt x="422" y="308"/>
                  <a:pt x="422" y="308"/>
                  <a:pt x="422" y="308"/>
                </a:cubicBezTo>
                <a:close/>
                <a:moveTo>
                  <a:pt x="375" y="81"/>
                </a:moveTo>
                <a:cubicBezTo>
                  <a:pt x="375" y="81"/>
                  <a:pt x="375" y="81"/>
                  <a:pt x="375" y="81"/>
                </a:cubicBezTo>
                <a:cubicBezTo>
                  <a:pt x="371" y="71"/>
                  <a:pt x="365" y="62"/>
                  <a:pt x="358" y="54"/>
                </a:cubicBezTo>
                <a:cubicBezTo>
                  <a:pt x="344" y="41"/>
                  <a:pt x="326" y="32"/>
                  <a:pt x="306" y="32"/>
                </a:cubicBezTo>
                <a:cubicBezTo>
                  <a:pt x="285" y="32"/>
                  <a:pt x="267" y="41"/>
                  <a:pt x="254" y="54"/>
                </a:cubicBezTo>
                <a:cubicBezTo>
                  <a:pt x="246" y="62"/>
                  <a:pt x="240" y="71"/>
                  <a:pt x="237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75" y="81"/>
                  <a:pt x="375" y="81"/>
                  <a:pt x="375" y="81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11" y="180"/>
                  <a:pt x="511" y="180"/>
                  <a:pt x="511" y="180"/>
                </a:cubicBezTo>
                <a:cubicBezTo>
                  <a:pt x="511" y="189"/>
                  <a:pt x="504" y="197"/>
                  <a:pt x="495" y="197"/>
                </a:cubicBezTo>
                <a:cubicBezTo>
                  <a:pt x="494" y="197"/>
                  <a:pt x="494" y="197"/>
                  <a:pt x="494" y="197"/>
                </a:cubicBezTo>
                <a:cubicBezTo>
                  <a:pt x="306" y="197"/>
                  <a:pt x="306" y="197"/>
                  <a:pt x="306" y="197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08" y="197"/>
                  <a:pt x="101" y="189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662"/>
                  <a:pt x="54" y="662"/>
                  <a:pt x="54" y="662"/>
                </a:cubicBezTo>
                <a:cubicBezTo>
                  <a:pt x="558" y="662"/>
                  <a:pt x="558" y="662"/>
                  <a:pt x="558" y="662"/>
                </a:cubicBezTo>
                <a:cubicBezTo>
                  <a:pt x="558" y="165"/>
                  <a:pt x="558" y="165"/>
                  <a:pt x="558" y="165"/>
                </a:cubicBezTo>
                <a:cubicBezTo>
                  <a:pt x="511" y="165"/>
                  <a:pt x="511" y="165"/>
                  <a:pt x="511" y="165"/>
                </a:cubicBezTo>
                <a:close/>
                <a:moveTo>
                  <a:pt x="306" y="113"/>
                </a:moveTo>
                <a:cubicBezTo>
                  <a:pt x="306" y="113"/>
                  <a:pt x="306" y="113"/>
                  <a:pt x="306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9" y="113"/>
                  <a:pt x="479" y="113"/>
                  <a:pt x="479" y="113"/>
                </a:cubicBezTo>
                <a:cubicBezTo>
                  <a:pt x="306" y="113"/>
                  <a:pt x="306" y="113"/>
                  <a:pt x="306" y="11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" name="Freeform 32"/>
          <p:cNvSpPr/>
          <p:nvPr/>
        </p:nvSpPr>
        <p:spPr bwMode="auto">
          <a:xfrm>
            <a:off x="3918044" y="3554555"/>
            <a:ext cx="1253337" cy="158735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33"/>
          <p:cNvSpPr/>
          <p:nvPr/>
        </p:nvSpPr>
        <p:spPr bwMode="auto">
          <a:xfrm>
            <a:off x="5091636" y="2888015"/>
            <a:ext cx="1409816" cy="1226253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4"/>
          <p:cNvSpPr/>
          <p:nvPr/>
        </p:nvSpPr>
        <p:spPr bwMode="auto">
          <a:xfrm>
            <a:off x="4408545" y="1511301"/>
            <a:ext cx="1196162" cy="2144062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35"/>
          <p:cNvSpPr/>
          <p:nvPr/>
        </p:nvSpPr>
        <p:spPr bwMode="auto">
          <a:xfrm>
            <a:off x="3256017" y="1621137"/>
            <a:ext cx="1342108" cy="1958996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6"/>
          <p:cNvSpPr/>
          <p:nvPr/>
        </p:nvSpPr>
        <p:spPr bwMode="auto">
          <a:xfrm>
            <a:off x="2432998" y="2955722"/>
            <a:ext cx="1488055" cy="1017113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5791200" y="1418828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6784975" y="3146425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1011238" y="1562100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290513" y="3435350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75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研究目标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成果形式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应用前景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研究成果与应用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4400234" y="2151598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15" name="Freeform 21"/>
          <p:cNvSpPr/>
          <p:nvPr/>
        </p:nvSpPr>
        <p:spPr bwMode="auto">
          <a:xfrm>
            <a:off x="3446463" y="3265140"/>
            <a:ext cx="1081087" cy="963612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2"/>
          <p:cNvSpPr/>
          <p:nvPr/>
        </p:nvSpPr>
        <p:spPr bwMode="auto">
          <a:xfrm>
            <a:off x="3244850" y="2279302"/>
            <a:ext cx="746125" cy="1247775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23"/>
          <p:cNvSpPr/>
          <p:nvPr/>
        </p:nvSpPr>
        <p:spPr bwMode="auto">
          <a:xfrm>
            <a:off x="4616450" y="3265140"/>
            <a:ext cx="1079500" cy="963612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4"/>
          <p:cNvSpPr/>
          <p:nvPr/>
        </p:nvSpPr>
        <p:spPr bwMode="auto">
          <a:xfrm>
            <a:off x="3446463" y="1577627"/>
            <a:ext cx="1081087" cy="963613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5"/>
          <p:cNvSpPr/>
          <p:nvPr/>
        </p:nvSpPr>
        <p:spPr bwMode="auto">
          <a:xfrm>
            <a:off x="5153025" y="2279302"/>
            <a:ext cx="746125" cy="1247775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6"/>
          <p:cNvSpPr/>
          <p:nvPr/>
        </p:nvSpPr>
        <p:spPr bwMode="auto">
          <a:xfrm>
            <a:off x="4616450" y="1577627"/>
            <a:ext cx="1079500" cy="963613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7"/>
          <p:cNvSpPr>
            <a:spLocks noEditPoints="1"/>
          </p:cNvSpPr>
          <p:nvPr/>
        </p:nvSpPr>
        <p:spPr bwMode="auto">
          <a:xfrm>
            <a:off x="3473450" y="2773015"/>
            <a:ext cx="288925" cy="25876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8"/>
          <p:cNvSpPr>
            <a:spLocks noEditPoints="1"/>
          </p:cNvSpPr>
          <p:nvPr/>
        </p:nvSpPr>
        <p:spPr bwMode="auto">
          <a:xfrm>
            <a:off x="5411788" y="2755552"/>
            <a:ext cx="228600" cy="295275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9"/>
          <p:cNvSpPr>
            <a:spLocks noEditPoints="1"/>
          </p:cNvSpPr>
          <p:nvPr/>
        </p:nvSpPr>
        <p:spPr bwMode="auto">
          <a:xfrm>
            <a:off x="3933825" y="1907827"/>
            <a:ext cx="304800" cy="303213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30"/>
          <p:cNvSpPr>
            <a:spLocks noEditPoints="1"/>
          </p:cNvSpPr>
          <p:nvPr/>
        </p:nvSpPr>
        <p:spPr bwMode="auto">
          <a:xfrm>
            <a:off x="4908550" y="3595340"/>
            <a:ext cx="304800" cy="303212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31"/>
          <p:cNvSpPr>
            <a:spLocks noEditPoints="1"/>
          </p:cNvSpPr>
          <p:nvPr/>
        </p:nvSpPr>
        <p:spPr bwMode="auto">
          <a:xfrm>
            <a:off x="3946525" y="3560415"/>
            <a:ext cx="325438" cy="327025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32"/>
          <p:cNvSpPr>
            <a:spLocks noEditPoints="1"/>
          </p:cNvSpPr>
          <p:nvPr/>
        </p:nvSpPr>
        <p:spPr bwMode="auto">
          <a:xfrm>
            <a:off x="4905375" y="1941165"/>
            <a:ext cx="307975" cy="236537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179112" y="2585690"/>
            <a:ext cx="784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CIRCULAR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4067175" y="2801590"/>
            <a:ext cx="100806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templates.</a:t>
            </a:r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1002844" y="388109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571044" y="2512665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1074281" y="1187102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675775" y="1187102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6201238" y="2512665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5724988" y="388109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74972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58335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4197560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5690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892170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32860" y="699542"/>
            <a:ext cx="147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目  录</a:t>
            </a:r>
            <a:endParaRPr lang="en-US" altLang="zh-CN" sz="28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dist"/>
            <a:r>
              <a:rPr lang="en-US" altLang="zh-CN" sz="1600" dirty="0">
                <a:ln w="6350">
                  <a:noFill/>
                </a:ln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CONTENTS</a:t>
            </a:r>
            <a:endParaRPr lang="zh-CN" altLang="en-US" sz="1600" dirty="0">
              <a:ln w="6350">
                <a:noFill/>
              </a:ln>
              <a:solidFill>
                <a:srgbClr val="E94B5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87170" y="382001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关键技术与实践难点</a:t>
            </a:r>
          </a:p>
        </p:txBody>
      </p:sp>
      <p:sp>
        <p:nvSpPr>
          <p:cNvPr id="29" name="矩形 28"/>
          <p:cNvSpPr/>
          <p:nvPr/>
        </p:nvSpPr>
        <p:spPr>
          <a:xfrm>
            <a:off x="2312531" y="2355726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研究思路与方法</a:t>
            </a:r>
          </a:p>
        </p:txBody>
      </p:sp>
      <p:sp>
        <p:nvSpPr>
          <p:cNvPr id="30" name="矩形 29"/>
          <p:cNvSpPr/>
          <p:nvPr/>
        </p:nvSpPr>
        <p:spPr>
          <a:xfrm>
            <a:off x="697527" y="3820010"/>
            <a:ext cx="1138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</a:p>
        </p:txBody>
      </p:sp>
      <p:sp>
        <p:nvSpPr>
          <p:cNvPr id="31" name="矩形 30"/>
          <p:cNvSpPr/>
          <p:nvPr/>
        </p:nvSpPr>
        <p:spPr>
          <a:xfrm>
            <a:off x="7086843" y="382001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相关建议与论文总结</a:t>
            </a:r>
          </a:p>
        </p:txBody>
      </p:sp>
      <p:sp>
        <p:nvSpPr>
          <p:cNvPr id="32" name="矩形 31"/>
          <p:cNvSpPr/>
          <p:nvPr/>
        </p:nvSpPr>
        <p:spPr>
          <a:xfrm>
            <a:off x="5577031" y="2355726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研究成果与应用</a:t>
            </a:r>
          </a:p>
        </p:txBody>
      </p:sp>
      <p:sp>
        <p:nvSpPr>
          <p:cNvPr id="33" name="Freeform 9"/>
          <p:cNvSpPr>
            <a:spLocks noEditPoints="1"/>
          </p:cNvSpPr>
          <p:nvPr/>
        </p:nvSpPr>
        <p:spPr bwMode="auto">
          <a:xfrm>
            <a:off x="7681431" y="3096678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Freeform 10"/>
          <p:cNvSpPr>
            <a:spLocks noEditPoints="1"/>
          </p:cNvSpPr>
          <p:nvPr/>
        </p:nvSpPr>
        <p:spPr bwMode="auto">
          <a:xfrm>
            <a:off x="2800042" y="3079209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Freeform 11"/>
          <p:cNvSpPr>
            <a:spLocks noEditPoints="1"/>
          </p:cNvSpPr>
          <p:nvPr/>
        </p:nvSpPr>
        <p:spPr bwMode="auto">
          <a:xfrm>
            <a:off x="6084764" y="3063303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Freeform 12"/>
          <p:cNvSpPr>
            <a:spLocks noEditPoints="1"/>
          </p:cNvSpPr>
          <p:nvPr/>
        </p:nvSpPr>
        <p:spPr bwMode="auto">
          <a:xfrm>
            <a:off x="4464895" y="3066718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Freeform 13"/>
          <p:cNvSpPr>
            <a:spLocks noEditPoints="1"/>
          </p:cNvSpPr>
          <p:nvPr/>
        </p:nvSpPr>
        <p:spPr bwMode="auto">
          <a:xfrm>
            <a:off x="1100223" y="3075706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923925" y="1468438"/>
            <a:ext cx="466725" cy="469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23925" y="231298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23925" y="3154363"/>
            <a:ext cx="466725" cy="46831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23925" y="399573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813300" y="1468438"/>
            <a:ext cx="466725" cy="469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813300" y="231298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813300" y="3154363"/>
            <a:ext cx="466725" cy="46831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813300" y="399573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1065213" y="1581150"/>
            <a:ext cx="190500" cy="242888"/>
            <a:chOff x="0" y="0"/>
            <a:chExt cx="120" cy="153"/>
          </a:xfrm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4926013" y="2436813"/>
            <a:ext cx="238125" cy="231775"/>
            <a:chOff x="0" y="0"/>
            <a:chExt cx="150" cy="14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Freeform 18"/>
          <p:cNvSpPr/>
          <p:nvPr/>
        </p:nvSpPr>
        <p:spPr bwMode="auto">
          <a:xfrm>
            <a:off x="4968875" y="1608138"/>
            <a:ext cx="155575" cy="188912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1042988" y="2427288"/>
            <a:ext cx="200025" cy="234950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1087438" y="3309938"/>
            <a:ext cx="168275" cy="18732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4972050" y="4122738"/>
            <a:ext cx="152400" cy="217487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4930775" y="3287713"/>
            <a:ext cx="230188" cy="236537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1042988" y="4116388"/>
            <a:ext cx="228600" cy="228600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01775" y="14700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01775" y="23209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01775" y="315277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01775" y="40100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89563" y="14700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389563" y="23209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389563" y="315277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89563" y="40100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55875" y="2798762"/>
            <a:ext cx="387350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33"/>
          <p:cNvSpPr>
            <a:spLocks noEditPoints="1"/>
          </p:cNvSpPr>
          <p:nvPr/>
        </p:nvSpPr>
        <p:spPr bwMode="auto">
          <a:xfrm>
            <a:off x="2636838" y="2892424"/>
            <a:ext cx="225425" cy="182563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227763" y="3516312"/>
            <a:ext cx="387350" cy="385762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6310313" y="3598862"/>
            <a:ext cx="222250" cy="220662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27763" y="2754312"/>
            <a:ext cx="387350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5"/>
          <p:cNvSpPr>
            <a:spLocks noEditPoints="1"/>
          </p:cNvSpPr>
          <p:nvPr/>
        </p:nvSpPr>
        <p:spPr bwMode="auto">
          <a:xfrm>
            <a:off x="6308725" y="2838449"/>
            <a:ext cx="225425" cy="219075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227763" y="1993899"/>
            <a:ext cx="387350" cy="385763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36"/>
          <p:cNvSpPr>
            <a:spLocks noEditPoints="1"/>
          </p:cNvSpPr>
          <p:nvPr/>
        </p:nvSpPr>
        <p:spPr bwMode="auto">
          <a:xfrm>
            <a:off x="6308725" y="2074862"/>
            <a:ext cx="225425" cy="223837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54"/>
          <p:cNvGrpSpPr/>
          <p:nvPr/>
        </p:nvGrpSpPr>
        <p:grpSpPr bwMode="auto">
          <a:xfrm>
            <a:off x="4470400" y="1912937"/>
            <a:ext cx="1492250" cy="2233612"/>
            <a:chOff x="2816" y="1206"/>
            <a:chExt cx="940" cy="1407"/>
          </a:xfrm>
        </p:grpSpPr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816" y="1501"/>
              <a:ext cx="940" cy="1112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137" y="1525"/>
              <a:ext cx="289" cy="462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043" y="1987"/>
              <a:ext cx="480" cy="201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2912" y="2188"/>
              <a:ext cx="743" cy="2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839" y="2388"/>
              <a:ext cx="913" cy="2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275" y="1682"/>
              <a:ext cx="70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181" y="1369"/>
              <a:ext cx="68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301" y="1285"/>
              <a:ext cx="48" cy="47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224" y="1206"/>
              <a:ext cx="57" cy="58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229" y="1830"/>
              <a:ext cx="41" cy="41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7"/>
            <p:cNvSpPr>
              <a:spLocks noEditPoints="1"/>
            </p:cNvSpPr>
            <p:nvPr/>
          </p:nvSpPr>
          <p:spPr bwMode="auto">
            <a:xfrm>
              <a:off x="3232" y="2435"/>
              <a:ext cx="104" cy="104"/>
            </a:xfrm>
            <a:custGeom>
              <a:avLst/>
              <a:gdLst>
                <a:gd name="T0" fmla="*/ 105 w 106"/>
                <a:gd name="T1" fmla="*/ 11 h 106"/>
                <a:gd name="T2" fmla="*/ 90 w 106"/>
                <a:gd name="T3" fmla="*/ 34 h 106"/>
                <a:gd name="T4" fmla="*/ 86 w 106"/>
                <a:gd name="T5" fmla="*/ 34 h 106"/>
                <a:gd name="T6" fmla="*/ 62 w 106"/>
                <a:gd name="T7" fmla="*/ 50 h 106"/>
                <a:gd name="T8" fmla="*/ 76 w 106"/>
                <a:gd name="T9" fmla="*/ 66 h 106"/>
                <a:gd name="T10" fmla="*/ 70 w 106"/>
                <a:gd name="T11" fmla="*/ 75 h 106"/>
                <a:gd name="T12" fmla="*/ 60 w 106"/>
                <a:gd name="T13" fmla="*/ 76 h 106"/>
                <a:gd name="T14" fmla="*/ 26 w 106"/>
                <a:gd name="T15" fmla="*/ 106 h 106"/>
                <a:gd name="T16" fmla="*/ 18 w 106"/>
                <a:gd name="T17" fmla="*/ 103 h 106"/>
                <a:gd name="T18" fmla="*/ 0 w 106"/>
                <a:gd name="T19" fmla="*/ 81 h 106"/>
                <a:gd name="T20" fmla="*/ 0 w 106"/>
                <a:gd name="T21" fmla="*/ 80 h 106"/>
                <a:gd name="T22" fmla="*/ 30 w 106"/>
                <a:gd name="T23" fmla="*/ 46 h 106"/>
                <a:gd name="T24" fmla="*/ 31 w 106"/>
                <a:gd name="T25" fmla="*/ 36 h 106"/>
                <a:gd name="T26" fmla="*/ 40 w 106"/>
                <a:gd name="T27" fmla="*/ 30 h 106"/>
                <a:gd name="T28" fmla="*/ 57 w 106"/>
                <a:gd name="T29" fmla="*/ 44 h 106"/>
                <a:gd name="T30" fmla="*/ 72 w 106"/>
                <a:gd name="T31" fmla="*/ 20 h 106"/>
                <a:gd name="T32" fmla="*/ 72 w 106"/>
                <a:gd name="T33" fmla="*/ 17 h 106"/>
                <a:gd name="T34" fmla="*/ 95 w 106"/>
                <a:gd name="T35" fmla="*/ 1 h 106"/>
                <a:gd name="T36" fmla="*/ 35 w 106"/>
                <a:gd name="T37" fmla="*/ 59 h 106"/>
                <a:gd name="T38" fmla="*/ 38 w 106"/>
                <a:gd name="T39" fmla="*/ 62 h 106"/>
                <a:gd name="T40" fmla="*/ 14 w 106"/>
                <a:gd name="T41" fmla="*/ 83 h 106"/>
                <a:gd name="T42" fmla="*/ 35 w 106"/>
                <a:gd name="T43" fmla="*/ 59 h 106"/>
                <a:gd name="T44" fmla="*/ 44 w 106"/>
                <a:gd name="T45" fmla="*/ 68 h 106"/>
                <a:gd name="T46" fmla="*/ 48 w 106"/>
                <a:gd name="T47" fmla="*/ 71 h 106"/>
                <a:gd name="T48" fmla="*/ 23 w 106"/>
                <a:gd name="T49" fmla="*/ 92 h 106"/>
                <a:gd name="T50" fmla="*/ 44 w 106"/>
                <a:gd name="T51" fmla="*/ 68 h 106"/>
                <a:gd name="T52" fmla="*/ 67 w 106"/>
                <a:gd name="T53" fmla="*/ 66 h 106"/>
                <a:gd name="T54" fmla="*/ 37 w 106"/>
                <a:gd name="T55" fmla="*/ 42 h 106"/>
                <a:gd name="T56" fmla="*/ 39 w 106"/>
                <a:gd name="T57" fmla="*/ 43 h 106"/>
                <a:gd name="T58" fmla="*/ 63 w 106"/>
                <a:gd name="T59" fmla="*/ 67 h 106"/>
                <a:gd name="T60" fmla="*/ 65 w 106"/>
                <a:gd name="T61" fmla="*/ 69 h 106"/>
                <a:gd name="T62" fmla="*/ 28 w 106"/>
                <a:gd name="T63" fmla="*/ 97 h 106"/>
                <a:gd name="T64" fmla="*/ 54 w 106"/>
                <a:gd name="T65" fmla="*/ 70 h 106"/>
                <a:gd name="T66" fmla="*/ 9 w 106"/>
                <a:gd name="T67" fmla="*/ 79 h 106"/>
                <a:gd name="T68" fmla="*/ 9 w 106"/>
                <a:gd name="T69" fmla="*/ 81 h 106"/>
                <a:gd name="T70" fmla="*/ 24 w 106"/>
                <a:gd name="T71" fmla="*/ 97 h 106"/>
                <a:gd name="T72" fmla="*/ 26 w 106"/>
                <a:gd name="T73" fmla="*/ 98 h 106"/>
                <a:gd name="T74" fmla="*/ 100 w 106"/>
                <a:gd name="T75" fmla="*/ 13 h 106"/>
                <a:gd name="T76" fmla="*/ 93 w 106"/>
                <a:gd name="T77" fmla="*/ 6 h 106"/>
                <a:gd name="T78" fmla="*/ 88 w 106"/>
                <a:gd name="T7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06">
                  <a:moveTo>
                    <a:pt x="95" y="1"/>
                  </a:move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3"/>
                    <a:pt x="105" y="1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5"/>
                    <a:pt x="87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6" y="64"/>
                    <a:pt x="76" y="66"/>
                  </a:cubicBezTo>
                  <a:cubicBezTo>
                    <a:pt x="76" y="68"/>
                    <a:pt x="75" y="70"/>
                    <a:pt x="74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7"/>
                    <a:pt x="67" y="78"/>
                    <a:pt x="65" y="78"/>
                  </a:cubicBezTo>
                  <a:cubicBezTo>
                    <a:pt x="63" y="78"/>
                    <a:pt x="61" y="77"/>
                    <a:pt x="60" y="76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1" y="105"/>
                    <a:pt x="28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3" y="106"/>
                    <a:pt x="20" y="105"/>
                    <a:pt x="18" y="10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6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5"/>
                    <a:pt x="29" y="43"/>
                    <a:pt x="29" y="42"/>
                  </a:cubicBezTo>
                  <a:cubicBezTo>
                    <a:pt x="29" y="39"/>
                    <a:pt x="30" y="37"/>
                    <a:pt x="31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1"/>
                    <a:pt x="38" y="30"/>
                    <a:pt x="40" y="30"/>
                  </a:cubicBezTo>
                  <a:cubicBezTo>
                    <a:pt x="42" y="30"/>
                    <a:pt x="44" y="31"/>
                    <a:pt x="46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lose/>
                  <a:moveTo>
                    <a:pt x="35" y="59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7" y="58"/>
                    <a:pt x="38" y="59"/>
                  </a:cubicBezTo>
                  <a:cubicBezTo>
                    <a:pt x="39" y="59"/>
                    <a:pt x="39" y="61"/>
                    <a:pt x="38" y="6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4"/>
                    <a:pt x="15" y="84"/>
                    <a:pt x="14" y="83"/>
                  </a:cubicBezTo>
                  <a:cubicBezTo>
                    <a:pt x="13" y="82"/>
                    <a:pt x="13" y="80"/>
                    <a:pt x="14" y="80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7" y="67"/>
                    <a:pt x="48" y="68"/>
                  </a:cubicBezTo>
                  <a:cubicBezTo>
                    <a:pt x="49" y="69"/>
                    <a:pt x="49" y="70"/>
                    <a:pt x="48" y="7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3"/>
                    <a:pt x="24" y="93"/>
                    <a:pt x="23" y="92"/>
                  </a:cubicBezTo>
                  <a:cubicBezTo>
                    <a:pt x="22" y="91"/>
                    <a:pt x="22" y="90"/>
                    <a:pt x="23" y="89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67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7" y="66"/>
                    <a:pt x="67" y="66"/>
                    <a:pt x="67" y="66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5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8" y="97"/>
                  </a:cubicBezTo>
                  <a:close/>
                  <a:moveTo>
                    <a:pt x="100" y="13"/>
                  </a:moveTo>
                  <a:cubicBezTo>
                    <a:pt x="100" y="13"/>
                    <a:pt x="100" y="13"/>
                    <a:pt x="100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00" y="13"/>
                    <a:pt x="100" y="13"/>
                    <a:pt x="1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3231" y="2237"/>
              <a:ext cx="106" cy="102"/>
            </a:xfrm>
            <a:custGeom>
              <a:avLst/>
              <a:gdLst>
                <a:gd name="T0" fmla="*/ 27 w 108"/>
                <a:gd name="T1" fmla="*/ 79 h 104"/>
                <a:gd name="T2" fmla="*/ 22 w 108"/>
                <a:gd name="T3" fmla="*/ 91 h 104"/>
                <a:gd name="T4" fmla="*/ 15 w 108"/>
                <a:gd name="T5" fmla="*/ 84 h 104"/>
                <a:gd name="T6" fmla="*/ 22 w 108"/>
                <a:gd name="T7" fmla="*/ 77 h 104"/>
                <a:gd name="T8" fmla="*/ 95 w 108"/>
                <a:gd name="T9" fmla="*/ 0 h 104"/>
                <a:gd name="T10" fmla="*/ 108 w 108"/>
                <a:gd name="T11" fmla="*/ 13 h 104"/>
                <a:gd name="T12" fmla="*/ 108 w 108"/>
                <a:gd name="T13" fmla="*/ 45 h 104"/>
                <a:gd name="T14" fmla="*/ 108 w 108"/>
                <a:gd name="T15" fmla="*/ 77 h 104"/>
                <a:gd name="T16" fmla="*/ 104 w 108"/>
                <a:gd name="T17" fmla="*/ 100 h 104"/>
                <a:gd name="T18" fmla="*/ 4 w 108"/>
                <a:gd name="T19" fmla="*/ 100 h 104"/>
                <a:gd name="T20" fmla="*/ 0 w 108"/>
                <a:gd name="T21" fmla="*/ 77 h 104"/>
                <a:gd name="T22" fmla="*/ 0 w 108"/>
                <a:gd name="T23" fmla="*/ 45 h 104"/>
                <a:gd name="T24" fmla="*/ 0 w 108"/>
                <a:gd name="T25" fmla="*/ 13 h 104"/>
                <a:gd name="T26" fmla="*/ 13 w 108"/>
                <a:gd name="T27" fmla="*/ 0 h 104"/>
                <a:gd name="T28" fmla="*/ 13 w 108"/>
                <a:gd name="T29" fmla="*/ 8 h 104"/>
                <a:gd name="T30" fmla="*/ 10 w 108"/>
                <a:gd name="T31" fmla="*/ 10 h 104"/>
                <a:gd name="T32" fmla="*/ 10 w 108"/>
                <a:gd name="T33" fmla="*/ 30 h 104"/>
                <a:gd name="T34" fmla="*/ 13 w 108"/>
                <a:gd name="T35" fmla="*/ 32 h 104"/>
                <a:gd name="T36" fmla="*/ 95 w 108"/>
                <a:gd name="T37" fmla="*/ 32 h 104"/>
                <a:gd name="T38" fmla="*/ 98 w 108"/>
                <a:gd name="T39" fmla="*/ 31 h 104"/>
                <a:gd name="T40" fmla="*/ 98 w 108"/>
                <a:gd name="T41" fmla="*/ 10 h 104"/>
                <a:gd name="T42" fmla="*/ 95 w 108"/>
                <a:gd name="T43" fmla="*/ 40 h 104"/>
                <a:gd name="T44" fmla="*/ 13 w 108"/>
                <a:gd name="T45" fmla="*/ 40 h 104"/>
                <a:gd name="T46" fmla="*/ 10 w 108"/>
                <a:gd name="T47" fmla="*/ 41 h 104"/>
                <a:gd name="T48" fmla="*/ 9 w 108"/>
                <a:gd name="T49" fmla="*/ 59 h 104"/>
                <a:gd name="T50" fmla="*/ 10 w 108"/>
                <a:gd name="T51" fmla="*/ 63 h 104"/>
                <a:gd name="T52" fmla="*/ 95 w 108"/>
                <a:gd name="T53" fmla="*/ 64 h 104"/>
                <a:gd name="T54" fmla="*/ 98 w 108"/>
                <a:gd name="T55" fmla="*/ 63 h 104"/>
                <a:gd name="T56" fmla="*/ 100 w 108"/>
                <a:gd name="T57" fmla="*/ 45 h 104"/>
                <a:gd name="T58" fmla="*/ 98 w 108"/>
                <a:gd name="T59" fmla="*/ 41 h 104"/>
                <a:gd name="T60" fmla="*/ 95 w 108"/>
                <a:gd name="T61" fmla="*/ 72 h 104"/>
                <a:gd name="T62" fmla="*/ 13 w 108"/>
                <a:gd name="T63" fmla="*/ 72 h 104"/>
                <a:gd name="T64" fmla="*/ 10 w 108"/>
                <a:gd name="T65" fmla="*/ 73 h 104"/>
                <a:gd name="T66" fmla="*/ 10 w 108"/>
                <a:gd name="T67" fmla="*/ 94 h 104"/>
                <a:gd name="T68" fmla="*/ 13 w 108"/>
                <a:gd name="T69" fmla="*/ 96 h 104"/>
                <a:gd name="T70" fmla="*/ 98 w 108"/>
                <a:gd name="T71" fmla="*/ 95 h 104"/>
                <a:gd name="T72" fmla="*/ 100 w 108"/>
                <a:gd name="T73" fmla="*/ 77 h 104"/>
                <a:gd name="T74" fmla="*/ 98 w 108"/>
                <a:gd name="T75" fmla="*/ 73 h 104"/>
                <a:gd name="T76" fmla="*/ 22 w 108"/>
                <a:gd name="T77" fmla="*/ 13 h 104"/>
                <a:gd name="T78" fmla="*/ 30 w 108"/>
                <a:gd name="T79" fmla="*/ 20 h 104"/>
                <a:gd name="T80" fmla="*/ 22 w 108"/>
                <a:gd name="T81" fmla="*/ 28 h 104"/>
                <a:gd name="T82" fmla="*/ 15 w 108"/>
                <a:gd name="T83" fmla="*/ 20 h 104"/>
                <a:gd name="T84" fmla="*/ 22 w 108"/>
                <a:gd name="T85" fmla="*/ 13 h 104"/>
                <a:gd name="T86" fmla="*/ 22 w 108"/>
                <a:gd name="T87" fmla="*/ 18 h 104"/>
                <a:gd name="T88" fmla="*/ 20 w 108"/>
                <a:gd name="T89" fmla="*/ 20 h 104"/>
                <a:gd name="T90" fmla="*/ 22 w 108"/>
                <a:gd name="T91" fmla="*/ 23 h 104"/>
                <a:gd name="T92" fmla="*/ 25 w 108"/>
                <a:gd name="T93" fmla="*/ 20 h 104"/>
                <a:gd name="T94" fmla="*/ 22 w 108"/>
                <a:gd name="T95" fmla="*/ 45 h 104"/>
                <a:gd name="T96" fmla="*/ 27 w 108"/>
                <a:gd name="T97" fmla="*/ 47 h 104"/>
                <a:gd name="T98" fmla="*/ 27 w 108"/>
                <a:gd name="T99" fmla="*/ 57 h 104"/>
                <a:gd name="T100" fmla="*/ 17 w 108"/>
                <a:gd name="T101" fmla="*/ 57 h 104"/>
                <a:gd name="T102" fmla="*/ 17 w 108"/>
                <a:gd name="T103" fmla="*/ 47 h 104"/>
                <a:gd name="T104" fmla="*/ 24 w 108"/>
                <a:gd name="T105" fmla="*/ 50 h 104"/>
                <a:gd name="T106" fmla="*/ 20 w 108"/>
                <a:gd name="T107" fmla="*/ 50 h 104"/>
                <a:gd name="T108" fmla="*/ 20 w 108"/>
                <a:gd name="T109" fmla="*/ 54 h 104"/>
                <a:gd name="T110" fmla="*/ 24 w 108"/>
                <a:gd name="T111" fmla="*/ 54 h 104"/>
                <a:gd name="T112" fmla="*/ 24 w 108"/>
                <a:gd name="T113" fmla="*/ 50 h 104"/>
                <a:gd name="T114" fmla="*/ 22 w 108"/>
                <a:gd name="T115" fmla="*/ 81 h 104"/>
                <a:gd name="T116" fmla="*/ 20 w 108"/>
                <a:gd name="T117" fmla="*/ 84 h 104"/>
                <a:gd name="T118" fmla="*/ 22 w 108"/>
                <a:gd name="T119" fmla="*/ 86 h 104"/>
                <a:gd name="T120" fmla="*/ 25 w 108"/>
                <a:gd name="T121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4">
                  <a:moveTo>
                    <a:pt x="22" y="77"/>
                  </a:moveTo>
                  <a:cubicBezTo>
                    <a:pt x="24" y="77"/>
                    <a:pt x="26" y="77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80"/>
                    <a:pt x="30" y="82"/>
                    <a:pt x="30" y="84"/>
                  </a:cubicBezTo>
                  <a:cubicBezTo>
                    <a:pt x="30" y="86"/>
                    <a:pt x="29" y="88"/>
                    <a:pt x="27" y="89"/>
                  </a:cubicBezTo>
                  <a:cubicBezTo>
                    <a:pt x="26" y="91"/>
                    <a:pt x="24" y="91"/>
                    <a:pt x="22" y="91"/>
                  </a:cubicBezTo>
                  <a:cubicBezTo>
                    <a:pt x="20" y="91"/>
                    <a:pt x="18" y="91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8"/>
                    <a:pt x="15" y="86"/>
                    <a:pt x="15" y="84"/>
                  </a:cubicBezTo>
                  <a:cubicBezTo>
                    <a:pt x="15" y="82"/>
                    <a:pt x="16" y="80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7"/>
                    <a:pt x="20" y="77"/>
                    <a:pt x="22" y="7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1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6"/>
                    <a:pt x="108" y="9"/>
                    <a:pt x="108" y="13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1"/>
                    <a:pt x="107" y="34"/>
                    <a:pt x="104" y="36"/>
                  </a:cubicBezTo>
                  <a:cubicBezTo>
                    <a:pt x="107" y="38"/>
                    <a:pt x="108" y="41"/>
                    <a:pt x="108" y="45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3"/>
                    <a:pt x="107" y="66"/>
                    <a:pt x="104" y="68"/>
                  </a:cubicBezTo>
                  <a:cubicBezTo>
                    <a:pt x="107" y="70"/>
                    <a:pt x="108" y="73"/>
                    <a:pt x="108" y="7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5"/>
                    <a:pt x="106" y="98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103"/>
                    <a:pt x="99" y="104"/>
                    <a:pt x="95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0" y="104"/>
                    <a:pt x="6" y="103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98"/>
                    <a:pt x="0" y="95"/>
                    <a:pt x="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2" y="70"/>
                    <a:pt x="4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2" y="38"/>
                    <a:pt x="4" y="36"/>
                  </a:cubicBezTo>
                  <a:cubicBezTo>
                    <a:pt x="2" y="34"/>
                    <a:pt x="0" y="31"/>
                    <a:pt x="0" y="2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close/>
                  <a:moveTo>
                    <a:pt x="95" y="8"/>
                  </a:moveTo>
                  <a:cubicBezTo>
                    <a:pt x="95" y="8"/>
                    <a:pt x="95" y="8"/>
                    <a:pt x="9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0"/>
                    <a:pt x="100" y="29"/>
                    <a:pt x="100" y="2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2"/>
                    <a:pt x="99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6" y="8"/>
                    <a:pt x="95" y="8"/>
                  </a:cubicBez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7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2"/>
                    <a:pt x="100" y="61"/>
                    <a:pt x="100" y="59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3"/>
                    <a:pt x="99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6" y="40"/>
                    <a:pt x="95" y="40"/>
                  </a:cubicBezTo>
                  <a:close/>
                  <a:moveTo>
                    <a:pt x="95" y="72"/>
                  </a:moveTo>
                  <a:cubicBezTo>
                    <a:pt x="95" y="72"/>
                    <a:pt x="95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5"/>
                    <a:pt x="9" y="7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2" y="96"/>
                    <a:pt x="13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7" y="9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100" y="93"/>
                    <a:pt x="100" y="91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6" y="72"/>
                    <a:pt x="95" y="72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2"/>
                    <a:pt x="29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7"/>
                    <a:pt x="24" y="28"/>
                    <a:pt x="22" y="28"/>
                  </a:cubicBezTo>
                  <a:cubicBezTo>
                    <a:pt x="20" y="28"/>
                    <a:pt x="18" y="27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5" y="22"/>
                    <a:pt x="15" y="20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3"/>
                    <a:pt x="20" y="13"/>
                    <a:pt x="22" y="13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6" y="45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30" y="50"/>
                    <a:pt x="30" y="52"/>
                  </a:cubicBezTo>
                  <a:cubicBezTo>
                    <a:pt x="30" y="54"/>
                    <a:pt x="29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9"/>
                    <a:pt x="24" y="59"/>
                    <a:pt x="22" y="59"/>
                  </a:cubicBezTo>
                  <a:cubicBezTo>
                    <a:pt x="20" y="59"/>
                    <a:pt x="18" y="59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5" y="54"/>
                    <a:pt x="15" y="52"/>
                  </a:cubicBezTo>
                  <a:cubicBezTo>
                    <a:pt x="15" y="50"/>
                    <a:pt x="16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5"/>
                    <a:pt x="20" y="45"/>
                    <a:pt x="22" y="45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9"/>
                    <a:pt x="22" y="49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1"/>
                    <a:pt x="22" y="81"/>
                  </a:cubicBezTo>
                  <a:cubicBezTo>
                    <a:pt x="22" y="81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2" y="86"/>
                    <a:pt x="22" y="86"/>
                  </a:cubicBezTo>
                  <a:cubicBezTo>
                    <a:pt x="23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5"/>
                    <a:pt x="25" y="85"/>
                    <a:pt x="25" y="84"/>
                  </a:cubicBezTo>
                  <a:cubicBezTo>
                    <a:pt x="25" y="83"/>
                    <a:pt x="24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3231" y="2033"/>
              <a:ext cx="106" cy="106"/>
            </a:xfrm>
            <a:custGeom>
              <a:avLst/>
              <a:gdLst>
                <a:gd name="T0" fmla="*/ 54 w 108"/>
                <a:gd name="T1" fmla="*/ 26 h 108"/>
                <a:gd name="T2" fmla="*/ 58 w 108"/>
                <a:gd name="T3" fmla="*/ 50 h 108"/>
                <a:gd name="T4" fmla="*/ 50 w 108"/>
                <a:gd name="T5" fmla="*/ 50 h 108"/>
                <a:gd name="T6" fmla="*/ 54 w 108"/>
                <a:gd name="T7" fmla="*/ 0 h 108"/>
                <a:gd name="T8" fmla="*/ 92 w 108"/>
                <a:gd name="T9" fmla="*/ 16 h 108"/>
                <a:gd name="T10" fmla="*/ 92 w 108"/>
                <a:gd name="T11" fmla="*/ 16 h 108"/>
                <a:gd name="T12" fmla="*/ 92 w 108"/>
                <a:gd name="T13" fmla="*/ 92 h 108"/>
                <a:gd name="T14" fmla="*/ 92 w 108"/>
                <a:gd name="T15" fmla="*/ 92 h 108"/>
                <a:gd name="T16" fmla="*/ 54 w 108"/>
                <a:gd name="T17" fmla="*/ 108 h 108"/>
                <a:gd name="T18" fmla="*/ 16 w 108"/>
                <a:gd name="T19" fmla="*/ 92 h 108"/>
                <a:gd name="T20" fmla="*/ 16 w 108"/>
                <a:gd name="T21" fmla="*/ 16 h 108"/>
                <a:gd name="T22" fmla="*/ 16 w 108"/>
                <a:gd name="T23" fmla="*/ 16 h 108"/>
                <a:gd name="T24" fmla="*/ 86 w 108"/>
                <a:gd name="T25" fmla="*/ 22 h 108"/>
                <a:gd name="T26" fmla="*/ 54 w 108"/>
                <a:gd name="T27" fmla="*/ 8 h 108"/>
                <a:gd name="T28" fmla="*/ 22 w 108"/>
                <a:gd name="T29" fmla="*/ 22 h 108"/>
                <a:gd name="T30" fmla="*/ 22 w 108"/>
                <a:gd name="T31" fmla="*/ 86 h 108"/>
                <a:gd name="T32" fmla="*/ 54 w 108"/>
                <a:gd name="T33" fmla="*/ 99 h 108"/>
                <a:gd name="T34" fmla="*/ 86 w 108"/>
                <a:gd name="T35" fmla="*/ 86 h 108"/>
                <a:gd name="T36" fmla="*/ 86 w 108"/>
                <a:gd name="T37" fmla="*/ 22 h 108"/>
                <a:gd name="T38" fmla="*/ 68 w 108"/>
                <a:gd name="T39" fmla="*/ 40 h 108"/>
                <a:gd name="T40" fmla="*/ 68 w 108"/>
                <a:gd name="T41" fmla="*/ 34 h 108"/>
                <a:gd name="T42" fmla="*/ 78 w 108"/>
                <a:gd name="T43" fmla="*/ 38 h 108"/>
                <a:gd name="T44" fmla="*/ 82 w 108"/>
                <a:gd name="T45" fmla="*/ 48 h 108"/>
                <a:gd name="T46" fmla="*/ 82 w 108"/>
                <a:gd name="T47" fmla="*/ 59 h 108"/>
                <a:gd name="T48" fmla="*/ 78 w 108"/>
                <a:gd name="T49" fmla="*/ 70 h 108"/>
                <a:gd name="T50" fmla="*/ 70 w 108"/>
                <a:gd name="T51" fmla="*/ 77 h 108"/>
                <a:gd name="T52" fmla="*/ 60 w 108"/>
                <a:gd name="T53" fmla="*/ 81 h 108"/>
                <a:gd name="T54" fmla="*/ 49 w 108"/>
                <a:gd name="T55" fmla="*/ 81 h 108"/>
                <a:gd name="T56" fmla="*/ 38 w 108"/>
                <a:gd name="T57" fmla="*/ 77 h 108"/>
                <a:gd name="T58" fmla="*/ 31 w 108"/>
                <a:gd name="T59" fmla="*/ 70 h 108"/>
                <a:gd name="T60" fmla="*/ 26 w 108"/>
                <a:gd name="T61" fmla="*/ 59 h 108"/>
                <a:gd name="T62" fmla="*/ 26 w 108"/>
                <a:gd name="T63" fmla="*/ 48 h 108"/>
                <a:gd name="T64" fmla="*/ 31 w 108"/>
                <a:gd name="T65" fmla="*/ 38 h 108"/>
                <a:gd name="T66" fmla="*/ 40 w 108"/>
                <a:gd name="T67" fmla="*/ 34 h 108"/>
                <a:gd name="T68" fmla="*/ 37 w 108"/>
                <a:gd name="T69" fmla="*/ 43 h 108"/>
                <a:gd name="T70" fmla="*/ 35 w 108"/>
                <a:gd name="T71" fmla="*/ 50 h 108"/>
                <a:gd name="T72" fmla="*/ 35 w 108"/>
                <a:gd name="T73" fmla="*/ 58 h 108"/>
                <a:gd name="T74" fmla="*/ 37 w 108"/>
                <a:gd name="T75" fmla="*/ 65 h 108"/>
                <a:gd name="T76" fmla="*/ 43 w 108"/>
                <a:gd name="T77" fmla="*/ 70 h 108"/>
                <a:gd name="T78" fmla="*/ 50 w 108"/>
                <a:gd name="T79" fmla="*/ 73 h 108"/>
                <a:gd name="T80" fmla="*/ 58 w 108"/>
                <a:gd name="T81" fmla="*/ 73 h 108"/>
                <a:gd name="T82" fmla="*/ 65 w 108"/>
                <a:gd name="T83" fmla="*/ 70 h 108"/>
                <a:gd name="T84" fmla="*/ 71 w 108"/>
                <a:gd name="T85" fmla="*/ 65 h 108"/>
                <a:gd name="T86" fmla="*/ 74 w 108"/>
                <a:gd name="T87" fmla="*/ 58 h 108"/>
                <a:gd name="T88" fmla="*/ 74 w 108"/>
                <a:gd name="T89" fmla="*/ 50 h 108"/>
                <a:gd name="T90" fmla="*/ 71 w 108"/>
                <a:gd name="T9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8">
                  <a:moveTo>
                    <a:pt x="50" y="30"/>
                  </a:moveTo>
                  <a:cubicBezTo>
                    <a:pt x="50" y="27"/>
                    <a:pt x="52" y="26"/>
                    <a:pt x="54" y="26"/>
                  </a:cubicBezTo>
                  <a:cubicBezTo>
                    <a:pt x="56" y="26"/>
                    <a:pt x="58" y="27"/>
                    <a:pt x="58" y="3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2"/>
                    <a:pt x="56" y="54"/>
                    <a:pt x="54" y="54"/>
                  </a:cubicBezTo>
                  <a:cubicBezTo>
                    <a:pt x="52" y="54"/>
                    <a:pt x="50" y="52"/>
                    <a:pt x="50" y="5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9" y="0"/>
                    <a:pt x="82" y="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02" y="26"/>
                    <a:pt x="108" y="39"/>
                    <a:pt x="108" y="54"/>
                  </a:cubicBezTo>
                  <a:cubicBezTo>
                    <a:pt x="108" y="69"/>
                    <a:pt x="102" y="8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2" y="102"/>
                    <a:pt x="69" y="108"/>
                    <a:pt x="54" y="108"/>
                  </a:cubicBezTo>
                  <a:cubicBezTo>
                    <a:pt x="39" y="108"/>
                    <a:pt x="26" y="10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39"/>
                    <a:pt x="6" y="2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6" y="22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78" y="13"/>
                    <a:pt x="67" y="8"/>
                    <a:pt x="54" y="8"/>
                  </a:cubicBezTo>
                  <a:cubicBezTo>
                    <a:pt x="42" y="8"/>
                    <a:pt x="30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4" y="30"/>
                    <a:pt x="9" y="41"/>
                    <a:pt x="9" y="54"/>
                  </a:cubicBezTo>
                  <a:cubicBezTo>
                    <a:pt x="9" y="66"/>
                    <a:pt x="14" y="78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94"/>
                    <a:pt x="42" y="99"/>
                    <a:pt x="54" y="99"/>
                  </a:cubicBezTo>
                  <a:cubicBezTo>
                    <a:pt x="67" y="99"/>
                    <a:pt x="78" y="94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95" y="78"/>
                    <a:pt x="100" y="66"/>
                    <a:pt x="100" y="54"/>
                  </a:cubicBezTo>
                  <a:cubicBezTo>
                    <a:pt x="100" y="41"/>
                    <a:pt x="95" y="3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lose/>
                  <a:moveTo>
                    <a:pt x="68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7" y="38"/>
                    <a:pt x="67" y="35"/>
                    <a:pt x="68" y="34"/>
                  </a:cubicBezTo>
                  <a:cubicBezTo>
                    <a:pt x="70" y="32"/>
                    <a:pt x="73" y="32"/>
                    <a:pt x="74" y="34"/>
                  </a:cubicBezTo>
                  <a:cubicBezTo>
                    <a:pt x="75" y="35"/>
                    <a:pt x="77" y="36"/>
                    <a:pt x="78" y="38"/>
                  </a:cubicBezTo>
                  <a:cubicBezTo>
                    <a:pt x="79" y="39"/>
                    <a:pt x="79" y="41"/>
                    <a:pt x="80" y="43"/>
                  </a:cubicBezTo>
                  <a:cubicBezTo>
                    <a:pt x="81" y="45"/>
                    <a:pt x="81" y="46"/>
                    <a:pt x="82" y="48"/>
                  </a:cubicBezTo>
                  <a:cubicBezTo>
                    <a:pt x="82" y="50"/>
                    <a:pt x="82" y="52"/>
                    <a:pt x="82" y="54"/>
                  </a:cubicBezTo>
                  <a:cubicBezTo>
                    <a:pt x="82" y="56"/>
                    <a:pt x="82" y="58"/>
                    <a:pt x="82" y="59"/>
                  </a:cubicBezTo>
                  <a:cubicBezTo>
                    <a:pt x="81" y="61"/>
                    <a:pt x="81" y="63"/>
                    <a:pt x="80" y="65"/>
                  </a:cubicBezTo>
                  <a:cubicBezTo>
                    <a:pt x="79" y="67"/>
                    <a:pt x="79" y="68"/>
                    <a:pt x="78" y="70"/>
                  </a:cubicBezTo>
                  <a:cubicBezTo>
                    <a:pt x="77" y="71"/>
                    <a:pt x="75" y="73"/>
                    <a:pt x="74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8" y="78"/>
                    <a:pt x="67" y="79"/>
                    <a:pt x="65" y="80"/>
                  </a:cubicBezTo>
                  <a:cubicBezTo>
                    <a:pt x="63" y="81"/>
                    <a:pt x="62" y="81"/>
                    <a:pt x="60" y="81"/>
                  </a:cubicBezTo>
                  <a:cubicBezTo>
                    <a:pt x="58" y="82"/>
                    <a:pt x="56" y="82"/>
                    <a:pt x="54" y="82"/>
                  </a:cubicBezTo>
                  <a:cubicBezTo>
                    <a:pt x="52" y="82"/>
                    <a:pt x="50" y="82"/>
                    <a:pt x="49" y="81"/>
                  </a:cubicBezTo>
                  <a:cubicBezTo>
                    <a:pt x="47" y="81"/>
                    <a:pt x="45" y="81"/>
                    <a:pt x="43" y="80"/>
                  </a:cubicBezTo>
                  <a:cubicBezTo>
                    <a:pt x="41" y="79"/>
                    <a:pt x="40" y="78"/>
                    <a:pt x="38" y="77"/>
                  </a:cubicBezTo>
                  <a:cubicBezTo>
                    <a:pt x="37" y="76"/>
                    <a:pt x="35" y="75"/>
                    <a:pt x="34" y="74"/>
                  </a:cubicBezTo>
                  <a:cubicBezTo>
                    <a:pt x="33" y="73"/>
                    <a:pt x="32" y="71"/>
                    <a:pt x="31" y="70"/>
                  </a:cubicBezTo>
                  <a:cubicBezTo>
                    <a:pt x="30" y="68"/>
                    <a:pt x="29" y="67"/>
                    <a:pt x="28" y="65"/>
                  </a:cubicBezTo>
                  <a:cubicBezTo>
                    <a:pt x="27" y="63"/>
                    <a:pt x="27" y="61"/>
                    <a:pt x="26" y="59"/>
                  </a:cubicBezTo>
                  <a:cubicBezTo>
                    <a:pt x="26" y="58"/>
                    <a:pt x="26" y="56"/>
                    <a:pt x="26" y="54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7" y="46"/>
                    <a:pt x="27" y="45"/>
                    <a:pt x="28" y="43"/>
                  </a:cubicBezTo>
                  <a:cubicBezTo>
                    <a:pt x="29" y="41"/>
                    <a:pt x="30" y="39"/>
                    <a:pt x="31" y="38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6" y="32"/>
                    <a:pt x="38" y="32"/>
                    <a:pt x="40" y="34"/>
                  </a:cubicBezTo>
                  <a:cubicBezTo>
                    <a:pt x="42" y="35"/>
                    <a:pt x="42" y="38"/>
                    <a:pt x="40" y="40"/>
                  </a:cubicBezTo>
                  <a:cubicBezTo>
                    <a:pt x="39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4" y="51"/>
                    <a:pt x="34" y="52"/>
                    <a:pt x="34" y="54"/>
                  </a:cubicBezTo>
                  <a:cubicBezTo>
                    <a:pt x="34" y="55"/>
                    <a:pt x="34" y="57"/>
                    <a:pt x="35" y="58"/>
                  </a:cubicBezTo>
                  <a:cubicBezTo>
                    <a:pt x="35" y="59"/>
                    <a:pt x="35" y="60"/>
                    <a:pt x="36" y="62"/>
                  </a:cubicBezTo>
                  <a:cubicBezTo>
                    <a:pt x="36" y="63"/>
                    <a:pt x="37" y="64"/>
                    <a:pt x="37" y="65"/>
                  </a:cubicBezTo>
                  <a:cubicBezTo>
                    <a:pt x="38" y="66"/>
                    <a:pt x="39" y="67"/>
                    <a:pt x="40" y="68"/>
                  </a:cubicBezTo>
                  <a:cubicBezTo>
                    <a:pt x="41" y="69"/>
                    <a:pt x="42" y="70"/>
                    <a:pt x="43" y="70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8" y="73"/>
                    <a:pt x="49" y="73"/>
                    <a:pt x="50" y="73"/>
                  </a:cubicBezTo>
                  <a:cubicBezTo>
                    <a:pt x="51" y="74"/>
                    <a:pt x="53" y="74"/>
                    <a:pt x="54" y="74"/>
                  </a:cubicBezTo>
                  <a:cubicBezTo>
                    <a:pt x="56" y="74"/>
                    <a:pt x="57" y="74"/>
                    <a:pt x="58" y="73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70"/>
                    <a:pt x="67" y="69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0"/>
                    <a:pt x="74" y="59"/>
                    <a:pt x="74" y="58"/>
                  </a:cubicBezTo>
                  <a:cubicBezTo>
                    <a:pt x="74" y="57"/>
                    <a:pt x="74" y="55"/>
                    <a:pt x="74" y="54"/>
                  </a:cubicBezTo>
                  <a:cubicBezTo>
                    <a:pt x="74" y="52"/>
                    <a:pt x="74" y="51"/>
                    <a:pt x="74" y="50"/>
                  </a:cubicBezTo>
                  <a:cubicBezTo>
                    <a:pt x="74" y="48"/>
                    <a:pt x="73" y="47"/>
                    <a:pt x="73" y="46"/>
                  </a:cubicBezTo>
                  <a:cubicBezTo>
                    <a:pt x="72" y="45"/>
                    <a:pt x="72" y="44"/>
                    <a:pt x="71" y="43"/>
                  </a:cubicBezTo>
                  <a:cubicBezTo>
                    <a:pt x="70" y="42"/>
                    <a:pt x="69" y="41"/>
                    <a:pt x="6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2555875" y="2038349"/>
            <a:ext cx="387350" cy="385763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40"/>
          <p:cNvSpPr>
            <a:spLocks noEditPoints="1"/>
          </p:cNvSpPr>
          <p:nvPr/>
        </p:nvSpPr>
        <p:spPr bwMode="auto">
          <a:xfrm>
            <a:off x="2630488" y="2135187"/>
            <a:ext cx="236537" cy="192087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2555875" y="3560762"/>
            <a:ext cx="387350" cy="385762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41"/>
          <p:cNvSpPr>
            <a:spLocks noEditPoints="1"/>
          </p:cNvSpPr>
          <p:nvPr/>
        </p:nvSpPr>
        <p:spPr bwMode="auto">
          <a:xfrm>
            <a:off x="2647950" y="3633787"/>
            <a:ext cx="193675" cy="231775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Group 55"/>
          <p:cNvGrpSpPr/>
          <p:nvPr/>
        </p:nvGrpSpPr>
        <p:grpSpPr bwMode="auto">
          <a:xfrm>
            <a:off x="3203575" y="1489074"/>
            <a:ext cx="1784350" cy="2670175"/>
            <a:chOff x="2018" y="939"/>
            <a:chExt cx="1124" cy="1682"/>
          </a:xfrm>
        </p:grpSpPr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2018" y="1291"/>
              <a:ext cx="1124" cy="1330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2402" y="1320"/>
              <a:ext cx="346" cy="552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2289" y="1872"/>
              <a:ext cx="575" cy="24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2133" y="2112"/>
              <a:ext cx="888" cy="24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2045" y="2352"/>
              <a:ext cx="1093" cy="239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2567" y="1508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2453" y="1134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2599" y="1033"/>
              <a:ext cx="57" cy="56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2505" y="939"/>
              <a:ext cx="69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511" y="1685"/>
              <a:ext cx="50" cy="50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2528" y="2182"/>
              <a:ext cx="120" cy="97"/>
            </a:xfrm>
            <a:custGeom>
              <a:avLst/>
              <a:gdLst>
                <a:gd name="T0" fmla="*/ 105 w 122"/>
                <a:gd name="T1" fmla="*/ 37 h 99"/>
                <a:gd name="T2" fmla="*/ 97 w 122"/>
                <a:gd name="T3" fmla="*/ 37 h 99"/>
                <a:gd name="T4" fmla="*/ 29 w 122"/>
                <a:gd name="T5" fmla="*/ 15 h 99"/>
                <a:gd name="T6" fmla="*/ 14 w 122"/>
                <a:gd name="T7" fmla="*/ 15 h 99"/>
                <a:gd name="T8" fmla="*/ 28 w 122"/>
                <a:gd name="T9" fmla="*/ 17 h 99"/>
                <a:gd name="T10" fmla="*/ 8 w 122"/>
                <a:gd name="T11" fmla="*/ 17 h 99"/>
                <a:gd name="T12" fmla="*/ 8 w 122"/>
                <a:gd name="T13" fmla="*/ 12 h 99"/>
                <a:gd name="T14" fmla="*/ 11 w 122"/>
                <a:gd name="T15" fmla="*/ 9 h 99"/>
                <a:gd name="T16" fmla="*/ 33 w 122"/>
                <a:gd name="T17" fmla="*/ 3 h 99"/>
                <a:gd name="T18" fmla="*/ 38 w 122"/>
                <a:gd name="T19" fmla="*/ 0 h 99"/>
                <a:gd name="T20" fmla="*/ 88 w 122"/>
                <a:gd name="T21" fmla="*/ 4 h 99"/>
                <a:gd name="T22" fmla="*/ 117 w 122"/>
                <a:gd name="T23" fmla="*/ 17 h 99"/>
                <a:gd name="T24" fmla="*/ 122 w 122"/>
                <a:gd name="T25" fmla="*/ 22 h 99"/>
                <a:gd name="T26" fmla="*/ 117 w 122"/>
                <a:gd name="T27" fmla="*/ 99 h 99"/>
                <a:gd name="T28" fmla="*/ 4 w 122"/>
                <a:gd name="T29" fmla="*/ 99 h 99"/>
                <a:gd name="T30" fmla="*/ 0 w 122"/>
                <a:gd name="T31" fmla="*/ 94 h 99"/>
                <a:gd name="T32" fmla="*/ 4 w 122"/>
                <a:gd name="T33" fmla="*/ 17 h 99"/>
                <a:gd name="T34" fmla="*/ 8 w 122"/>
                <a:gd name="T35" fmla="*/ 17 h 99"/>
                <a:gd name="T36" fmla="*/ 61 w 122"/>
                <a:gd name="T37" fmla="*/ 36 h 99"/>
                <a:gd name="T38" fmla="*/ 77 w 122"/>
                <a:gd name="T39" fmla="*/ 52 h 99"/>
                <a:gd name="T40" fmla="*/ 45 w 122"/>
                <a:gd name="T41" fmla="*/ 52 h 99"/>
                <a:gd name="T42" fmla="*/ 68 w 122"/>
                <a:gd name="T43" fmla="*/ 45 h 99"/>
                <a:gd name="T44" fmla="*/ 61 w 122"/>
                <a:gd name="T45" fmla="*/ 42 h 99"/>
                <a:gd name="T46" fmla="*/ 61 w 122"/>
                <a:gd name="T47" fmla="*/ 62 h 99"/>
                <a:gd name="T48" fmla="*/ 68 w 122"/>
                <a:gd name="T49" fmla="*/ 45 h 99"/>
                <a:gd name="T50" fmla="*/ 32 w 122"/>
                <a:gd name="T51" fmla="*/ 27 h 99"/>
                <a:gd name="T52" fmla="*/ 9 w 122"/>
                <a:gd name="T53" fmla="*/ 27 h 99"/>
                <a:gd name="T54" fmla="*/ 113 w 122"/>
                <a:gd name="T55" fmla="*/ 90 h 99"/>
                <a:gd name="T56" fmla="*/ 90 w 122"/>
                <a:gd name="T57" fmla="*/ 27 h 99"/>
                <a:gd name="T58" fmla="*/ 86 w 122"/>
                <a:gd name="T59" fmla="*/ 24 h 99"/>
                <a:gd name="T60" fmla="*/ 41 w 122"/>
                <a:gd name="T61" fmla="*/ 10 h 99"/>
                <a:gd name="T62" fmla="*/ 32 w 122"/>
                <a:gd name="T63" fmla="*/ 27 h 99"/>
                <a:gd name="T64" fmla="*/ 61 w 122"/>
                <a:gd name="T65" fmla="*/ 19 h 99"/>
                <a:gd name="T66" fmla="*/ 61 w 122"/>
                <a:gd name="T67" fmla="*/ 84 h 99"/>
                <a:gd name="T68" fmla="*/ 61 w 122"/>
                <a:gd name="T69" fmla="*/ 19 h 99"/>
                <a:gd name="T70" fmla="*/ 61 w 122"/>
                <a:gd name="T71" fmla="*/ 29 h 99"/>
                <a:gd name="T72" fmla="*/ 61 w 122"/>
                <a:gd name="T73" fmla="*/ 75 h 99"/>
                <a:gd name="T74" fmla="*/ 61 w 122"/>
                <a:gd name="T7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99">
                  <a:moveTo>
                    <a:pt x="101" y="33"/>
                  </a:moveTo>
                  <a:cubicBezTo>
                    <a:pt x="103" y="33"/>
                    <a:pt x="105" y="35"/>
                    <a:pt x="105" y="37"/>
                  </a:cubicBezTo>
                  <a:cubicBezTo>
                    <a:pt x="105" y="40"/>
                    <a:pt x="103" y="42"/>
                    <a:pt x="101" y="42"/>
                  </a:cubicBezTo>
                  <a:cubicBezTo>
                    <a:pt x="99" y="42"/>
                    <a:pt x="97" y="40"/>
                    <a:pt x="97" y="37"/>
                  </a:cubicBezTo>
                  <a:cubicBezTo>
                    <a:pt x="97" y="35"/>
                    <a:pt x="99" y="33"/>
                    <a:pt x="101" y="33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9"/>
                    <a:pt x="1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1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7"/>
                    <a:pt x="122" y="19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7"/>
                    <a:pt x="120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2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1" y="36"/>
                  </a:moveTo>
                  <a:cubicBezTo>
                    <a:pt x="61" y="36"/>
                    <a:pt x="61" y="36"/>
                    <a:pt x="61" y="36"/>
                  </a:cubicBezTo>
                  <a:cubicBezTo>
                    <a:pt x="65" y="36"/>
                    <a:pt x="69" y="38"/>
                    <a:pt x="72" y="41"/>
                  </a:cubicBezTo>
                  <a:cubicBezTo>
                    <a:pt x="75" y="44"/>
                    <a:pt x="77" y="48"/>
                    <a:pt x="77" y="52"/>
                  </a:cubicBezTo>
                  <a:cubicBezTo>
                    <a:pt x="77" y="60"/>
                    <a:pt x="70" y="68"/>
                    <a:pt x="61" y="68"/>
                  </a:cubicBezTo>
                  <a:cubicBezTo>
                    <a:pt x="52" y="68"/>
                    <a:pt x="45" y="61"/>
                    <a:pt x="45" y="52"/>
                  </a:cubicBezTo>
                  <a:cubicBezTo>
                    <a:pt x="45" y="43"/>
                    <a:pt x="52" y="36"/>
                    <a:pt x="61" y="36"/>
                  </a:cubicBezTo>
                  <a:close/>
                  <a:moveTo>
                    <a:pt x="68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6" y="43"/>
                    <a:pt x="64" y="42"/>
                    <a:pt x="61" y="42"/>
                  </a:cubicBezTo>
                  <a:cubicBezTo>
                    <a:pt x="55" y="42"/>
                    <a:pt x="51" y="46"/>
                    <a:pt x="51" y="52"/>
                  </a:cubicBezTo>
                  <a:cubicBezTo>
                    <a:pt x="51" y="57"/>
                    <a:pt x="55" y="62"/>
                    <a:pt x="61" y="62"/>
                  </a:cubicBezTo>
                  <a:cubicBezTo>
                    <a:pt x="66" y="62"/>
                    <a:pt x="71" y="57"/>
                    <a:pt x="71" y="52"/>
                  </a:cubicBezTo>
                  <a:cubicBezTo>
                    <a:pt x="71" y="49"/>
                    <a:pt x="70" y="46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7"/>
                    <a:pt x="86" y="26"/>
                    <a:pt x="86" y="24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5"/>
                    <a:pt x="34" y="27"/>
                    <a:pt x="32" y="27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79" y="19"/>
                    <a:pt x="93" y="34"/>
                    <a:pt x="93" y="52"/>
                  </a:cubicBezTo>
                  <a:cubicBezTo>
                    <a:pt x="93" y="70"/>
                    <a:pt x="79" y="84"/>
                    <a:pt x="61" y="84"/>
                  </a:cubicBezTo>
                  <a:cubicBezTo>
                    <a:pt x="43" y="84"/>
                    <a:pt x="28" y="70"/>
                    <a:pt x="28" y="52"/>
                  </a:cubicBezTo>
                  <a:cubicBezTo>
                    <a:pt x="28" y="34"/>
                    <a:pt x="43" y="19"/>
                    <a:pt x="61" y="19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48" y="29"/>
                    <a:pt x="38" y="39"/>
                    <a:pt x="38" y="52"/>
                  </a:cubicBezTo>
                  <a:cubicBezTo>
                    <a:pt x="38" y="65"/>
                    <a:pt x="48" y="75"/>
                    <a:pt x="61" y="75"/>
                  </a:cubicBezTo>
                  <a:cubicBezTo>
                    <a:pt x="73" y="75"/>
                    <a:pt x="84" y="64"/>
                    <a:pt x="84" y="52"/>
                  </a:cubicBezTo>
                  <a:cubicBezTo>
                    <a:pt x="84" y="39"/>
                    <a:pt x="74" y="29"/>
                    <a:pt x="61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2525" y="1936"/>
              <a:ext cx="126" cy="102"/>
            </a:xfrm>
            <a:custGeom>
              <a:avLst/>
              <a:gdLst>
                <a:gd name="T0" fmla="*/ 89 w 128"/>
                <a:gd name="T1" fmla="*/ 31 h 104"/>
                <a:gd name="T2" fmla="*/ 9 w 128"/>
                <a:gd name="T3" fmla="*/ 81 h 104"/>
                <a:gd name="T4" fmla="*/ 98 w 128"/>
                <a:gd name="T5" fmla="*/ 64 h 104"/>
                <a:gd name="T6" fmla="*/ 98 w 128"/>
                <a:gd name="T7" fmla="*/ 64 h 104"/>
                <a:gd name="T8" fmla="*/ 93 w 128"/>
                <a:gd name="T9" fmla="*/ 91 h 104"/>
                <a:gd name="T10" fmla="*/ 81 w 128"/>
                <a:gd name="T11" fmla="*/ 91 h 104"/>
                <a:gd name="T12" fmla="*/ 119 w 128"/>
                <a:gd name="T13" fmla="*/ 95 h 104"/>
                <a:gd name="T14" fmla="*/ 81 w 128"/>
                <a:gd name="T15" fmla="*/ 9 h 104"/>
                <a:gd name="T16" fmla="*/ 93 w 128"/>
                <a:gd name="T17" fmla="*/ 22 h 104"/>
                <a:gd name="T18" fmla="*/ 98 w 128"/>
                <a:gd name="T19" fmla="*/ 26 h 104"/>
                <a:gd name="T20" fmla="*/ 98 w 128"/>
                <a:gd name="T21" fmla="*/ 28 h 104"/>
                <a:gd name="T22" fmla="*/ 116 w 128"/>
                <a:gd name="T23" fmla="*/ 31 h 104"/>
                <a:gd name="T24" fmla="*/ 98 w 128"/>
                <a:gd name="T25" fmla="*/ 33 h 104"/>
                <a:gd name="T26" fmla="*/ 98 w 128"/>
                <a:gd name="T27" fmla="*/ 43 h 104"/>
                <a:gd name="T28" fmla="*/ 113 w 128"/>
                <a:gd name="T29" fmla="*/ 43 h 104"/>
                <a:gd name="T30" fmla="*/ 113 w 128"/>
                <a:gd name="T31" fmla="*/ 49 h 104"/>
                <a:gd name="T32" fmla="*/ 98 w 128"/>
                <a:gd name="T33" fmla="*/ 49 h 104"/>
                <a:gd name="T34" fmla="*/ 98 w 128"/>
                <a:gd name="T35" fmla="*/ 58 h 104"/>
                <a:gd name="T36" fmla="*/ 116 w 128"/>
                <a:gd name="T37" fmla="*/ 61 h 104"/>
                <a:gd name="T38" fmla="*/ 98 w 128"/>
                <a:gd name="T39" fmla="*/ 64 h 104"/>
                <a:gd name="T40" fmla="*/ 33 w 128"/>
                <a:gd name="T41" fmla="*/ 104 h 104"/>
                <a:gd name="T42" fmla="*/ 33 w 128"/>
                <a:gd name="T43" fmla="*/ 98 h 104"/>
                <a:gd name="T44" fmla="*/ 44 w 128"/>
                <a:gd name="T45" fmla="*/ 91 h 104"/>
                <a:gd name="T46" fmla="*/ 0 w 128"/>
                <a:gd name="T47" fmla="*/ 86 h 104"/>
                <a:gd name="T48" fmla="*/ 0 w 128"/>
                <a:gd name="T49" fmla="*/ 26 h 104"/>
                <a:gd name="T50" fmla="*/ 4 w 128"/>
                <a:gd name="T51" fmla="*/ 22 h 104"/>
                <a:gd name="T52" fmla="*/ 71 w 128"/>
                <a:gd name="T53" fmla="*/ 4 h 104"/>
                <a:gd name="T54" fmla="*/ 76 w 128"/>
                <a:gd name="T55" fmla="*/ 0 h 104"/>
                <a:gd name="T56" fmla="*/ 128 w 128"/>
                <a:gd name="T57" fmla="*/ 4 h 104"/>
                <a:gd name="T58" fmla="*/ 128 w 128"/>
                <a:gd name="T59" fmla="*/ 99 h 104"/>
                <a:gd name="T60" fmla="*/ 123 w 128"/>
                <a:gd name="T61" fmla="*/ 104 h 104"/>
                <a:gd name="T62" fmla="*/ 71 w 128"/>
                <a:gd name="T63" fmla="*/ 99 h 104"/>
                <a:gd name="T64" fmla="*/ 71 w 128"/>
                <a:gd name="T65" fmla="*/ 91 h 104"/>
                <a:gd name="T66" fmla="*/ 54 w 128"/>
                <a:gd name="T67" fmla="*/ 98 h 104"/>
                <a:gd name="T68" fmla="*/ 67 w 128"/>
                <a:gd name="T69" fmla="*/ 101 h 104"/>
                <a:gd name="T70" fmla="*/ 33 w 128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4">
                  <a:moveTo>
                    <a:pt x="89" y="8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36" y="81"/>
                    <a:pt x="62" y="81"/>
                    <a:pt x="89" y="81"/>
                  </a:cubicBezTo>
                  <a:close/>
                  <a:moveTo>
                    <a:pt x="98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9"/>
                    <a:pt x="96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6" y="22"/>
                    <a:pt x="98" y="24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6" y="29"/>
                    <a:pt x="116" y="31"/>
                  </a:cubicBezTo>
                  <a:cubicBezTo>
                    <a:pt x="116" y="32"/>
                    <a:pt x="114" y="33"/>
                    <a:pt x="113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3"/>
                    <a:pt x="116" y="44"/>
                    <a:pt x="116" y="46"/>
                  </a:cubicBezTo>
                  <a:cubicBezTo>
                    <a:pt x="116" y="47"/>
                    <a:pt x="114" y="49"/>
                    <a:pt x="113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4" y="58"/>
                    <a:pt x="116" y="59"/>
                    <a:pt x="116" y="61"/>
                  </a:cubicBezTo>
                  <a:cubicBezTo>
                    <a:pt x="116" y="62"/>
                    <a:pt x="114" y="64"/>
                    <a:pt x="113" y="64"/>
                  </a:cubicBezTo>
                  <a:cubicBezTo>
                    <a:pt x="98" y="64"/>
                    <a:pt x="98" y="64"/>
                    <a:pt x="98" y="64"/>
                  </a:cubicBezTo>
                  <a:close/>
                  <a:moveTo>
                    <a:pt x="33" y="104"/>
                  </a:move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3"/>
                    <a:pt x="31" y="101"/>
                  </a:cubicBezTo>
                  <a:cubicBezTo>
                    <a:pt x="31" y="100"/>
                    <a:pt x="32" y="98"/>
                    <a:pt x="3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2"/>
                    <a:pt x="126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3" y="104"/>
                    <a:pt x="71" y="102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7" y="100"/>
                    <a:pt x="67" y="101"/>
                  </a:cubicBezTo>
                  <a:cubicBezTo>
                    <a:pt x="67" y="103"/>
                    <a:pt x="66" y="104"/>
                    <a:pt x="64" y="104"/>
                  </a:cubicBezTo>
                  <a:cubicBezTo>
                    <a:pt x="54" y="104"/>
                    <a:pt x="44" y="104"/>
                    <a:pt x="33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2534" y="2400"/>
              <a:ext cx="102" cy="124"/>
            </a:xfrm>
            <a:custGeom>
              <a:avLst/>
              <a:gdLst>
                <a:gd name="T0" fmla="*/ 93 w 104"/>
                <a:gd name="T1" fmla="*/ 90 h 126"/>
                <a:gd name="T2" fmla="*/ 95 w 104"/>
                <a:gd name="T3" fmla="*/ 56 h 126"/>
                <a:gd name="T4" fmla="*/ 89 w 104"/>
                <a:gd name="T5" fmla="*/ 55 h 126"/>
                <a:gd name="T6" fmla="*/ 89 w 104"/>
                <a:gd name="T7" fmla="*/ 55 h 126"/>
                <a:gd name="T8" fmla="*/ 84 w 104"/>
                <a:gd name="T9" fmla="*/ 53 h 126"/>
                <a:gd name="T10" fmla="*/ 82 w 104"/>
                <a:gd name="T11" fmla="*/ 50 h 126"/>
                <a:gd name="T12" fmla="*/ 78 w 104"/>
                <a:gd name="T13" fmla="*/ 49 h 126"/>
                <a:gd name="T14" fmla="*/ 76 w 104"/>
                <a:gd name="T15" fmla="*/ 50 h 126"/>
                <a:gd name="T16" fmla="*/ 72 w 104"/>
                <a:gd name="T17" fmla="*/ 50 h 126"/>
                <a:gd name="T18" fmla="*/ 69 w 104"/>
                <a:gd name="T19" fmla="*/ 49 h 126"/>
                <a:gd name="T20" fmla="*/ 68 w 104"/>
                <a:gd name="T21" fmla="*/ 47 h 126"/>
                <a:gd name="T22" fmla="*/ 62 w 104"/>
                <a:gd name="T23" fmla="*/ 47 h 126"/>
                <a:gd name="T24" fmla="*/ 52 w 104"/>
                <a:gd name="T25" fmla="*/ 16 h 126"/>
                <a:gd name="T26" fmla="*/ 47 w 104"/>
                <a:gd name="T27" fmla="*/ 67 h 126"/>
                <a:gd name="T28" fmla="*/ 46 w 104"/>
                <a:gd name="T29" fmla="*/ 71 h 126"/>
                <a:gd name="T30" fmla="*/ 43 w 104"/>
                <a:gd name="T31" fmla="*/ 74 h 126"/>
                <a:gd name="T32" fmla="*/ 36 w 104"/>
                <a:gd name="T33" fmla="*/ 74 h 126"/>
                <a:gd name="T34" fmla="*/ 23 w 104"/>
                <a:gd name="T35" fmla="*/ 69 h 126"/>
                <a:gd name="T36" fmla="*/ 16 w 104"/>
                <a:gd name="T37" fmla="*/ 73 h 126"/>
                <a:gd name="T38" fmla="*/ 39 w 104"/>
                <a:gd name="T39" fmla="*/ 87 h 126"/>
                <a:gd name="T40" fmla="*/ 52 w 104"/>
                <a:gd name="T41" fmla="*/ 99 h 126"/>
                <a:gd name="T42" fmla="*/ 44 w 104"/>
                <a:gd name="T43" fmla="*/ 105 h 126"/>
                <a:gd name="T44" fmla="*/ 33 w 104"/>
                <a:gd name="T45" fmla="*/ 94 h 126"/>
                <a:gd name="T46" fmla="*/ 10 w 104"/>
                <a:gd name="T47" fmla="*/ 80 h 126"/>
                <a:gd name="T48" fmla="*/ 26 w 104"/>
                <a:gd name="T49" fmla="*/ 60 h 126"/>
                <a:gd name="T50" fmla="*/ 37 w 104"/>
                <a:gd name="T51" fmla="*/ 65 h 126"/>
                <a:gd name="T52" fmla="*/ 61 w 104"/>
                <a:gd name="T53" fmla="*/ 16 h 126"/>
                <a:gd name="T54" fmla="*/ 75 w 104"/>
                <a:gd name="T55" fmla="*/ 40 h 126"/>
                <a:gd name="T56" fmla="*/ 104 w 104"/>
                <a:gd name="T57" fmla="*/ 56 h 126"/>
                <a:gd name="T58" fmla="*/ 102 w 104"/>
                <a:gd name="T59" fmla="*/ 93 h 126"/>
                <a:gd name="T60" fmla="*/ 100 w 104"/>
                <a:gd name="T61" fmla="*/ 108 h 126"/>
                <a:gd name="T62" fmla="*/ 97 w 104"/>
                <a:gd name="T63" fmla="*/ 124 h 126"/>
                <a:gd name="T64" fmla="*/ 91 w 104"/>
                <a:gd name="T65" fmla="*/ 126 h 126"/>
                <a:gd name="T66" fmla="*/ 46 w 104"/>
                <a:gd name="T67" fmla="*/ 124 h 126"/>
                <a:gd name="T68" fmla="*/ 44 w 104"/>
                <a:gd name="T69" fmla="*/ 118 h 126"/>
                <a:gd name="T70" fmla="*/ 44 w 104"/>
                <a:gd name="T71" fmla="*/ 105 h 126"/>
                <a:gd name="T72" fmla="*/ 53 w 104"/>
                <a:gd name="T73" fmla="*/ 108 h 126"/>
                <a:gd name="T74" fmla="*/ 90 w 104"/>
                <a:gd name="T75" fmla="*/ 117 h 126"/>
                <a:gd name="T76" fmla="*/ 53 w 104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6">
                  <a:moveTo>
                    <a:pt x="89" y="99"/>
                  </a:moveTo>
                  <a:cubicBezTo>
                    <a:pt x="90" y="96"/>
                    <a:pt x="92" y="93"/>
                    <a:pt x="93" y="90"/>
                  </a:cubicBezTo>
                  <a:cubicBezTo>
                    <a:pt x="94" y="86"/>
                    <a:pt x="95" y="82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3"/>
                    <a:pt x="92" y="54"/>
                    <a:pt x="92" y="54"/>
                  </a:cubicBezTo>
                  <a:cubicBezTo>
                    <a:pt x="91" y="55"/>
                    <a:pt x="90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4"/>
                    <a:pt x="84" y="54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3" y="52"/>
                    <a:pt x="83" y="51"/>
                    <a:pt x="82" y="50"/>
                  </a:cubicBezTo>
                  <a:cubicBezTo>
                    <a:pt x="82" y="48"/>
                    <a:pt x="79" y="47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5" y="50"/>
                    <a:pt x="74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0" y="50"/>
                    <a:pt x="7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8"/>
                    <a:pt x="68" y="47"/>
                    <a:pt x="68" y="4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4"/>
                    <a:pt x="63" y="45"/>
                    <a:pt x="62" y="47"/>
                  </a:cubicBezTo>
                  <a:cubicBezTo>
                    <a:pt x="61" y="52"/>
                    <a:pt x="52" y="53"/>
                    <a:pt x="52" y="4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3"/>
                    <a:pt x="47" y="13"/>
                    <a:pt x="47" y="16"/>
                  </a:cubicBezTo>
                  <a:cubicBezTo>
                    <a:pt x="47" y="33"/>
                    <a:pt x="47" y="50"/>
                    <a:pt x="47" y="67"/>
                  </a:cubicBezTo>
                  <a:cubicBezTo>
                    <a:pt x="47" y="69"/>
                    <a:pt x="46" y="70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5" y="72"/>
                    <a:pt x="44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5"/>
                    <a:pt x="41" y="75"/>
                    <a:pt x="39" y="75"/>
                  </a:cubicBezTo>
                  <a:cubicBezTo>
                    <a:pt x="38" y="75"/>
                    <a:pt x="37" y="75"/>
                    <a:pt x="36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7" y="71"/>
                    <a:pt x="25" y="70"/>
                    <a:pt x="23" y="69"/>
                  </a:cubicBezTo>
                  <a:cubicBezTo>
                    <a:pt x="22" y="69"/>
                    <a:pt x="20" y="68"/>
                    <a:pt x="19" y="68"/>
                  </a:cubicBezTo>
                  <a:cubicBezTo>
                    <a:pt x="16" y="68"/>
                    <a:pt x="13" y="71"/>
                    <a:pt x="16" y="73"/>
                  </a:cubicBezTo>
                  <a:cubicBezTo>
                    <a:pt x="17" y="74"/>
                    <a:pt x="19" y="75"/>
                    <a:pt x="21" y="76"/>
                  </a:cubicBezTo>
                  <a:cubicBezTo>
                    <a:pt x="28" y="79"/>
                    <a:pt x="33" y="83"/>
                    <a:pt x="39" y="87"/>
                  </a:cubicBezTo>
                  <a:cubicBezTo>
                    <a:pt x="43" y="91"/>
                    <a:pt x="47" y="95"/>
                    <a:pt x="51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89" y="99"/>
                    <a:pt x="89" y="99"/>
                    <a:pt x="89" y="99"/>
                  </a:cubicBezTo>
                  <a:close/>
                  <a:moveTo>
                    <a:pt x="44" y="105"/>
                  </a:moveTo>
                  <a:cubicBezTo>
                    <a:pt x="44" y="105"/>
                    <a:pt x="44" y="105"/>
                    <a:pt x="44" y="105"/>
                  </a:cubicBezTo>
                  <a:cubicBezTo>
                    <a:pt x="40" y="101"/>
                    <a:pt x="37" y="98"/>
                    <a:pt x="33" y="94"/>
                  </a:cubicBezTo>
                  <a:cubicBezTo>
                    <a:pt x="28" y="90"/>
                    <a:pt x="23" y="87"/>
                    <a:pt x="17" y="85"/>
                  </a:cubicBezTo>
                  <a:cubicBezTo>
                    <a:pt x="14" y="83"/>
                    <a:pt x="12" y="82"/>
                    <a:pt x="10" y="80"/>
                  </a:cubicBezTo>
                  <a:cubicBezTo>
                    <a:pt x="0" y="72"/>
                    <a:pt x="8" y="59"/>
                    <a:pt x="19" y="59"/>
                  </a:cubicBezTo>
                  <a:cubicBezTo>
                    <a:pt x="21" y="59"/>
                    <a:pt x="24" y="59"/>
                    <a:pt x="26" y="60"/>
                  </a:cubicBezTo>
                  <a:cubicBezTo>
                    <a:pt x="28" y="61"/>
                    <a:pt x="31" y="62"/>
                    <a:pt x="33" y="63"/>
                  </a:cubicBezTo>
                  <a:cubicBezTo>
                    <a:pt x="35" y="64"/>
                    <a:pt x="36" y="64"/>
                    <a:pt x="37" y="65"/>
                  </a:cubicBezTo>
                  <a:cubicBezTo>
                    <a:pt x="37" y="49"/>
                    <a:pt x="37" y="32"/>
                    <a:pt x="37" y="16"/>
                  </a:cubicBezTo>
                  <a:cubicBezTo>
                    <a:pt x="37" y="0"/>
                    <a:pt x="61" y="0"/>
                    <a:pt x="61" y="1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6" y="35"/>
                    <a:pt x="71" y="36"/>
                    <a:pt x="75" y="40"/>
                  </a:cubicBezTo>
                  <a:cubicBezTo>
                    <a:pt x="80" y="37"/>
                    <a:pt x="88" y="39"/>
                    <a:pt x="90" y="45"/>
                  </a:cubicBezTo>
                  <a:cubicBezTo>
                    <a:pt x="98" y="43"/>
                    <a:pt x="104" y="48"/>
                    <a:pt x="104" y="56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3"/>
                    <a:pt x="103" y="88"/>
                    <a:pt x="102" y="93"/>
                  </a:cubicBezTo>
                  <a:cubicBezTo>
                    <a:pt x="101" y="96"/>
                    <a:pt x="99" y="99"/>
                    <a:pt x="98" y="102"/>
                  </a:cubicBezTo>
                  <a:cubicBezTo>
                    <a:pt x="99" y="104"/>
                    <a:pt x="100" y="106"/>
                    <a:pt x="100" y="10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0"/>
                    <a:pt x="99" y="122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5"/>
                    <a:pt x="93" y="126"/>
                    <a:pt x="9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0" y="126"/>
                    <a:pt x="48" y="125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5" y="122"/>
                    <a:pt x="44" y="120"/>
                    <a:pt x="44" y="11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6"/>
                    <a:pt x="44" y="105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723063" y="19049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723063" y="26352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6723063" y="33972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355600" y="19494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355600" y="26796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355600" y="34416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575286"/>
            <a:ext cx="3157388" cy="29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/>
          <p:nvPr/>
        </p:nvSpPr>
        <p:spPr>
          <a:xfrm>
            <a:off x="1040655" y="1958280"/>
            <a:ext cx="2537174" cy="140541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Picture 6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0550" y="2659156"/>
            <a:ext cx="2763405" cy="172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/>
          <p:nvPr/>
        </p:nvSpPr>
        <p:spPr>
          <a:xfrm>
            <a:off x="2617132" y="2878842"/>
            <a:ext cx="1680052" cy="105625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9" name="Freeform 6"/>
          <p:cNvSpPr/>
          <p:nvPr/>
        </p:nvSpPr>
        <p:spPr bwMode="auto">
          <a:xfrm>
            <a:off x="5204864" y="1793130"/>
            <a:ext cx="479425" cy="2247006"/>
          </a:xfrm>
          <a:custGeom>
            <a:avLst/>
            <a:gdLst>
              <a:gd name="T0" fmla="*/ 1368 w 1368"/>
              <a:gd name="T1" fmla="*/ 3205 h 6410"/>
              <a:gd name="T2" fmla="*/ 829 w 1368"/>
              <a:gd name="T3" fmla="*/ 2536 h 6410"/>
              <a:gd name="T4" fmla="*/ 829 w 1368"/>
              <a:gd name="T5" fmla="*/ 1353 h 6410"/>
              <a:gd name="T6" fmla="*/ 1368 w 1368"/>
              <a:gd name="T7" fmla="*/ 684 h 6410"/>
              <a:gd name="T8" fmla="*/ 684 w 1368"/>
              <a:gd name="T9" fmla="*/ 0 h 6410"/>
              <a:gd name="T10" fmla="*/ 0 w 1368"/>
              <a:gd name="T11" fmla="*/ 684 h 6410"/>
              <a:gd name="T12" fmla="*/ 540 w 1368"/>
              <a:gd name="T13" fmla="*/ 1353 h 6410"/>
              <a:gd name="T14" fmla="*/ 540 w 1368"/>
              <a:gd name="T15" fmla="*/ 2536 h 6410"/>
              <a:gd name="T16" fmla="*/ 0 w 1368"/>
              <a:gd name="T17" fmla="*/ 3205 h 6410"/>
              <a:gd name="T18" fmla="*/ 540 w 1368"/>
              <a:gd name="T19" fmla="*/ 3874 h 6410"/>
              <a:gd name="T20" fmla="*/ 540 w 1368"/>
              <a:gd name="T21" fmla="*/ 5057 h 6410"/>
              <a:gd name="T22" fmla="*/ 0 w 1368"/>
              <a:gd name="T23" fmla="*/ 5726 h 6410"/>
              <a:gd name="T24" fmla="*/ 684 w 1368"/>
              <a:gd name="T25" fmla="*/ 6410 h 6410"/>
              <a:gd name="T26" fmla="*/ 1368 w 1368"/>
              <a:gd name="T27" fmla="*/ 5726 h 6410"/>
              <a:gd name="T28" fmla="*/ 829 w 1368"/>
              <a:gd name="T29" fmla="*/ 5057 h 6410"/>
              <a:gd name="T30" fmla="*/ 829 w 1368"/>
              <a:gd name="T31" fmla="*/ 3874 h 6410"/>
              <a:gd name="T32" fmla="*/ 1368 w 1368"/>
              <a:gd name="T33" fmla="*/ 3205 h 6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8" h="6410">
                <a:moveTo>
                  <a:pt x="1368" y="3205"/>
                </a:moveTo>
                <a:cubicBezTo>
                  <a:pt x="1368" y="2877"/>
                  <a:pt x="1137" y="2603"/>
                  <a:pt x="829" y="2536"/>
                </a:cubicBezTo>
                <a:cubicBezTo>
                  <a:pt x="829" y="1353"/>
                  <a:pt x="829" y="1353"/>
                  <a:pt x="829" y="1353"/>
                </a:cubicBezTo>
                <a:cubicBezTo>
                  <a:pt x="1137" y="1286"/>
                  <a:pt x="1368" y="1012"/>
                  <a:pt x="1368" y="684"/>
                </a:cubicBezTo>
                <a:cubicBezTo>
                  <a:pt x="1368" y="306"/>
                  <a:pt x="1062" y="0"/>
                  <a:pt x="684" y="0"/>
                </a:cubicBezTo>
                <a:cubicBezTo>
                  <a:pt x="306" y="0"/>
                  <a:pt x="0" y="306"/>
                  <a:pt x="0" y="684"/>
                </a:cubicBezTo>
                <a:cubicBezTo>
                  <a:pt x="0" y="1012"/>
                  <a:pt x="231" y="1286"/>
                  <a:pt x="540" y="1353"/>
                </a:cubicBezTo>
                <a:cubicBezTo>
                  <a:pt x="540" y="2536"/>
                  <a:pt x="540" y="2536"/>
                  <a:pt x="540" y="2536"/>
                </a:cubicBezTo>
                <a:cubicBezTo>
                  <a:pt x="231" y="2603"/>
                  <a:pt x="0" y="2877"/>
                  <a:pt x="0" y="3205"/>
                </a:cubicBezTo>
                <a:cubicBezTo>
                  <a:pt x="0" y="3533"/>
                  <a:pt x="231" y="3807"/>
                  <a:pt x="540" y="3874"/>
                </a:cubicBezTo>
                <a:cubicBezTo>
                  <a:pt x="540" y="5057"/>
                  <a:pt x="540" y="5057"/>
                  <a:pt x="540" y="5057"/>
                </a:cubicBezTo>
                <a:cubicBezTo>
                  <a:pt x="231" y="5124"/>
                  <a:pt x="0" y="5398"/>
                  <a:pt x="0" y="5726"/>
                </a:cubicBezTo>
                <a:cubicBezTo>
                  <a:pt x="0" y="6104"/>
                  <a:pt x="306" y="6410"/>
                  <a:pt x="684" y="6410"/>
                </a:cubicBezTo>
                <a:cubicBezTo>
                  <a:pt x="1062" y="6410"/>
                  <a:pt x="1368" y="6104"/>
                  <a:pt x="1368" y="5726"/>
                </a:cubicBezTo>
                <a:cubicBezTo>
                  <a:pt x="1368" y="5398"/>
                  <a:pt x="1137" y="5124"/>
                  <a:pt x="829" y="5057"/>
                </a:cubicBezTo>
                <a:cubicBezTo>
                  <a:pt x="829" y="3874"/>
                  <a:pt x="829" y="3874"/>
                  <a:pt x="829" y="3874"/>
                </a:cubicBezTo>
                <a:cubicBezTo>
                  <a:pt x="1137" y="3807"/>
                  <a:pt x="1368" y="3533"/>
                  <a:pt x="1368" y="3205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268364" y="1856649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268364" y="2739572"/>
            <a:ext cx="352425" cy="354122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268364" y="3624083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5896193" y="1663584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66"/>
          <p:cNvSpPr>
            <a:spLocks noChangeArrowheads="1"/>
          </p:cNvSpPr>
          <p:nvPr/>
        </p:nvSpPr>
        <p:spPr bwMode="auto">
          <a:xfrm>
            <a:off x="5896193" y="2547301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Rectangle 66"/>
          <p:cNvSpPr>
            <a:spLocks noChangeArrowheads="1"/>
          </p:cNvSpPr>
          <p:nvPr/>
        </p:nvSpPr>
        <p:spPr bwMode="auto">
          <a:xfrm>
            <a:off x="5896193" y="3431018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98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问题评估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相关对策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研究总结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成绩与思考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相关建议与论文总结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4333201" y="2184179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471488" y="1182524"/>
            <a:ext cx="26527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3242763" y="1182524"/>
            <a:ext cx="26527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6084168" y="1182524"/>
            <a:ext cx="26527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9"/>
          <p:cNvSpPr/>
          <p:nvPr/>
        </p:nvSpPr>
        <p:spPr>
          <a:xfrm>
            <a:off x="0" y="2913926"/>
            <a:ext cx="91535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-9525" y="2913926"/>
            <a:ext cx="9170988" cy="6096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23" name="Rectangle 18"/>
          <p:cNvSpPr/>
          <p:nvPr/>
        </p:nvSpPr>
        <p:spPr>
          <a:xfrm>
            <a:off x="3633288" y="1377787"/>
            <a:ext cx="1845469" cy="1143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Rectangle 19"/>
          <p:cNvSpPr/>
          <p:nvPr/>
        </p:nvSpPr>
        <p:spPr>
          <a:xfrm>
            <a:off x="867570" y="1377787"/>
            <a:ext cx="1836738" cy="1143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Rectangle 20"/>
          <p:cNvSpPr/>
          <p:nvPr/>
        </p:nvSpPr>
        <p:spPr>
          <a:xfrm>
            <a:off x="6466755" y="1377787"/>
            <a:ext cx="1847851" cy="1143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41996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</p:txBody>
      </p:sp>
      <p:sp>
        <p:nvSpPr>
          <p:cNvPr id="27" name="Rectangle 66"/>
          <p:cNvSpPr>
            <a:spLocks noChangeArrowheads="1"/>
          </p:cNvSpPr>
          <p:nvPr/>
        </p:nvSpPr>
        <p:spPr bwMode="auto">
          <a:xfrm>
            <a:off x="940423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3772789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TWO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6660233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THREE</a:t>
            </a:r>
          </a:p>
        </p:txBody>
      </p:sp>
      <p:sp>
        <p:nvSpPr>
          <p:cNvPr id="32" name="Rectangle 66"/>
          <p:cNvSpPr>
            <a:spLocks noChangeArrowheads="1"/>
          </p:cNvSpPr>
          <p:nvPr/>
        </p:nvSpPr>
        <p:spPr bwMode="auto">
          <a:xfrm>
            <a:off x="3697807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6552309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3"/>
          <p:cNvSpPr/>
          <p:nvPr/>
        </p:nvSpPr>
        <p:spPr>
          <a:xfrm>
            <a:off x="1" y="3756158"/>
            <a:ext cx="9143999" cy="100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graphicFrame>
        <p:nvGraphicFramePr>
          <p:cNvPr id="6" name="Chart 137"/>
          <p:cNvGraphicFramePr/>
          <p:nvPr/>
        </p:nvGraphicFramePr>
        <p:xfrm>
          <a:off x="962076" y="979590"/>
          <a:ext cx="7702775" cy="244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圆角矩形 6"/>
          <p:cNvSpPr/>
          <p:nvPr/>
        </p:nvSpPr>
        <p:spPr>
          <a:xfrm>
            <a:off x="1331640" y="3633007"/>
            <a:ext cx="1584176" cy="246302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HERE</a:t>
            </a:r>
          </a:p>
        </p:txBody>
      </p:sp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1331640" y="4036500"/>
            <a:ext cx="619311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Freeform 26"/>
          <p:cNvSpPr/>
          <p:nvPr/>
        </p:nvSpPr>
        <p:spPr bwMode="auto">
          <a:xfrm>
            <a:off x="3698544" y="2941935"/>
            <a:ext cx="1139192" cy="1458296"/>
          </a:xfrm>
          <a:custGeom>
            <a:avLst/>
            <a:gdLst>
              <a:gd name="T0" fmla="*/ 332 w 424"/>
              <a:gd name="T1" fmla="*/ 3 h 542"/>
              <a:gd name="T2" fmla="*/ 423 w 424"/>
              <a:gd name="T3" fmla="*/ 121 h 542"/>
              <a:gd name="T4" fmla="*/ 421 w 424"/>
              <a:gd name="T5" fmla="*/ 125 h 542"/>
              <a:gd name="T6" fmla="*/ 395 w 424"/>
              <a:gd name="T7" fmla="*/ 125 h 542"/>
              <a:gd name="T8" fmla="*/ 395 w 424"/>
              <a:gd name="T9" fmla="*/ 344 h 542"/>
              <a:gd name="T10" fmla="*/ 395 w 424"/>
              <a:gd name="T11" fmla="*/ 344 h 542"/>
              <a:gd name="T12" fmla="*/ 197 w 424"/>
              <a:gd name="T13" fmla="*/ 542 h 542"/>
              <a:gd name="T14" fmla="*/ 0 w 424"/>
              <a:gd name="T15" fmla="*/ 358 h 542"/>
              <a:gd name="T16" fmla="*/ 96 w 424"/>
              <a:gd name="T17" fmla="*/ 478 h 542"/>
              <a:gd name="T18" fmla="*/ 260 w 424"/>
              <a:gd name="T19" fmla="*/ 352 h 542"/>
              <a:gd name="T20" fmla="*/ 260 w 424"/>
              <a:gd name="T21" fmla="*/ 125 h 542"/>
              <a:gd name="T22" fmla="*/ 234 w 424"/>
              <a:gd name="T23" fmla="*/ 125 h 542"/>
              <a:gd name="T24" fmla="*/ 232 w 424"/>
              <a:gd name="T25" fmla="*/ 121 h 542"/>
              <a:gd name="T26" fmla="*/ 323 w 424"/>
              <a:gd name="T27" fmla="*/ 3 h 542"/>
              <a:gd name="T28" fmla="*/ 332 w 424"/>
              <a:gd name="T29" fmla="*/ 3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4" h="542">
                <a:moveTo>
                  <a:pt x="332" y="3"/>
                </a:moveTo>
                <a:cubicBezTo>
                  <a:pt x="423" y="121"/>
                  <a:pt x="423" y="121"/>
                  <a:pt x="423" y="121"/>
                </a:cubicBezTo>
                <a:cubicBezTo>
                  <a:pt x="424" y="123"/>
                  <a:pt x="423" y="125"/>
                  <a:pt x="421" y="125"/>
                </a:cubicBezTo>
                <a:cubicBezTo>
                  <a:pt x="395" y="125"/>
                  <a:pt x="395" y="125"/>
                  <a:pt x="395" y="125"/>
                </a:cubicBezTo>
                <a:cubicBezTo>
                  <a:pt x="395" y="344"/>
                  <a:pt x="395" y="344"/>
                  <a:pt x="395" y="344"/>
                </a:cubicBezTo>
                <a:cubicBezTo>
                  <a:pt x="395" y="344"/>
                  <a:pt x="395" y="344"/>
                  <a:pt x="395" y="344"/>
                </a:cubicBezTo>
                <a:cubicBezTo>
                  <a:pt x="395" y="453"/>
                  <a:pt x="306" y="542"/>
                  <a:pt x="197" y="542"/>
                </a:cubicBezTo>
                <a:cubicBezTo>
                  <a:pt x="102" y="542"/>
                  <a:pt x="0" y="478"/>
                  <a:pt x="0" y="358"/>
                </a:cubicBezTo>
                <a:cubicBezTo>
                  <a:pt x="14" y="414"/>
                  <a:pt x="30" y="463"/>
                  <a:pt x="96" y="478"/>
                </a:cubicBezTo>
                <a:cubicBezTo>
                  <a:pt x="191" y="499"/>
                  <a:pt x="260" y="424"/>
                  <a:pt x="260" y="352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2" y="125"/>
                  <a:pt x="231" y="123"/>
                  <a:pt x="232" y="121"/>
                </a:cubicBezTo>
                <a:cubicBezTo>
                  <a:pt x="323" y="3"/>
                  <a:pt x="323" y="3"/>
                  <a:pt x="323" y="3"/>
                </a:cubicBezTo>
                <a:cubicBezTo>
                  <a:pt x="325" y="0"/>
                  <a:pt x="330" y="0"/>
                  <a:pt x="332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692854" y="3573749"/>
            <a:ext cx="631620" cy="631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7" name="Freeform 28"/>
          <p:cNvSpPr/>
          <p:nvPr/>
        </p:nvSpPr>
        <p:spPr bwMode="auto">
          <a:xfrm>
            <a:off x="4305126" y="1425580"/>
            <a:ext cx="1140330" cy="1457158"/>
          </a:xfrm>
          <a:custGeom>
            <a:avLst/>
            <a:gdLst>
              <a:gd name="T0" fmla="*/ 92 w 424"/>
              <a:gd name="T1" fmla="*/ 539 h 542"/>
              <a:gd name="T2" fmla="*/ 1 w 424"/>
              <a:gd name="T3" fmla="*/ 421 h 542"/>
              <a:gd name="T4" fmla="*/ 3 w 424"/>
              <a:gd name="T5" fmla="*/ 417 h 542"/>
              <a:gd name="T6" fmla="*/ 29 w 424"/>
              <a:gd name="T7" fmla="*/ 417 h 542"/>
              <a:gd name="T8" fmla="*/ 29 w 424"/>
              <a:gd name="T9" fmla="*/ 197 h 542"/>
              <a:gd name="T10" fmla="*/ 29 w 424"/>
              <a:gd name="T11" fmla="*/ 198 h 542"/>
              <a:gd name="T12" fmla="*/ 227 w 424"/>
              <a:gd name="T13" fmla="*/ 0 h 542"/>
              <a:gd name="T14" fmla="*/ 424 w 424"/>
              <a:gd name="T15" fmla="*/ 184 h 542"/>
              <a:gd name="T16" fmla="*/ 327 w 424"/>
              <a:gd name="T17" fmla="*/ 64 h 542"/>
              <a:gd name="T18" fmla="*/ 164 w 424"/>
              <a:gd name="T19" fmla="*/ 190 h 542"/>
              <a:gd name="T20" fmla="*/ 164 w 424"/>
              <a:gd name="T21" fmla="*/ 417 h 542"/>
              <a:gd name="T22" fmla="*/ 190 w 424"/>
              <a:gd name="T23" fmla="*/ 417 h 542"/>
              <a:gd name="T24" fmla="*/ 192 w 424"/>
              <a:gd name="T25" fmla="*/ 421 h 542"/>
              <a:gd name="T26" fmla="*/ 101 w 424"/>
              <a:gd name="T27" fmla="*/ 539 h 542"/>
              <a:gd name="T28" fmla="*/ 92 w 424"/>
              <a:gd name="T29" fmla="*/ 539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4" h="542">
                <a:moveTo>
                  <a:pt x="92" y="539"/>
                </a:moveTo>
                <a:cubicBezTo>
                  <a:pt x="1" y="421"/>
                  <a:pt x="1" y="421"/>
                  <a:pt x="1" y="421"/>
                </a:cubicBezTo>
                <a:cubicBezTo>
                  <a:pt x="0" y="419"/>
                  <a:pt x="1" y="417"/>
                  <a:pt x="3" y="417"/>
                </a:cubicBezTo>
                <a:cubicBezTo>
                  <a:pt x="29" y="417"/>
                  <a:pt x="29" y="417"/>
                  <a:pt x="29" y="417"/>
                </a:cubicBezTo>
                <a:cubicBezTo>
                  <a:pt x="29" y="197"/>
                  <a:pt x="29" y="197"/>
                  <a:pt x="29" y="197"/>
                </a:cubicBezTo>
                <a:cubicBezTo>
                  <a:pt x="29" y="198"/>
                  <a:pt x="29" y="198"/>
                  <a:pt x="29" y="198"/>
                </a:cubicBezTo>
                <a:cubicBezTo>
                  <a:pt x="29" y="89"/>
                  <a:pt x="117" y="0"/>
                  <a:pt x="227" y="0"/>
                </a:cubicBezTo>
                <a:cubicBezTo>
                  <a:pt x="322" y="0"/>
                  <a:pt x="424" y="64"/>
                  <a:pt x="424" y="184"/>
                </a:cubicBezTo>
                <a:cubicBezTo>
                  <a:pt x="410" y="128"/>
                  <a:pt x="394" y="79"/>
                  <a:pt x="327" y="64"/>
                </a:cubicBezTo>
                <a:cubicBezTo>
                  <a:pt x="233" y="43"/>
                  <a:pt x="164" y="118"/>
                  <a:pt x="164" y="190"/>
                </a:cubicBezTo>
                <a:cubicBezTo>
                  <a:pt x="164" y="417"/>
                  <a:pt x="164" y="417"/>
                  <a:pt x="164" y="417"/>
                </a:cubicBezTo>
                <a:cubicBezTo>
                  <a:pt x="190" y="417"/>
                  <a:pt x="190" y="417"/>
                  <a:pt x="190" y="417"/>
                </a:cubicBezTo>
                <a:cubicBezTo>
                  <a:pt x="192" y="417"/>
                  <a:pt x="193" y="419"/>
                  <a:pt x="192" y="421"/>
                </a:cubicBezTo>
                <a:cubicBezTo>
                  <a:pt x="101" y="539"/>
                  <a:pt x="101" y="539"/>
                  <a:pt x="101" y="539"/>
                </a:cubicBezTo>
                <a:cubicBezTo>
                  <a:pt x="99" y="542"/>
                  <a:pt x="94" y="542"/>
                  <a:pt x="92" y="5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4816113" y="1619109"/>
            <a:ext cx="635034" cy="631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9" name="Freeform 30"/>
          <p:cNvSpPr/>
          <p:nvPr/>
        </p:nvSpPr>
        <p:spPr bwMode="auto">
          <a:xfrm>
            <a:off x="3085133" y="2035765"/>
            <a:ext cx="1456708" cy="1142959"/>
          </a:xfrm>
          <a:custGeom>
            <a:avLst/>
            <a:gdLst>
              <a:gd name="T0" fmla="*/ 539 w 542"/>
              <a:gd name="T1" fmla="*/ 333 h 425"/>
              <a:gd name="T2" fmla="*/ 421 w 542"/>
              <a:gd name="T3" fmla="*/ 424 h 425"/>
              <a:gd name="T4" fmla="*/ 417 w 542"/>
              <a:gd name="T5" fmla="*/ 422 h 425"/>
              <a:gd name="T6" fmla="*/ 417 w 542"/>
              <a:gd name="T7" fmla="*/ 396 h 425"/>
              <a:gd name="T8" fmla="*/ 197 w 542"/>
              <a:gd name="T9" fmla="*/ 396 h 425"/>
              <a:gd name="T10" fmla="*/ 198 w 542"/>
              <a:gd name="T11" fmla="*/ 396 h 425"/>
              <a:gd name="T12" fmla="*/ 0 w 542"/>
              <a:gd name="T13" fmla="*/ 198 h 425"/>
              <a:gd name="T14" fmla="*/ 184 w 542"/>
              <a:gd name="T15" fmla="*/ 0 h 425"/>
              <a:gd name="T16" fmla="*/ 64 w 542"/>
              <a:gd name="T17" fmla="*/ 97 h 425"/>
              <a:gd name="T18" fmla="*/ 190 w 542"/>
              <a:gd name="T19" fmla="*/ 261 h 425"/>
              <a:gd name="T20" fmla="*/ 417 w 542"/>
              <a:gd name="T21" fmla="*/ 261 h 425"/>
              <a:gd name="T22" fmla="*/ 417 w 542"/>
              <a:gd name="T23" fmla="*/ 235 h 425"/>
              <a:gd name="T24" fmla="*/ 421 w 542"/>
              <a:gd name="T25" fmla="*/ 233 h 425"/>
              <a:gd name="T26" fmla="*/ 539 w 542"/>
              <a:gd name="T27" fmla="*/ 324 h 425"/>
              <a:gd name="T28" fmla="*/ 539 w 542"/>
              <a:gd name="T29" fmla="*/ 333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2" h="425">
                <a:moveTo>
                  <a:pt x="539" y="333"/>
                </a:moveTo>
                <a:cubicBezTo>
                  <a:pt x="421" y="424"/>
                  <a:pt x="421" y="424"/>
                  <a:pt x="421" y="424"/>
                </a:cubicBezTo>
                <a:cubicBezTo>
                  <a:pt x="419" y="425"/>
                  <a:pt x="417" y="424"/>
                  <a:pt x="417" y="422"/>
                </a:cubicBezTo>
                <a:cubicBezTo>
                  <a:pt x="417" y="396"/>
                  <a:pt x="417" y="396"/>
                  <a:pt x="417" y="396"/>
                </a:cubicBezTo>
                <a:cubicBezTo>
                  <a:pt x="197" y="396"/>
                  <a:pt x="197" y="396"/>
                  <a:pt x="197" y="396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89" y="396"/>
                  <a:pt x="0" y="307"/>
                  <a:pt x="0" y="198"/>
                </a:cubicBezTo>
                <a:cubicBezTo>
                  <a:pt x="0" y="103"/>
                  <a:pt x="64" y="0"/>
                  <a:pt x="184" y="0"/>
                </a:cubicBezTo>
                <a:cubicBezTo>
                  <a:pt x="128" y="15"/>
                  <a:pt x="79" y="31"/>
                  <a:pt x="64" y="97"/>
                </a:cubicBezTo>
                <a:cubicBezTo>
                  <a:pt x="43" y="192"/>
                  <a:pt x="118" y="261"/>
                  <a:pt x="190" y="261"/>
                </a:cubicBezTo>
                <a:cubicBezTo>
                  <a:pt x="417" y="261"/>
                  <a:pt x="417" y="261"/>
                  <a:pt x="417" y="261"/>
                </a:cubicBezTo>
                <a:cubicBezTo>
                  <a:pt x="417" y="235"/>
                  <a:pt x="417" y="235"/>
                  <a:pt x="417" y="235"/>
                </a:cubicBezTo>
                <a:cubicBezTo>
                  <a:pt x="417" y="233"/>
                  <a:pt x="419" y="232"/>
                  <a:pt x="421" y="233"/>
                </a:cubicBezTo>
                <a:cubicBezTo>
                  <a:pt x="539" y="324"/>
                  <a:pt x="539" y="324"/>
                  <a:pt x="539" y="324"/>
                </a:cubicBezTo>
                <a:cubicBezTo>
                  <a:pt x="542" y="326"/>
                  <a:pt x="542" y="331"/>
                  <a:pt x="539" y="333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3278602" y="2033488"/>
            <a:ext cx="631620" cy="631814"/>
          </a:xfrm>
          <a:prstGeom prst="ellipse">
            <a:avLst/>
          </a:prstGeom>
          <a:solidFill>
            <a:srgbClr val="E94B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Freeform 32"/>
          <p:cNvSpPr/>
          <p:nvPr/>
        </p:nvSpPr>
        <p:spPr bwMode="auto">
          <a:xfrm>
            <a:off x="4601021" y="2645950"/>
            <a:ext cx="1457847" cy="1140681"/>
          </a:xfrm>
          <a:custGeom>
            <a:avLst/>
            <a:gdLst>
              <a:gd name="T0" fmla="*/ 3 w 542"/>
              <a:gd name="T1" fmla="*/ 92 h 424"/>
              <a:gd name="T2" fmla="*/ 121 w 542"/>
              <a:gd name="T3" fmla="*/ 1 h 424"/>
              <a:gd name="T4" fmla="*/ 125 w 542"/>
              <a:gd name="T5" fmla="*/ 3 h 424"/>
              <a:gd name="T6" fmla="*/ 125 w 542"/>
              <a:gd name="T7" fmla="*/ 29 h 424"/>
              <a:gd name="T8" fmla="*/ 344 w 542"/>
              <a:gd name="T9" fmla="*/ 29 h 424"/>
              <a:gd name="T10" fmla="*/ 344 w 542"/>
              <a:gd name="T11" fmla="*/ 29 h 424"/>
              <a:gd name="T12" fmla="*/ 542 w 542"/>
              <a:gd name="T13" fmla="*/ 227 h 424"/>
              <a:gd name="T14" fmla="*/ 358 w 542"/>
              <a:gd name="T15" fmla="*/ 424 h 424"/>
              <a:gd name="T16" fmla="*/ 478 w 542"/>
              <a:gd name="T17" fmla="*/ 327 h 424"/>
              <a:gd name="T18" fmla="*/ 352 w 542"/>
              <a:gd name="T19" fmla="*/ 164 h 424"/>
              <a:gd name="T20" fmla="*/ 125 w 542"/>
              <a:gd name="T21" fmla="*/ 164 h 424"/>
              <a:gd name="T22" fmla="*/ 125 w 542"/>
              <a:gd name="T23" fmla="*/ 190 h 424"/>
              <a:gd name="T24" fmla="*/ 121 w 542"/>
              <a:gd name="T25" fmla="*/ 192 h 424"/>
              <a:gd name="T26" fmla="*/ 3 w 542"/>
              <a:gd name="T27" fmla="*/ 101 h 424"/>
              <a:gd name="T28" fmla="*/ 3 w 542"/>
              <a:gd name="T29" fmla="*/ 9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2" h="424">
                <a:moveTo>
                  <a:pt x="3" y="92"/>
                </a:moveTo>
                <a:cubicBezTo>
                  <a:pt x="121" y="1"/>
                  <a:pt x="121" y="1"/>
                  <a:pt x="121" y="1"/>
                </a:cubicBezTo>
                <a:cubicBezTo>
                  <a:pt x="123" y="0"/>
                  <a:pt x="125" y="1"/>
                  <a:pt x="125" y="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453" y="29"/>
                  <a:pt x="542" y="117"/>
                  <a:pt x="542" y="227"/>
                </a:cubicBezTo>
                <a:cubicBezTo>
                  <a:pt x="542" y="321"/>
                  <a:pt x="478" y="424"/>
                  <a:pt x="358" y="424"/>
                </a:cubicBezTo>
                <a:cubicBezTo>
                  <a:pt x="414" y="409"/>
                  <a:pt x="463" y="394"/>
                  <a:pt x="478" y="327"/>
                </a:cubicBezTo>
                <a:cubicBezTo>
                  <a:pt x="499" y="233"/>
                  <a:pt x="424" y="164"/>
                  <a:pt x="352" y="164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5" y="192"/>
                  <a:pt x="123" y="193"/>
                  <a:pt x="121" y="192"/>
                </a:cubicBezTo>
                <a:cubicBezTo>
                  <a:pt x="3" y="101"/>
                  <a:pt x="3" y="101"/>
                  <a:pt x="3" y="101"/>
                </a:cubicBezTo>
                <a:cubicBezTo>
                  <a:pt x="0" y="99"/>
                  <a:pt x="0" y="94"/>
                  <a:pt x="3" y="92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Oval 33"/>
          <p:cNvSpPr>
            <a:spLocks noChangeArrowheads="1"/>
          </p:cNvSpPr>
          <p:nvPr/>
        </p:nvSpPr>
        <p:spPr bwMode="auto">
          <a:xfrm>
            <a:off x="5232640" y="3157093"/>
            <a:ext cx="632758" cy="635230"/>
          </a:xfrm>
          <a:prstGeom prst="ellipse">
            <a:avLst/>
          </a:prstGeom>
          <a:solidFill>
            <a:srgbClr val="E94B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84002" y="3316470"/>
            <a:ext cx="319793" cy="316477"/>
            <a:chOff x="5384001" y="3118064"/>
            <a:chExt cx="319793" cy="316379"/>
          </a:xfrm>
          <a:solidFill>
            <a:schemeClr val="bg1"/>
          </a:solidFill>
        </p:grpSpPr>
        <p:sp>
          <p:nvSpPr>
            <p:cNvPr id="14" name="Freeform 34"/>
            <p:cNvSpPr>
              <a:spLocks noEditPoints="1"/>
            </p:cNvSpPr>
            <p:nvPr/>
          </p:nvSpPr>
          <p:spPr bwMode="auto">
            <a:xfrm>
              <a:off x="5384001" y="3118064"/>
              <a:ext cx="319793" cy="316379"/>
            </a:xfrm>
            <a:custGeom>
              <a:avLst/>
              <a:gdLst>
                <a:gd name="T0" fmla="*/ 59 w 119"/>
                <a:gd name="T1" fmla="*/ 0 h 118"/>
                <a:gd name="T2" fmla="*/ 0 w 119"/>
                <a:gd name="T3" fmla="*/ 59 h 118"/>
                <a:gd name="T4" fmla="*/ 59 w 119"/>
                <a:gd name="T5" fmla="*/ 118 h 118"/>
                <a:gd name="T6" fmla="*/ 119 w 119"/>
                <a:gd name="T7" fmla="*/ 59 h 118"/>
                <a:gd name="T8" fmla="*/ 59 w 119"/>
                <a:gd name="T9" fmla="*/ 0 h 118"/>
                <a:gd name="T10" fmla="*/ 59 w 119"/>
                <a:gd name="T11" fmla="*/ 107 h 118"/>
                <a:gd name="T12" fmla="*/ 12 w 119"/>
                <a:gd name="T13" fmla="*/ 59 h 118"/>
                <a:gd name="T14" fmla="*/ 59 w 119"/>
                <a:gd name="T15" fmla="*/ 11 h 118"/>
                <a:gd name="T16" fmla="*/ 107 w 119"/>
                <a:gd name="T17" fmla="*/ 59 h 118"/>
                <a:gd name="T18" fmla="*/ 59 w 119"/>
                <a:gd name="T1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8">
                  <a:moveTo>
                    <a:pt x="59" y="0"/>
                  </a:moveTo>
                  <a:cubicBezTo>
                    <a:pt x="27" y="0"/>
                    <a:pt x="0" y="26"/>
                    <a:pt x="0" y="59"/>
                  </a:cubicBezTo>
                  <a:cubicBezTo>
                    <a:pt x="0" y="92"/>
                    <a:pt x="27" y="118"/>
                    <a:pt x="59" y="118"/>
                  </a:cubicBezTo>
                  <a:cubicBezTo>
                    <a:pt x="92" y="118"/>
                    <a:pt x="119" y="92"/>
                    <a:pt x="119" y="59"/>
                  </a:cubicBezTo>
                  <a:cubicBezTo>
                    <a:pt x="119" y="26"/>
                    <a:pt x="92" y="0"/>
                    <a:pt x="59" y="0"/>
                  </a:cubicBezTo>
                  <a:close/>
                  <a:moveTo>
                    <a:pt x="59" y="107"/>
                  </a:moveTo>
                  <a:cubicBezTo>
                    <a:pt x="33" y="107"/>
                    <a:pt x="12" y="86"/>
                    <a:pt x="12" y="59"/>
                  </a:cubicBezTo>
                  <a:cubicBezTo>
                    <a:pt x="12" y="33"/>
                    <a:pt x="33" y="11"/>
                    <a:pt x="59" y="11"/>
                  </a:cubicBezTo>
                  <a:cubicBezTo>
                    <a:pt x="86" y="11"/>
                    <a:pt x="107" y="33"/>
                    <a:pt x="107" y="59"/>
                  </a:cubicBezTo>
                  <a:cubicBezTo>
                    <a:pt x="107" y="86"/>
                    <a:pt x="86" y="107"/>
                    <a:pt x="59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"/>
            <p:cNvSpPr/>
            <p:nvPr/>
          </p:nvSpPr>
          <p:spPr bwMode="auto">
            <a:xfrm>
              <a:off x="5439766" y="3165862"/>
              <a:ext cx="121772" cy="129738"/>
            </a:xfrm>
            <a:custGeom>
              <a:avLst/>
              <a:gdLst>
                <a:gd name="T0" fmla="*/ 38 w 45"/>
                <a:gd name="T1" fmla="*/ 0 h 48"/>
                <a:gd name="T2" fmla="*/ 32 w 45"/>
                <a:gd name="T3" fmla="*/ 6 h 48"/>
                <a:gd name="T4" fmla="*/ 32 w 45"/>
                <a:gd name="T5" fmla="*/ 34 h 48"/>
                <a:gd name="T6" fmla="*/ 7 w 45"/>
                <a:gd name="T7" fmla="*/ 34 h 48"/>
                <a:gd name="T8" fmla="*/ 0 w 45"/>
                <a:gd name="T9" fmla="*/ 41 h 48"/>
                <a:gd name="T10" fmla="*/ 7 w 45"/>
                <a:gd name="T11" fmla="*/ 48 h 48"/>
                <a:gd name="T12" fmla="*/ 37 w 45"/>
                <a:gd name="T13" fmla="*/ 48 h 48"/>
                <a:gd name="T14" fmla="*/ 42 w 45"/>
                <a:gd name="T15" fmla="*/ 46 h 48"/>
                <a:gd name="T16" fmla="*/ 45 w 45"/>
                <a:gd name="T17" fmla="*/ 40 h 48"/>
                <a:gd name="T18" fmla="*/ 45 w 45"/>
                <a:gd name="T19" fmla="*/ 6 h 48"/>
                <a:gd name="T20" fmla="*/ 38 w 45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8">
                  <a:moveTo>
                    <a:pt x="38" y="0"/>
                  </a:moveTo>
                  <a:cubicBezTo>
                    <a:pt x="35" y="0"/>
                    <a:pt x="32" y="3"/>
                    <a:pt x="32" y="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" y="34"/>
                    <a:pt x="0" y="37"/>
                    <a:pt x="0" y="41"/>
                  </a:cubicBezTo>
                  <a:cubicBezTo>
                    <a:pt x="0" y="45"/>
                    <a:pt x="4" y="48"/>
                    <a:pt x="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48"/>
                    <a:pt x="41" y="47"/>
                    <a:pt x="42" y="46"/>
                  </a:cubicBezTo>
                  <a:cubicBezTo>
                    <a:pt x="44" y="45"/>
                    <a:pt x="45" y="43"/>
                    <a:pt x="45" y="4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3"/>
                    <a:pt x="42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59010" y="3735403"/>
            <a:ext cx="295895" cy="298262"/>
            <a:chOff x="3859009" y="3536868"/>
            <a:chExt cx="295895" cy="2981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Freeform 36"/>
            <p:cNvSpPr/>
            <p:nvPr/>
          </p:nvSpPr>
          <p:spPr bwMode="auto">
            <a:xfrm>
              <a:off x="4119624" y="3619946"/>
              <a:ext cx="35280" cy="35279"/>
            </a:xfrm>
            <a:custGeom>
              <a:avLst/>
              <a:gdLst>
                <a:gd name="T0" fmla="*/ 2 w 13"/>
                <a:gd name="T1" fmla="*/ 1 h 13"/>
                <a:gd name="T2" fmla="*/ 2 w 13"/>
                <a:gd name="T3" fmla="*/ 4 h 13"/>
                <a:gd name="T4" fmla="*/ 0 w 13"/>
                <a:gd name="T5" fmla="*/ 6 h 13"/>
                <a:gd name="T6" fmla="*/ 1 w 13"/>
                <a:gd name="T7" fmla="*/ 7 h 13"/>
                <a:gd name="T8" fmla="*/ 8 w 13"/>
                <a:gd name="T9" fmla="*/ 7 h 13"/>
                <a:gd name="T10" fmla="*/ 8 w 13"/>
                <a:gd name="T11" fmla="*/ 10 h 13"/>
                <a:gd name="T12" fmla="*/ 12 w 13"/>
                <a:gd name="T13" fmla="*/ 12 h 13"/>
                <a:gd name="T14" fmla="*/ 13 w 13"/>
                <a:gd name="T15" fmla="*/ 13 h 13"/>
                <a:gd name="T16" fmla="*/ 12 w 13"/>
                <a:gd name="T17" fmla="*/ 9 h 13"/>
                <a:gd name="T18" fmla="*/ 6 w 13"/>
                <a:gd name="T19" fmla="*/ 1 h 13"/>
                <a:gd name="T20" fmla="*/ 2 w 13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2" y="1"/>
                  </a:moveTo>
                  <a:cubicBezTo>
                    <a:pt x="1" y="2"/>
                    <a:pt x="2" y="4"/>
                    <a:pt x="2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3" y="7"/>
                    <a:pt x="7" y="6"/>
                    <a:pt x="8" y="7"/>
                  </a:cubicBezTo>
                  <a:cubicBezTo>
                    <a:pt x="8" y="7"/>
                    <a:pt x="8" y="10"/>
                    <a:pt x="8" y="10"/>
                  </a:cubicBezTo>
                  <a:cubicBezTo>
                    <a:pt x="8" y="10"/>
                    <a:pt x="10" y="12"/>
                    <a:pt x="12" y="12"/>
                  </a:cubicBezTo>
                  <a:cubicBezTo>
                    <a:pt x="12" y="12"/>
                    <a:pt x="13" y="12"/>
                    <a:pt x="13" y="13"/>
                  </a:cubicBezTo>
                  <a:cubicBezTo>
                    <a:pt x="13" y="11"/>
                    <a:pt x="13" y="10"/>
                    <a:pt x="12" y="9"/>
                  </a:cubicBezTo>
                  <a:cubicBezTo>
                    <a:pt x="11" y="6"/>
                    <a:pt x="6" y="2"/>
                    <a:pt x="6" y="1"/>
                  </a:cubicBezTo>
                  <a:cubicBezTo>
                    <a:pt x="5" y="0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7"/>
            <p:cNvSpPr>
              <a:spLocks noEditPoints="1"/>
            </p:cNvSpPr>
            <p:nvPr/>
          </p:nvSpPr>
          <p:spPr bwMode="auto">
            <a:xfrm>
              <a:off x="3859009" y="3536868"/>
              <a:ext cx="282237" cy="298170"/>
            </a:xfrm>
            <a:custGeom>
              <a:avLst/>
              <a:gdLst>
                <a:gd name="T0" fmla="*/ 102 w 105"/>
                <a:gd name="T1" fmla="*/ 62 h 111"/>
                <a:gd name="T2" fmla="*/ 89 w 105"/>
                <a:gd name="T3" fmla="*/ 56 h 111"/>
                <a:gd name="T4" fmla="*/ 93 w 105"/>
                <a:gd name="T5" fmla="*/ 41 h 111"/>
                <a:gd name="T6" fmla="*/ 93 w 105"/>
                <a:gd name="T7" fmla="*/ 30 h 111"/>
                <a:gd name="T8" fmla="*/ 95 w 105"/>
                <a:gd name="T9" fmla="*/ 26 h 111"/>
                <a:gd name="T10" fmla="*/ 82 w 105"/>
                <a:gd name="T11" fmla="*/ 6 h 111"/>
                <a:gd name="T12" fmla="*/ 76 w 105"/>
                <a:gd name="T13" fmla="*/ 8 h 111"/>
                <a:gd name="T14" fmla="*/ 73 w 105"/>
                <a:gd name="T15" fmla="*/ 13 h 111"/>
                <a:gd name="T16" fmla="*/ 71 w 105"/>
                <a:gd name="T17" fmla="*/ 14 h 111"/>
                <a:gd name="T18" fmla="*/ 63 w 105"/>
                <a:gd name="T19" fmla="*/ 6 h 111"/>
                <a:gd name="T20" fmla="*/ 55 w 105"/>
                <a:gd name="T21" fmla="*/ 0 h 111"/>
                <a:gd name="T22" fmla="*/ 21 w 105"/>
                <a:gd name="T23" fmla="*/ 13 h 111"/>
                <a:gd name="T24" fmla="*/ 34 w 105"/>
                <a:gd name="T25" fmla="*/ 10 h 111"/>
                <a:gd name="T26" fmla="*/ 36 w 105"/>
                <a:gd name="T27" fmla="*/ 10 h 111"/>
                <a:gd name="T28" fmla="*/ 33 w 105"/>
                <a:gd name="T29" fmla="*/ 20 h 111"/>
                <a:gd name="T30" fmla="*/ 41 w 105"/>
                <a:gd name="T31" fmla="*/ 25 h 111"/>
                <a:gd name="T32" fmla="*/ 44 w 105"/>
                <a:gd name="T33" fmla="*/ 17 h 111"/>
                <a:gd name="T34" fmla="*/ 52 w 105"/>
                <a:gd name="T35" fmla="*/ 18 h 111"/>
                <a:gd name="T36" fmla="*/ 60 w 105"/>
                <a:gd name="T37" fmla="*/ 22 h 111"/>
                <a:gd name="T38" fmla="*/ 63 w 105"/>
                <a:gd name="T39" fmla="*/ 28 h 111"/>
                <a:gd name="T40" fmla="*/ 60 w 105"/>
                <a:gd name="T41" fmla="*/ 28 h 111"/>
                <a:gd name="T42" fmla="*/ 50 w 105"/>
                <a:gd name="T43" fmla="*/ 29 h 111"/>
                <a:gd name="T44" fmla="*/ 56 w 105"/>
                <a:gd name="T45" fmla="*/ 31 h 111"/>
                <a:gd name="T46" fmla="*/ 46 w 105"/>
                <a:gd name="T47" fmla="*/ 37 h 111"/>
                <a:gd name="T48" fmla="*/ 41 w 105"/>
                <a:gd name="T49" fmla="*/ 51 h 111"/>
                <a:gd name="T50" fmla="*/ 32 w 105"/>
                <a:gd name="T51" fmla="*/ 48 h 111"/>
                <a:gd name="T52" fmla="*/ 32 w 105"/>
                <a:gd name="T53" fmla="*/ 57 h 111"/>
                <a:gd name="T54" fmla="*/ 38 w 105"/>
                <a:gd name="T55" fmla="*/ 61 h 111"/>
                <a:gd name="T56" fmla="*/ 41 w 105"/>
                <a:gd name="T57" fmla="*/ 67 h 111"/>
                <a:gd name="T58" fmla="*/ 35 w 105"/>
                <a:gd name="T59" fmla="*/ 63 h 111"/>
                <a:gd name="T60" fmla="*/ 22 w 105"/>
                <a:gd name="T61" fmla="*/ 58 h 111"/>
                <a:gd name="T62" fmla="*/ 14 w 105"/>
                <a:gd name="T63" fmla="*/ 46 h 111"/>
                <a:gd name="T64" fmla="*/ 9 w 105"/>
                <a:gd name="T65" fmla="*/ 27 h 111"/>
                <a:gd name="T66" fmla="*/ 45 w 105"/>
                <a:gd name="T67" fmla="*/ 110 h 111"/>
                <a:gd name="T68" fmla="*/ 47 w 105"/>
                <a:gd name="T69" fmla="*/ 94 h 111"/>
                <a:gd name="T70" fmla="*/ 39 w 105"/>
                <a:gd name="T71" fmla="*/ 78 h 111"/>
                <a:gd name="T72" fmla="*/ 44 w 105"/>
                <a:gd name="T73" fmla="*/ 71 h 111"/>
                <a:gd name="T74" fmla="*/ 54 w 105"/>
                <a:gd name="T75" fmla="*/ 71 h 111"/>
                <a:gd name="T76" fmla="*/ 64 w 105"/>
                <a:gd name="T77" fmla="*/ 78 h 111"/>
                <a:gd name="T78" fmla="*/ 69 w 105"/>
                <a:gd name="T79" fmla="*/ 81 h 111"/>
                <a:gd name="T80" fmla="*/ 73 w 105"/>
                <a:gd name="T81" fmla="*/ 89 h 111"/>
                <a:gd name="T82" fmla="*/ 62 w 105"/>
                <a:gd name="T83" fmla="*/ 100 h 111"/>
                <a:gd name="T84" fmla="*/ 54 w 105"/>
                <a:gd name="T85" fmla="*/ 106 h 111"/>
                <a:gd name="T86" fmla="*/ 56 w 105"/>
                <a:gd name="T87" fmla="*/ 111 h 111"/>
                <a:gd name="T88" fmla="*/ 105 w 105"/>
                <a:gd name="T89" fmla="*/ 69 h 111"/>
                <a:gd name="T90" fmla="*/ 57 w 105"/>
                <a:gd name="T91" fmla="*/ 31 h 111"/>
                <a:gd name="T92" fmla="*/ 55 w 105"/>
                <a:gd name="T93" fmla="*/ 35 h 111"/>
                <a:gd name="T94" fmla="*/ 79 w 105"/>
                <a:gd name="T95" fmla="*/ 10 h 111"/>
                <a:gd name="T96" fmla="*/ 85 w 105"/>
                <a:gd name="T9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111">
                  <a:moveTo>
                    <a:pt x="105" y="69"/>
                  </a:moveTo>
                  <a:cubicBezTo>
                    <a:pt x="104" y="67"/>
                    <a:pt x="105" y="64"/>
                    <a:pt x="105" y="64"/>
                  </a:cubicBezTo>
                  <a:cubicBezTo>
                    <a:pt x="105" y="64"/>
                    <a:pt x="102" y="63"/>
                    <a:pt x="102" y="62"/>
                  </a:cubicBezTo>
                  <a:cubicBezTo>
                    <a:pt x="101" y="61"/>
                    <a:pt x="99" y="64"/>
                    <a:pt x="98" y="64"/>
                  </a:cubicBezTo>
                  <a:cubicBezTo>
                    <a:pt x="98" y="64"/>
                    <a:pt x="96" y="65"/>
                    <a:pt x="95" y="64"/>
                  </a:cubicBezTo>
                  <a:cubicBezTo>
                    <a:pt x="94" y="64"/>
                    <a:pt x="89" y="56"/>
                    <a:pt x="89" y="56"/>
                  </a:cubicBezTo>
                  <a:cubicBezTo>
                    <a:pt x="89" y="56"/>
                    <a:pt x="89" y="53"/>
                    <a:pt x="89" y="50"/>
                  </a:cubicBezTo>
                  <a:cubicBezTo>
                    <a:pt x="89" y="48"/>
                    <a:pt x="90" y="46"/>
                    <a:pt x="90" y="46"/>
                  </a:cubicBezTo>
                  <a:cubicBezTo>
                    <a:pt x="90" y="46"/>
                    <a:pt x="93" y="43"/>
                    <a:pt x="93" y="41"/>
                  </a:cubicBezTo>
                  <a:cubicBezTo>
                    <a:pt x="94" y="39"/>
                    <a:pt x="97" y="37"/>
                    <a:pt x="97" y="37"/>
                  </a:cubicBezTo>
                  <a:cubicBezTo>
                    <a:pt x="97" y="37"/>
                    <a:pt x="95" y="36"/>
                    <a:pt x="94" y="35"/>
                  </a:cubicBezTo>
                  <a:cubicBezTo>
                    <a:pt x="92" y="34"/>
                    <a:pt x="93" y="32"/>
                    <a:pt x="93" y="30"/>
                  </a:cubicBezTo>
                  <a:cubicBezTo>
                    <a:pt x="93" y="30"/>
                    <a:pt x="93" y="29"/>
                    <a:pt x="93" y="29"/>
                  </a:cubicBezTo>
                  <a:cubicBezTo>
                    <a:pt x="96" y="31"/>
                    <a:pt x="97" y="30"/>
                    <a:pt x="97" y="30"/>
                  </a:cubicBezTo>
                  <a:cubicBezTo>
                    <a:pt x="97" y="29"/>
                    <a:pt x="95" y="26"/>
                    <a:pt x="95" y="26"/>
                  </a:cubicBezTo>
                  <a:cubicBezTo>
                    <a:pt x="95" y="26"/>
                    <a:pt x="98" y="25"/>
                    <a:pt x="100" y="25"/>
                  </a:cubicBezTo>
                  <a:cubicBezTo>
                    <a:pt x="100" y="25"/>
                    <a:pt x="101" y="25"/>
                    <a:pt x="102" y="24"/>
                  </a:cubicBezTo>
                  <a:cubicBezTo>
                    <a:pt x="97" y="17"/>
                    <a:pt x="90" y="10"/>
                    <a:pt x="82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78" y="7"/>
                    <a:pt x="78" y="7"/>
                  </a:cubicBezTo>
                  <a:cubicBezTo>
                    <a:pt x="78" y="7"/>
                    <a:pt x="77" y="8"/>
                    <a:pt x="76" y="8"/>
                  </a:cubicBezTo>
                  <a:cubicBezTo>
                    <a:pt x="74" y="9"/>
                    <a:pt x="73" y="9"/>
                    <a:pt x="73" y="9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2" y="15"/>
                    <a:pt x="71" y="14"/>
                  </a:cubicBezTo>
                  <a:cubicBezTo>
                    <a:pt x="70" y="12"/>
                    <a:pt x="68" y="14"/>
                    <a:pt x="67" y="13"/>
                  </a:cubicBezTo>
                  <a:cubicBezTo>
                    <a:pt x="65" y="12"/>
                    <a:pt x="62" y="9"/>
                    <a:pt x="62" y="9"/>
                  </a:cubicBezTo>
                  <a:cubicBezTo>
                    <a:pt x="62" y="9"/>
                    <a:pt x="63" y="7"/>
                    <a:pt x="63" y="6"/>
                  </a:cubicBezTo>
                  <a:cubicBezTo>
                    <a:pt x="63" y="5"/>
                    <a:pt x="60" y="3"/>
                    <a:pt x="60" y="3"/>
                  </a:cubicBezTo>
                  <a:cubicBezTo>
                    <a:pt x="60" y="1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3" y="0"/>
                    <a:pt x="33" y="3"/>
                    <a:pt x="24" y="9"/>
                  </a:cubicBezTo>
                  <a:cubicBezTo>
                    <a:pt x="26" y="9"/>
                    <a:pt x="29" y="9"/>
                    <a:pt x="28" y="10"/>
                  </a:cubicBezTo>
                  <a:cubicBezTo>
                    <a:pt x="25" y="11"/>
                    <a:pt x="23" y="13"/>
                    <a:pt x="21" y="13"/>
                  </a:cubicBezTo>
                  <a:cubicBezTo>
                    <a:pt x="20" y="13"/>
                    <a:pt x="21" y="14"/>
                    <a:pt x="23" y="14"/>
                  </a:cubicBezTo>
                  <a:cubicBezTo>
                    <a:pt x="24" y="14"/>
                    <a:pt x="28" y="12"/>
                    <a:pt x="31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7" y="6"/>
                    <a:pt x="37" y="6"/>
                  </a:cubicBezTo>
                  <a:cubicBezTo>
                    <a:pt x="37" y="7"/>
                    <a:pt x="35" y="7"/>
                    <a:pt x="36" y="10"/>
                  </a:cubicBezTo>
                  <a:cubicBezTo>
                    <a:pt x="38" y="12"/>
                    <a:pt x="41" y="12"/>
                    <a:pt x="38" y="13"/>
                  </a:cubicBezTo>
                  <a:cubicBezTo>
                    <a:pt x="36" y="14"/>
                    <a:pt x="30" y="18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6" y="20"/>
                    <a:pt x="37" y="21"/>
                  </a:cubicBezTo>
                  <a:cubicBezTo>
                    <a:pt x="38" y="22"/>
                    <a:pt x="40" y="22"/>
                    <a:pt x="40" y="22"/>
                  </a:cubicBezTo>
                  <a:cubicBezTo>
                    <a:pt x="40" y="22"/>
                    <a:pt x="38" y="24"/>
                    <a:pt x="41" y="25"/>
                  </a:cubicBezTo>
                  <a:cubicBezTo>
                    <a:pt x="43" y="26"/>
                    <a:pt x="44" y="23"/>
                    <a:pt x="44" y="22"/>
                  </a:cubicBezTo>
                  <a:cubicBezTo>
                    <a:pt x="43" y="22"/>
                    <a:pt x="46" y="22"/>
                    <a:pt x="45" y="20"/>
                  </a:cubicBezTo>
                  <a:cubicBezTo>
                    <a:pt x="45" y="19"/>
                    <a:pt x="44" y="17"/>
                    <a:pt x="44" y="17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8" y="13"/>
                    <a:pt x="49" y="14"/>
                  </a:cubicBezTo>
                  <a:cubicBezTo>
                    <a:pt x="50" y="15"/>
                    <a:pt x="50" y="17"/>
                    <a:pt x="52" y="18"/>
                  </a:cubicBezTo>
                  <a:cubicBezTo>
                    <a:pt x="54" y="18"/>
                    <a:pt x="55" y="17"/>
                    <a:pt x="55" y="17"/>
                  </a:cubicBezTo>
                  <a:cubicBezTo>
                    <a:pt x="55" y="17"/>
                    <a:pt x="57" y="16"/>
                    <a:pt x="58" y="18"/>
                  </a:cubicBezTo>
                  <a:cubicBezTo>
                    <a:pt x="58" y="20"/>
                    <a:pt x="59" y="21"/>
                    <a:pt x="60" y="22"/>
                  </a:cubicBezTo>
                  <a:cubicBezTo>
                    <a:pt x="61" y="22"/>
                    <a:pt x="60" y="23"/>
                    <a:pt x="60" y="23"/>
                  </a:cubicBezTo>
                  <a:cubicBezTo>
                    <a:pt x="60" y="23"/>
                    <a:pt x="62" y="20"/>
                    <a:pt x="63" y="23"/>
                  </a:cubicBezTo>
                  <a:cubicBezTo>
                    <a:pt x="63" y="27"/>
                    <a:pt x="61" y="28"/>
                    <a:pt x="63" y="28"/>
                  </a:cubicBezTo>
                  <a:cubicBezTo>
                    <a:pt x="65" y="28"/>
                    <a:pt x="65" y="29"/>
                    <a:pt x="65" y="30"/>
                  </a:cubicBezTo>
                  <a:cubicBezTo>
                    <a:pt x="65" y="30"/>
                    <a:pt x="63" y="30"/>
                    <a:pt x="63" y="3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2" y="26"/>
                    <a:pt x="60" y="26"/>
                  </a:cubicBezTo>
                  <a:cubicBezTo>
                    <a:pt x="59" y="26"/>
                    <a:pt x="55" y="26"/>
                    <a:pt x="55" y="26"/>
                  </a:cubicBezTo>
                  <a:cubicBezTo>
                    <a:pt x="55" y="26"/>
                    <a:pt x="50" y="28"/>
                    <a:pt x="50" y="29"/>
                  </a:cubicBezTo>
                  <a:cubicBezTo>
                    <a:pt x="50" y="29"/>
                    <a:pt x="55" y="27"/>
                    <a:pt x="55" y="28"/>
                  </a:cubicBezTo>
                  <a:cubicBezTo>
                    <a:pt x="55" y="29"/>
                    <a:pt x="54" y="29"/>
                    <a:pt x="55" y="29"/>
                  </a:cubicBezTo>
                  <a:cubicBezTo>
                    <a:pt x="56" y="30"/>
                    <a:pt x="56" y="31"/>
                    <a:pt x="56" y="31"/>
                  </a:cubicBezTo>
                  <a:cubicBezTo>
                    <a:pt x="56" y="31"/>
                    <a:pt x="56" y="31"/>
                    <a:pt x="54" y="32"/>
                  </a:cubicBezTo>
                  <a:cubicBezTo>
                    <a:pt x="52" y="32"/>
                    <a:pt x="50" y="34"/>
                    <a:pt x="50" y="35"/>
                  </a:cubicBezTo>
                  <a:cubicBezTo>
                    <a:pt x="50" y="36"/>
                    <a:pt x="46" y="35"/>
                    <a:pt x="46" y="37"/>
                  </a:cubicBezTo>
                  <a:cubicBezTo>
                    <a:pt x="45" y="39"/>
                    <a:pt x="47" y="40"/>
                    <a:pt x="45" y="41"/>
                  </a:cubicBezTo>
                  <a:cubicBezTo>
                    <a:pt x="43" y="42"/>
                    <a:pt x="40" y="45"/>
                    <a:pt x="40" y="47"/>
                  </a:cubicBezTo>
                  <a:cubicBezTo>
                    <a:pt x="41" y="49"/>
                    <a:pt x="41" y="51"/>
                    <a:pt x="41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47"/>
                    <a:pt x="36" y="47"/>
                  </a:cubicBezTo>
                  <a:cubicBezTo>
                    <a:pt x="33" y="47"/>
                    <a:pt x="32" y="48"/>
                    <a:pt x="32" y="48"/>
                  </a:cubicBezTo>
                  <a:cubicBezTo>
                    <a:pt x="32" y="48"/>
                    <a:pt x="27" y="46"/>
                    <a:pt x="27" y="51"/>
                  </a:cubicBezTo>
                  <a:cubicBezTo>
                    <a:pt x="27" y="51"/>
                    <a:pt x="26" y="58"/>
                    <a:pt x="29" y="58"/>
                  </a:cubicBezTo>
                  <a:cubicBezTo>
                    <a:pt x="32" y="58"/>
                    <a:pt x="32" y="57"/>
                    <a:pt x="32" y="57"/>
                  </a:cubicBezTo>
                  <a:cubicBezTo>
                    <a:pt x="32" y="57"/>
                    <a:pt x="33" y="55"/>
                    <a:pt x="34" y="56"/>
                  </a:cubicBezTo>
                  <a:cubicBezTo>
                    <a:pt x="35" y="56"/>
                    <a:pt x="33" y="61"/>
                    <a:pt x="33" y="61"/>
                  </a:cubicBezTo>
                  <a:cubicBezTo>
                    <a:pt x="35" y="61"/>
                    <a:pt x="38" y="61"/>
                    <a:pt x="38" y="61"/>
                  </a:cubicBezTo>
                  <a:cubicBezTo>
                    <a:pt x="38" y="61"/>
                    <a:pt x="38" y="63"/>
                    <a:pt x="38" y="64"/>
                  </a:cubicBezTo>
                  <a:cubicBezTo>
                    <a:pt x="38" y="66"/>
                    <a:pt x="38" y="67"/>
                    <a:pt x="40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39" y="67"/>
                    <a:pt x="38" y="66"/>
                  </a:cubicBezTo>
                  <a:cubicBezTo>
                    <a:pt x="36" y="66"/>
                    <a:pt x="35" y="63"/>
                    <a:pt x="35" y="63"/>
                  </a:cubicBezTo>
                  <a:cubicBezTo>
                    <a:pt x="35" y="63"/>
                    <a:pt x="32" y="63"/>
                    <a:pt x="31" y="62"/>
                  </a:cubicBezTo>
                  <a:cubicBezTo>
                    <a:pt x="30" y="61"/>
                    <a:pt x="31" y="60"/>
                    <a:pt x="29" y="61"/>
                  </a:cubicBezTo>
                  <a:cubicBezTo>
                    <a:pt x="27" y="61"/>
                    <a:pt x="23" y="59"/>
                    <a:pt x="22" y="58"/>
                  </a:cubicBezTo>
                  <a:cubicBezTo>
                    <a:pt x="21" y="58"/>
                    <a:pt x="20" y="55"/>
                    <a:pt x="20" y="55"/>
                  </a:cubicBezTo>
                  <a:cubicBezTo>
                    <a:pt x="20" y="55"/>
                    <a:pt x="17" y="52"/>
                    <a:pt x="16" y="50"/>
                  </a:cubicBezTo>
                  <a:cubicBezTo>
                    <a:pt x="15" y="48"/>
                    <a:pt x="15" y="47"/>
                    <a:pt x="14" y="46"/>
                  </a:cubicBezTo>
                  <a:cubicBezTo>
                    <a:pt x="12" y="46"/>
                    <a:pt x="11" y="45"/>
                    <a:pt x="10" y="42"/>
                  </a:cubicBezTo>
                  <a:cubicBezTo>
                    <a:pt x="10" y="39"/>
                    <a:pt x="12" y="34"/>
                    <a:pt x="11" y="32"/>
                  </a:cubicBezTo>
                  <a:cubicBezTo>
                    <a:pt x="10" y="31"/>
                    <a:pt x="11" y="28"/>
                    <a:pt x="9" y="27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3" y="35"/>
                    <a:pt x="0" y="45"/>
                    <a:pt x="0" y="55"/>
                  </a:cubicBezTo>
                  <a:cubicBezTo>
                    <a:pt x="0" y="82"/>
                    <a:pt x="19" y="105"/>
                    <a:pt x="45" y="110"/>
                  </a:cubicBezTo>
                  <a:cubicBezTo>
                    <a:pt x="45" y="110"/>
                    <a:pt x="45" y="109"/>
                    <a:pt x="45" y="107"/>
                  </a:cubicBezTo>
                  <a:cubicBezTo>
                    <a:pt x="45" y="104"/>
                    <a:pt x="45" y="102"/>
                    <a:pt x="46" y="98"/>
                  </a:cubicBezTo>
                  <a:cubicBezTo>
                    <a:pt x="47" y="95"/>
                    <a:pt x="47" y="94"/>
                    <a:pt x="47" y="94"/>
                  </a:cubicBezTo>
                  <a:cubicBezTo>
                    <a:pt x="47" y="94"/>
                    <a:pt x="43" y="92"/>
                    <a:pt x="42" y="91"/>
                  </a:cubicBezTo>
                  <a:cubicBezTo>
                    <a:pt x="41" y="89"/>
                    <a:pt x="37" y="84"/>
                    <a:pt x="37" y="81"/>
                  </a:cubicBezTo>
                  <a:cubicBezTo>
                    <a:pt x="37" y="79"/>
                    <a:pt x="39" y="78"/>
                    <a:pt x="39" y="78"/>
                  </a:cubicBezTo>
                  <a:cubicBezTo>
                    <a:pt x="39" y="78"/>
                    <a:pt x="40" y="76"/>
                    <a:pt x="40" y="73"/>
                  </a:cubicBezTo>
                  <a:cubicBezTo>
                    <a:pt x="40" y="70"/>
                    <a:pt x="42" y="69"/>
                    <a:pt x="42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9" y="69"/>
                    <a:pt x="52" y="70"/>
                  </a:cubicBezTo>
                  <a:cubicBezTo>
                    <a:pt x="54" y="70"/>
                    <a:pt x="54" y="71"/>
                    <a:pt x="54" y="71"/>
                  </a:cubicBezTo>
                  <a:cubicBezTo>
                    <a:pt x="54" y="71"/>
                    <a:pt x="57" y="73"/>
                    <a:pt x="58" y="74"/>
                  </a:cubicBezTo>
                  <a:cubicBezTo>
                    <a:pt x="60" y="75"/>
                    <a:pt x="63" y="75"/>
                    <a:pt x="63" y="75"/>
                  </a:cubicBezTo>
                  <a:cubicBezTo>
                    <a:pt x="63" y="75"/>
                    <a:pt x="64" y="77"/>
                    <a:pt x="64" y="78"/>
                  </a:cubicBezTo>
                  <a:cubicBezTo>
                    <a:pt x="65" y="78"/>
                    <a:pt x="63" y="79"/>
                    <a:pt x="63" y="80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79"/>
                    <a:pt x="67" y="80"/>
                    <a:pt x="69" y="81"/>
                  </a:cubicBezTo>
                  <a:cubicBezTo>
                    <a:pt x="70" y="82"/>
                    <a:pt x="74" y="82"/>
                    <a:pt x="74" y="82"/>
                  </a:cubicBezTo>
                  <a:cubicBezTo>
                    <a:pt x="74" y="82"/>
                    <a:pt x="77" y="83"/>
                    <a:pt x="76" y="84"/>
                  </a:cubicBezTo>
                  <a:cubicBezTo>
                    <a:pt x="75" y="86"/>
                    <a:pt x="73" y="89"/>
                    <a:pt x="73" y="89"/>
                  </a:cubicBezTo>
                  <a:cubicBezTo>
                    <a:pt x="73" y="89"/>
                    <a:pt x="72" y="94"/>
                    <a:pt x="70" y="95"/>
                  </a:cubicBezTo>
                  <a:cubicBezTo>
                    <a:pt x="68" y="97"/>
                    <a:pt x="68" y="96"/>
                    <a:pt x="67" y="96"/>
                  </a:cubicBezTo>
                  <a:cubicBezTo>
                    <a:pt x="65" y="97"/>
                    <a:pt x="64" y="98"/>
                    <a:pt x="62" y="100"/>
                  </a:cubicBezTo>
                  <a:cubicBezTo>
                    <a:pt x="61" y="103"/>
                    <a:pt x="60" y="103"/>
                    <a:pt x="58" y="103"/>
                  </a:cubicBezTo>
                  <a:cubicBezTo>
                    <a:pt x="56" y="104"/>
                    <a:pt x="57" y="105"/>
                    <a:pt x="57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6"/>
                    <a:pt x="53" y="107"/>
                    <a:pt x="51" y="109"/>
                  </a:cubicBezTo>
                  <a:cubicBezTo>
                    <a:pt x="51" y="109"/>
                    <a:pt x="50" y="110"/>
                    <a:pt x="50" y="111"/>
                  </a:cubicBezTo>
                  <a:cubicBezTo>
                    <a:pt x="52" y="111"/>
                    <a:pt x="54" y="111"/>
                    <a:pt x="56" y="111"/>
                  </a:cubicBezTo>
                  <a:cubicBezTo>
                    <a:pt x="75" y="111"/>
                    <a:pt x="93" y="101"/>
                    <a:pt x="102" y="86"/>
                  </a:cubicBezTo>
                  <a:cubicBezTo>
                    <a:pt x="103" y="84"/>
                    <a:pt x="103" y="80"/>
                    <a:pt x="104" y="77"/>
                  </a:cubicBezTo>
                  <a:cubicBezTo>
                    <a:pt x="105" y="74"/>
                    <a:pt x="105" y="71"/>
                    <a:pt x="105" y="69"/>
                  </a:cubicBezTo>
                  <a:close/>
                  <a:moveTo>
                    <a:pt x="55" y="35"/>
                  </a:move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6" y="32"/>
                    <a:pt x="57" y="31"/>
                  </a:cubicBezTo>
                  <a:cubicBezTo>
                    <a:pt x="59" y="31"/>
                    <a:pt x="60" y="30"/>
                    <a:pt x="60" y="30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56" y="33"/>
                    <a:pt x="55" y="35"/>
                  </a:cubicBezTo>
                  <a:close/>
                  <a:moveTo>
                    <a:pt x="82" y="13"/>
                  </a:moveTo>
                  <a:cubicBezTo>
                    <a:pt x="81" y="12"/>
                    <a:pt x="81" y="11"/>
                    <a:pt x="80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1"/>
                    <a:pt x="80" y="11"/>
                    <a:pt x="81" y="11"/>
                  </a:cubicBezTo>
                  <a:cubicBezTo>
                    <a:pt x="83" y="11"/>
                    <a:pt x="85" y="11"/>
                    <a:pt x="85" y="12"/>
                  </a:cubicBezTo>
                  <a:cubicBezTo>
                    <a:pt x="86" y="13"/>
                    <a:pt x="84" y="13"/>
                    <a:pt x="8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61830" y="2221325"/>
            <a:ext cx="282237" cy="242480"/>
            <a:chOff x="3461829" y="2023257"/>
            <a:chExt cx="282237" cy="242405"/>
          </a:xfrm>
          <a:solidFill>
            <a:schemeClr val="bg1"/>
          </a:solidFill>
        </p:grpSpPr>
        <p:sp>
          <p:nvSpPr>
            <p:cNvPr id="20" name="Freeform 38"/>
            <p:cNvSpPr/>
            <p:nvPr/>
          </p:nvSpPr>
          <p:spPr bwMode="auto">
            <a:xfrm>
              <a:off x="3461829" y="2023257"/>
              <a:ext cx="282237" cy="242405"/>
            </a:xfrm>
            <a:custGeom>
              <a:avLst/>
              <a:gdLst>
                <a:gd name="T0" fmla="*/ 4 w 105"/>
                <a:gd name="T1" fmla="*/ 0 h 90"/>
                <a:gd name="T2" fmla="*/ 0 w 105"/>
                <a:gd name="T3" fmla="*/ 4 h 90"/>
                <a:gd name="T4" fmla="*/ 0 w 105"/>
                <a:gd name="T5" fmla="*/ 82 h 90"/>
                <a:gd name="T6" fmla="*/ 9 w 105"/>
                <a:gd name="T7" fmla="*/ 90 h 90"/>
                <a:gd name="T8" fmla="*/ 101 w 105"/>
                <a:gd name="T9" fmla="*/ 90 h 90"/>
                <a:gd name="T10" fmla="*/ 105 w 105"/>
                <a:gd name="T11" fmla="*/ 86 h 90"/>
                <a:gd name="T12" fmla="*/ 101 w 105"/>
                <a:gd name="T13" fmla="*/ 82 h 90"/>
                <a:gd name="T14" fmla="*/ 9 w 105"/>
                <a:gd name="T15" fmla="*/ 82 h 90"/>
                <a:gd name="T16" fmla="*/ 9 w 105"/>
                <a:gd name="T17" fmla="*/ 4 h 90"/>
                <a:gd name="T18" fmla="*/ 4 w 10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90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4" y="90"/>
                    <a:pt x="9" y="9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90"/>
                    <a:pt x="105" y="89"/>
                    <a:pt x="105" y="86"/>
                  </a:cubicBezTo>
                  <a:cubicBezTo>
                    <a:pt x="105" y="84"/>
                    <a:pt x="103" y="82"/>
                    <a:pt x="101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9"/>
            <p:cNvSpPr/>
            <p:nvPr/>
          </p:nvSpPr>
          <p:spPr bwMode="auto">
            <a:xfrm>
              <a:off x="3501661" y="2034637"/>
              <a:ext cx="234439" cy="190055"/>
            </a:xfrm>
            <a:custGeom>
              <a:avLst/>
              <a:gdLst>
                <a:gd name="T0" fmla="*/ 83 w 87"/>
                <a:gd name="T1" fmla="*/ 0 h 71"/>
                <a:gd name="T2" fmla="*/ 82 w 87"/>
                <a:gd name="T3" fmla="*/ 0 h 71"/>
                <a:gd name="T4" fmla="*/ 56 w 87"/>
                <a:gd name="T5" fmla="*/ 4 h 71"/>
                <a:gd name="T6" fmla="*/ 53 w 87"/>
                <a:gd name="T7" fmla="*/ 8 h 71"/>
                <a:gd name="T8" fmla="*/ 57 w 87"/>
                <a:gd name="T9" fmla="*/ 11 h 71"/>
                <a:gd name="T10" fmla="*/ 58 w 87"/>
                <a:gd name="T11" fmla="*/ 11 h 71"/>
                <a:gd name="T12" fmla="*/ 69 w 87"/>
                <a:gd name="T13" fmla="*/ 9 h 71"/>
                <a:gd name="T14" fmla="*/ 49 w 87"/>
                <a:gd name="T15" fmla="*/ 38 h 71"/>
                <a:gd name="T16" fmla="*/ 34 w 87"/>
                <a:gd name="T17" fmla="*/ 27 h 71"/>
                <a:gd name="T18" fmla="*/ 31 w 87"/>
                <a:gd name="T19" fmla="*/ 26 h 71"/>
                <a:gd name="T20" fmla="*/ 30 w 87"/>
                <a:gd name="T21" fmla="*/ 26 h 71"/>
                <a:gd name="T22" fmla="*/ 27 w 87"/>
                <a:gd name="T23" fmla="*/ 28 h 71"/>
                <a:gd name="T24" fmla="*/ 2 w 87"/>
                <a:gd name="T25" fmla="*/ 63 h 71"/>
                <a:gd name="T26" fmla="*/ 3 w 87"/>
                <a:gd name="T27" fmla="*/ 70 h 71"/>
                <a:gd name="T28" fmla="*/ 6 w 87"/>
                <a:gd name="T29" fmla="*/ 71 h 71"/>
                <a:gd name="T30" fmla="*/ 11 w 87"/>
                <a:gd name="T31" fmla="*/ 69 h 71"/>
                <a:gd name="T32" fmla="*/ 32 w 87"/>
                <a:gd name="T33" fmla="*/ 39 h 71"/>
                <a:gd name="T34" fmla="*/ 47 w 87"/>
                <a:gd name="T35" fmla="*/ 49 h 71"/>
                <a:gd name="T36" fmla="*/ 50 w 87"/>
                <a:gd name="T37" fmla="*/ 50 h 71"/>
                <a:gd name="T38" fmla="*/ 51 w 87"/>
                <a:gd name="T39" fmla="*/ 50 h 71"/>
                <a:gd name="T40" fmla="*/ 54 w 87"/>
                <a:gd name="T41" fmla="*/ 48 h 71"/>
                <a:gd name="T42" fmla="*/ 77 w 87"/>
                <a:gd name="T43" fmla="*/ 16 h 71"/>
                <a:gd name="T44" fmla="*/ 75 w 87"/>
                <a:gd name="T45" fmla="*/ 29 h 71"/>
                <a:gd name="T46" fmla="*/ 78 w 87"/>
                <a:gd name="T47" fmla="*/ 33 h 71"/>
                <a:gd name="T48" fmla="*/ 79 w 87"/>
                <a:gd name="T49" fmla="*/ 33 h 71"/>
                <a:gd name="T50" fmla="*/ 82 w 87"/>
                <a:gd name="T51" fmla="*/ 30 h 71"/>
                <a:gd name="T52" fmla="*/ 87 w 87"/>
                <a:gd name="T53" fmla="*/ 4 h 71"/>
                <a:gd name="T54" fmla="*/ 85 w 87"/>
                <a:gd name="T55" fmla="*/ 1 h 71"/>
                <a:gd name="T56" fmla="*/ 83 w 87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71">
                  <a:moveTo>
                    <a:pt x="83" y="0"/>
                  </a:moveTo>
                  <a:cubicBezTo>
                    <a:pt x="83" y="0"/>
                    <a:pt x="82" y="0"/>
                    <a:pt x="82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4" y="4"/>
                    <a:pt x="53" y="6"/>
                    <a:pt x="53" y="8"/>
                  </a:cubicBezTo>
                  <a:cubicBezTo>
                    <a:pt x="54" y="10"/>
                    <a:pt x="55" y="11"/>
                    <a:pt x="57" y="11"/>
                  </a:cubicBezTo>
                  <a:cubicBezTo>
                    <a:pt x="57" y="11"/>
                    <a:pt x="57" y="11"/>
                    <a:pt x="58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6"/>
                    <a:pt x="32" y="26"/>
                    <a:pt x="31" y="26"/>
                  </a:cubicBezTo>
                  <a:cubicBezTo>
                    <a:pt x="31" y="26"/>
                    <a:pt x="30" y="26"/>
                    <a:pt x="30" y="26"/>
                  </a:cubicBezTo>
                  <a:cubicBezTo>
                    <a:pt x="29" y="26"/>
                    <a:pt x="28" y="27"/>
                    <a:pt x="27" y="2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5"/>
                    <a:pt x="1" y="69"/>
                    <a:pt x="3" y="70"/>
                  </a:cubicBezTo>
                  <a:cubicBezTo>
                    <a:pt x="4" y="71"/>
                    <a:pt x="5" y="71"/>
                    <a:pt x="6" y="71"/>
                  </a:cubicBezTo>
                  <a:cubicBezTo>
                    <a:pt x="8" y="71"/>
                    <a:pt x="10" y="70"/>
                    <a:pt x="11" y="6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9" y="50"/>
                    <a:pt x="50" y="50"/>
                  </a:cubicBezTo>
                  <a:cubicBezTo>
                    <a:pt x="50" y="50"/>
                    <a:pt x="51" y="50"/>
                    <a:pt x="51" y="50"/>
                  </a:cubicBezTo>
                  <a:cubicBezTo>
                    <a:pt x="52" y="50"/>
                    <a:pt x="54" y="49"/>
                    <a:pt x="54" y="4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31"/>
                    <a:pt x="76" y="33"/>
                    <a:pt x="78" y="33"/>
                  </a:cubicBezTo>
                  <a:cubicBezTo>
                    <a:pt x="78" y="33"/>
                    <a:pt x="79" y="33"/>
                    <a:pt x="79" y="33"/>
                  </a:cubicBezTo>
                  <a:cubicBezTo>
                    <a:pt x="81" y="33"/>
                    <a:pt x="82" y="32"/>
                    <a:pt x="82" y="30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5" y="1"/>
                  </a:cubicBezTo>
                  <a:cubicBezTo>
                    <a:pt x="85" y="0"/>
                    <a:pt x="84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09582" y="1767102"/>
            <a:ext cx="242406" cy="298262"/>
            <a:chOff x="5009582" y="1569174"/>
            <a:chExt cx="242406" cy="2981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Oval 40"/>
            <p:cNvSpPr>
              <a:spLocks noChangeArrowheads="1"/>
            </p:cNvSpPr>
            <p:nvPr/>
          </p:nvSpPr>
          <p:spPr bwMode="auto">
            <a:xfrm>
              <a:off x="5068761" y="1569174"/>
              <a:ext cx="126324" cy="1263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1"/>
            <p:cNvSpPr/>
            <p:nvPr/>
          </p:nvSpPr>
          <p:spPr bwMode="auto">
            <a:xfrm>
              <a:off x="5009582" y="1714845"/>
              <a:ext cx="242406" cy="152499"/>
            </a:xfrm>
            <a:custGeom>
              <a:avLst/>
              <a:gdLst>
                <a:gd name="T0" fmla="*/ 61 w 90"/>
                <a:gd name="T1" fmla="*/ 0 h 57"/>
                <a:gd name="T2" fmla="*/ 50 w 90"/>
                <a:gd name="T3" fmla="*/ 0 h 57"/>
                <a:gd name="T4" fmla="*/ 55 w 90"/>
                <a:gd name="T5" fmla="*/ 39 h 57"/>
                <a:gd name="T6" fmla="*/ 45 w 90"/>
                <a:gd name="T7" fmla="*/ 48 h 57"/>
                <a:gd name="T8" fmla="*/ 35 w 90"/>
                <a:gd name="T9" fmla="*/ 39 h 57"/>
                <a:gd name="T10" fmla="*/ 40 w 90"/>
                <a:gd name="T11" fmla="*/ 0 h 57"/>
                <a:gd name="T12" fmla="*/ 29 w 90"/>
                <a:gd name="T13" fmla="*/ 0 h 57"/>
                <a:gd name="T14" fmla="*/ 0 w 90"/>
                <a:gd name="T15" fmla="*/ 29 h 57"/>
                <a:gd name="T16" fmla="*/ 0 w 90"/>
                <a:gd name="T17" fmla="*/ 47 h 57"/>
                <a:gd name="T18" fmla="*/ 45 w 90"/>
                <a:gd name="T19" fmla="*/ 57 h 57"/>
                <a:gd name="T20" fmla="*/ 90 w 90"/>
                <a:gd name="T21" fmla="*/ 48 h 57"/>
                <a:gd name="T22" fmla="*/ 90 w 90"/>
                <a:gd name="T23" fmla="*/ 29 h 57"/>
                <a:gd name="T24" fmla="*/ 61 w 90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6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55"/>
                    <a:pt x="34" y="57"/>
                    <a:pt x="45" y="57"/>
                  </a:cubicBezTo>
                  <a:cubicBezTo>
                    <a:pt x="57" y="57"/>
                    <a:pt x="77" y="55"/>
                    <a:pt x="90" y="48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13"/>
                    <a:pt x="77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3535162" y="2782061"/>
            <a:ext cx="8034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OPTION 01</a:t>
            </a:r>
            <a:endParaRPr lang="zh-CN" altLang="zh-CN" sz="1000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67567" y="2782061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OPTION 03</a:t>
            </a:r>
            <a:endParaRPr lang="zh-CN" altLang="zh-CN" sz="1100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 rot="16200000">
            <a:off x="4140632" y="2150079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OPTION 02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 rot="5400000">
            <a:off x="4140632" y="3412532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OPTION 04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372200" y="3087372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1445705" y="3504934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5738901" y="1547217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768543" y="1954765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2"/>
          <p:cNvSpPr/>
          <p:nvPr/>
        </p:nvSpPr>
        <p:spPr>
          <a:xfrm>
            <a:off x="4419600" y="1275606"/>
            <a:ext cx="4191000" cy="1752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1" t="-9568" r="-251" b="-9568"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/>
          </a:p>
        </p:txBody>
      </p:sp>
      <p:sp>
        <p:nvSpPr>
          <p:cNvPr id="6" name="Rectangle 3"/>
          <p:cNvSpPr/>
          <p:nvPr/>
        </p:nvSpPr>
        <p:spPr>
          <a:xfrm>
            <a:off x="533400" y="1275606"/>
            <a:ext cx="3886200" cy="17526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/>
          </a:p>
        </p:txBody>
      </p:sp>
      <p:sp>
        <p:nvSpPr>
          <p:cNvPr id="32" name="圆角矩形 31"/>
          <p:cNvSpPr/>
          <p:nvPr/>
        </p:nvSpPr>
        <p:spPr>
          <a:xfrm>
            <a:off x="817762" y="1582911"/>
            <a:ext cx="1738014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HERE</a:t>
            </a: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807416" y="1986279"/>
            <a:ext cx="3338168" cy="72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533400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3419872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516126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70112"/>
            <a:ext cx="535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敬请</a:t>
            </a:r>
            <a:r>
              <a:rPr lang="zh-CN" altLang="en-US" sz="36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各位老师批评指导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55576" y="2260253"/>
            <a:ext cx="535950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 YOU FOR WATCHING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8172" y="3631209"/>
            <a:ext cx="174306" cy="174304"/>
            <a:chOff x="801291" y="3535885"/>
            <a:chExt cx="219347" cy="219347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1" name="Group 14"/>
          <p:cNvGrpSpPr/>
          <p:nvPr/>
        </p:nvGrpSpPr>
        <p:grpSpPr bwMode="auto">
          <a:xfrm>
            <a:off x="2562984" y="3631209"/>
            <a:ext cx="174306" cy="174304"/>
            <a:chOff x="4248" y="3024"/>
            <a:chExt cx="600" cy="599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1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05473" y="3579862"/>
            <a:ext cx="88138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766160" y="3579862"/>
            <a:ext cx="112204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答辩人：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42472" y="1616675"/>
            <a:ext cx="0" cy="8638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选题背景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研究意义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国内外相关研究综述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理论基础与文献综述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主要贡献与创新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绪论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4357056" y="2170352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066800" y="1274812"/>
            <a:ext cx="1716088" cy="1658041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22" descr="sy_64934932458副本"/>
          <p:cNvSpPr>
            <a:spLocks noChangeArrowheads="1"/>
          </p:cNvSpPr>
          <p:nvPr/>
        </p:nvSpPr>
        <p:spPr bwMode="auto">
          <a:xfrm>
            <a:off x="1066800" y="2986137"/>
            <a:ext cx="1716088" cy="17113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3" descr="sy_20111224160806078015"/>
          <p:cNvSpPr>
            <a:spLocks noChangeArrowheads="1"/>
          </p:cNvSpPr>
          <p:nvPr/>
        </p:nvSpPr>
        <p:spPr bwMode="auto">
          <a:xfrm>
            <a:off x="2830513" y="1274812"/>
            <a:ext cx="1716087" cy="16580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30513" y="2986137"/>
            <a:ext cx="1716087" cy="17113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25" descr="17957756_101728372001_2副本"/>
          <p:cNvSpPr/>
          <p:nvPr/>
        </p:nvSpPr>
        <p:spPr bwMode="auto">
          <a:xfrm>
            <a:off x="4594225" y="1274812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239838" y="163517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</a:rPr>
              <a:t>Option 01</a:t>
            </a:r>
          </a:p>
          <a:p>
            <a:pPr algn="ctr"/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011488" y="336872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 02</a:t>
            </a:r>
          </a:p>
          <a:p>
            <a:pPr algn="ctr"/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62025" y="1389407"/>
            <a:ext cx="1206500" cy="120650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10" descr="001e90bc453a118d6b4237"/>
          <p:cNvSpPr>
            <a:spLocks noChangeArrowheads="1"/>
          </p:cNvSpPr>
          <p:nvPr/>
        </p:nvSpPr>
        <p:spPr bwMode="auto">
          <a:xfrm>
            <a:off x="2297113" y="1389407"/>
            <a:ext cx="1863725" cy="18669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279900" y="1389407"/>
            <a:ext cx="1868488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272213" y="1389407"/>
            <a:ext cx="1225550" cy="120650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950075" y="2713382"/>
            <a:ext cx="1230313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297113" y="3383307"/>
            <a:ext cx="1863725" cy="1223963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5" descr="160621-20121008053110-8"/>
          <p:cNvSpPr>
            <a:spLocks noChangeArrowheads="1"/>
          </p:cNvSpPr>
          <p:nvPr/>
        </p:nvSpPr>
        <p:spPr bwMode="auto">
          <a:xfrm>
            <a:off x="4279900" y="2713382"/>
            <a:ext cx="2559050" cy="189388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962025" y="2713382"/>
            <a:ext cx="1206500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17"/>
          <p:cNvGrpSpPr/>
          <p:nvPr/>
        </p:nvGrpSpPr>
        <p:grpSpPr bwMode="auto">
          <a:xfrm>
            <a:off x="7385050" y="3088032"/>
            <a:ext cx="357188" cy="460375"/>
            <a:chOff x="0" y="0"/>
            <a:chExt cx="225" cy="29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23"/>
          <p:cNvGrpSpPr/>
          <p:nvPr/>
        </p:nvGrpSpPr>
        <p:grpSpPr bwMode="auto">
          <a:xfrm>
            <a:off x="6661150" y="1733895"/>
            <a:ext cx="442913" cy="442912"/>
            <a:chOff x="0" y="0"/>
            <a:chExt cx="279" cy="279"/>
          </a:xfrm>
        </p:grpSpPr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26"/>
          <p:cNvGrpSpPr/>
          <p:nvPr/>
        </p:nvGrpSpPr>
        <p:grpSpPr bwMode="auto">
          <a:xfrm>
            <a:off x="1344613" y="3091207"/>
            <a:ext cx="446087" cy="450850"/>
            <a:chOff x="0" y="0"/>
            <a:chExt cx="281" cy="28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29"/>
          <p:cNvGrpSpPr/>
          <p:nvPr/>
        </p:nvGrpSpPr>
        <p:grpSpPr bwMode="auto">
          <a:xfrm>
            <a:off x="1362075" y="1783107"/>
            <a:ext cx="406400" cy="400050"/>
            <a:chOff x="0" y="0"/>
            <a:chExt cx="256" cy="252"/>
          </a:xfrm>
        </p:grpSpPr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4572000" y="1681507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2555875" y="369763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TWO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5" name="Freeform 22"/>
          <p:cNvSpPr/>
          <p:nvPr/>
        </p:nvSpPr>
        <p:spPr bwMode="auto">
          <a:xfrm>
            <a:off x="3792318" y="2857341"/>
            <a:ext cx="1508808" cy="1509274"/>
          </a:xfrm>
          <a:custGeom>
            <a:avLst/>
            <a:gdLst>
              <a:gd name="T0" fmla="*/ 187 w 240"/>
              <a:gd name="T1" fmla="*/ 0 h 240"/>
              <a:gd name="T2" fmla="*/ 134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7 w 240"/>
              <a:gd name="T21" fmla="*/ 106 h 240"/>
              <a:gd name="T22" fmla="*/ 187 w 240"/>
              <a:gd name="T23" fmla="*/ 106 h 240"/>
              <a:gd name="T24" fmla="*/ 240 w 240"/>
              <a:gd name="T25" fmla="*/ 53 h 240"/>
              <a:gd name="T26" fmla="*/ 187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7" y="0"/>
                </a:moveTo>
                <a:cubicBezTo>
                  <a:pt x="157" y="0"/>
                  <a:pt x="134" y="24"/>
                  <a:pt x="134" y="53"/>
                </a:cubicBezTo>
                <a:cubicBezTo>
                  <a:pt x="134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4" y="134"/>
                  <a:pt x="0" y="157"/>
                  <a:pt x="0" y="187"/>
                </a:cubicBezTo>
                <a:cubicBezTo>
                  <a:pt x="0" y="216"/>
                  <a:pt x="24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4" y="106"/>
                  <a:pt x="187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216" y="106"/>
                  <a:pt x="240" y="82"/>
                  <a:pt x="240" y="53"/>
                </a:cubicBezTo>
                <a:cubicBezTo>
                  <a:pt x="240" y="24"/>
                  <a:pt x="216" y="0"/>
                  <a:pt x="187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23"/>
          <p:cNvSpPr/>
          <p:nvPr/>
        </p:nvSpPr>
        <p:spPr bwMode="auto">
          <a:xfrm>
            <a:off x="3039244" y="2104035"/>
            <a:ext cx="1506146" cy="1509274"/>
          </a:xfrm>
          <a:custGeom>
            <a:avLst/>
            <a:gdLst>
              <a:gd name="T0" fmla="*/ 0 w 240"/>
              <a:gd name="T1" fmla="*/ 53 h 240"/>
              <a:gd name="T2" fmla="*/ 53 w 240"/>
              <a:gd name="T3" fmla="*/ 106 h 240"/>
              <a:gd name="T4" fmla="*/ 134 w 240"/>
              <a:gd name="T5" fmla="*/ 187 h 240"/>
              <a:gd name="T6" fmla="*/ 134 w 240"/>
              <a:gd name="T7" fmla="*/ 187 h 240"/>
              <a:gd name="T8" fmla="*/ 134 w 240"/>
              <a:gd name="T9" fmla="*/ 187 h 240"/>
              <a:gd name="T10" fmla="*/ 187 w 240"/>
              <a:gd name="T11" fmla="*/ 240 h 240"/>
              <a:gd name="T12" fmla="*/ 240 w 240"/>
              <a:gd name="T13" fmla="*/ 187 h 240"/>
              <a:gd name="T14" fmla="*/ 187 w 240"/>
              <a:gd name="T15" fmla="*/ 134 h 240"/>
              <a:gd name="T16" fmla="*/ 187 w 240"/>
              <a:gd name="T17" fmla="*/ 134 h 240"/>
              <a:gd name="T18" fmla="*/ 187 w 240"/>
              <a:gd name="T19" fmla="*/ 134 h 240"/>
              <a:gd name="T20" fmla="*/ 106 w 240"/>
              <a:gd name="T21" fmla="*/ 53 h 240"/>
              <a:gd name="T22" fmla="*/ 106 w 240"/>
              <a:gd name="T23" fmla="*/ 53 h 240"/>
              <a:gd name="T24" fmla="*/ 53 w 240"/>
              <a:gd name="T25" fmla="*/ 0 h 240"/>
              <a:gd name="T26" fmla="*/ 0 w 240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0" y="53"/>
                </a:moveTo>
                <a:cubicBezTo>
                  <a:pt x="0" y="83"/>
                  <a:pt x="24" y="106"/>
                  <a:pt x="53" y="106"/>
                </a:cubicBezTo>
                <a:cubicBezTo>
                  <a:pt x="106" y="106"/>
                  <a:pt x="134" y="134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216"/>
                  <a:pt x="157" y="240"/>
                  <a:pt x="187" y="240"/>
                </a:cubicBezTo>
                <a:cubicBezTo>
                  <a:pt x="216" y="240"/>
                  <a:pt x="240" y="216"/>
                  <a:pt x="240" y="187"/>
                </a:cubicBezTo>
                <a:cubicBezTo>
                  <a:pt x="240" y="158"/>
                  <a:pt x="216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34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4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24"/>
          <p:cNvSpPr/>
          <p:nvPr/>
        </p:nvSpPr>
        <p:spPr bwMode="auto">
          <a:xfrm>
            <a:off x="3848199" y="1348067"/>
            <a:ext cx="1508808" cy="1509274"/>
          </a:xfrm>
          <a:custGeom>
            <a:avLst/>
            <a:gdLst>
              <a:gd name="T0" fmla="*/ 186 w 240"/>
              <a:gd name="T1" fmla="*/ 0 h 240"/>
              <a:gd name="T2" fmla="*/ 133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6 w 240"/>
              <a:gd name="T21" fmla="*/ 106 h 240"/>
              <a:gd name="T22" fmla="*/ 186 w 240"/>
              <a:gd name="T23" fmla="*/ 106 h 240"/>
              <a:gd name="T24" fmla="*/ 240 w 240"/>
              <a:gd name="T25" fmla="*/ 53 h 240"/>
              <a:gd name="T26" fmla="*/ 186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6" y="0"/>
                </a:moveTo>
                <a:cubicBezTo>
                  <a:pt x="157" y="0"/>
                  <a:pt x="133" y="24"/>
                  <a:pt x="133" y="53"/>
                </a:cubicBezTo>
                <a:cubicBezTo>
                  <a:pt x="133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3" y="134"/>
                  <a:pt x="0" y="158"/>
                  <a:pt x="0" y="187"/>
                </a:cubicBezTo>
                <a:cubicBezTo>
                  <a:pt x="0" y="216"/>
                  <a:pt x="23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3" y="106"/>
                  <a:pt x="186" y="106"/>
                </a:cubicBezTo>
                <a:cubicBezTo>
                  <a:pt x="186" y="106"/>
                  <a:pt x="186" y="106"/>
                  <a:pt x="186" y="106"/>
                </a:cubicBezTo>
                <a:cubicBezTo>
                  <a:pt x="216" y="106"/>
                  <a:pt x="240" y="83"/>
                  <a:pt x="240" y="53"/>
                </a:cubicBezTo>
                <a:cubicBezTo>
                  <a:pt x="240" y="24"/>
                  <a:pt x="216" y="0"/>
                  <a:pt x="18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5"/>
          <p:cNvSpPr/>
          <p:nvPr/>
        </p:nvSpPr>
        <p:spPr bwMode="auto">
          <a:xfrm>
            <a:off x="4603932" y="2104035"/>
            <a:ext cx="1500824" cy="1509274"/>
          </a:xfrm>
          <a:custGeom>
            <a:avLst/>
            <a:gdLst>
              <a:gd name="T0" fmla="*/ 0 w 239"/>
              <a:gd name="T1" fmla="*/ 53 h 240"/>
              <a:gd name="T2" fmla="*/ 53 w 239"/>
              <a:gd name="T3" fmla="*/ 106 h 240"/>
              <a:gd name="T4" fmla="*/ 133 w 239"/>
              <a:gd name="T5" fmla="*/ 187 h 240"/>
              <a:gd name="T6" fmla="*/ 133 w 239"/>
              <a:gd name="T7" fmla="*/ 187 h 240"/>
              <a:gd name="T8" fmla="*/ 133 w 239"/>
              <a:gd name="T9" fmla="*/ 187 h 240"/>
              <a:gd name="T10" fmla="*/ 186 w 239"/>
              <a:gd name="T11" fmla="*/ 240 h 240"/>
              <a:gd name="T12" fmla="*/ 239 w 239"/>
              <a:gd name="T13" fmla="*/ 187 h 240"/>
              <a:gd name="T14" fmla="*/ 186 w 239"/>
              <a:gd name="T15" fmla="*/ 134 h 240"/>
              <a:gd name="T16" fmla="*/ 186 w 239"/>
              <a:gd name="T17" fmla="*/ 134 h 240"/>
              <a:gd name="T18" fmla="*/ 186 w 239"/>
              <a:gd name="T19" fmla="*/ 134 h 240"/>
              <a:gd name="T20" fmla="*/ 106 w 239"/>
              <a:gd name="T21" fmla="*/ 53 h 240"/>
              <a:gd name="T22" fmla="*/ 106 w 239"/>
              <a:gd name="T23" fmla="*/ 53 h 240"/>
              <a:gd name="T24" fmla="*/ 53 w 239"/>
              <a:gd name="T25" fmla="*/ 0 h 240"/>
              <a:gd name="T26" fmla="*/ 0 w 239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9" h="240">
                <a:moveTo>
                  <a:pt x="0" y="53"/>
                </a:moveTo>
                <a:cubicBezTo>
                  <a:pt x="0" y="83"/>
                  <a:pt x="23" y="106"/>
                  <a:pt x="53" y="106"/>
                </a:cubicBezTo>
                <a:cubicBezTo>
                  <a:pt x="106" y="106"/>
                  <a:pt x="133" y="134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216"/>
                  <a:pt x="157" y="240"/>
                  <a:pt x="186" y="240"/>
                </a:cubicBezTo>
                <a:cubicBezTo>
                  <a:pt x="216" y="240"/>
                  <a:pt x="239" y="216"/>
                  <a:pt x="239" y="187"/>
                </a:cubicBezTo>
                <a:cubicBezTo>
                  <a:pt x="239" y="158"/>
                  <a:pt x="21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33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3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26"/>
          <p:cNvSpPr/>
          <p:nvPr/>
        </p:nvSpPr>
        <p:spPr bwMode="auto">
          <a:xfrm>
            <a:off x="3833001" y="3728806"/>
            <a:ext cx="586554" cy="604827"/>
          </a:xfrm>
          <a:custGeom>
            <a:avLst/>
            <a:gdLst>
              <a:gd name="T0" fmla="*/ 11 w 96"/>
              <a:gd name="T1" fmla="*/ 20 h 99"/>
              <a:gd name="T2" fmla="*/ 43 w 96"/>
              <a:gd name="T3" fmla="*/ 3 h 99"/>
              <a:gd name="T4" fmla="*/ 94 w 96"/>
              <a:gd name="T5" fmla="*/ 44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4 h 99"/>
              <a:gd name="T12" fmla="*/ 11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4" y="44"/>
                </a:cubicBezTo>
                <a:cubicBezTo>
                  <a:pt x="96" y="57"/>
                  <a:pt x="92" y="69"/>
                  <a:pt x="84" y="79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9"/>
                  <a:pt x="4" y="80"/>
                  <a:pt x="1" y="54"/>
                </a:cubicBezTo>
                <a:cubicBezTo>
                  <a:pt x="0" y="42"/>
                  <a:pt x="4" y="29"/>
                  <a:pt x="11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Freeform 27"/>
          <p:cNvSpPr/>
          <p:nvPr/>
        </p:nvSpPr>
        <p:spPr bwMode="auto">
          <a:xfrm>
            <a:off x="4673888" y="2892867"/>
            <a:ext cx="586554" cy="597074"/>
          </a:xfrm>
          <a:custGeom>
            <a:avLst/>
            <a:gdLst>
              <a:gd name="T0" fmla="*/ 11 w 96"/>
              <a:gd name="T1" fmla="*/ 20 h 98"/>
              <a:gd name="T2" fmla="*/ 43 w 96"/>
              <a:gd name="T3" fmla="*/ 3 h 98"/>
              <a:gd name="T4" fmla="*/ 94 w 96"/>
              <a:gd name="T5" fmla="*/ 44 h 98"/>
              <a:gd name="T6" fmla="*/ 84 w 96"/>
              <a:gd name="T7" fmla="*/ 78 h 98"/>
              <a:gd name="T8" fmla="*/ 53 w 96"/>
              <a:gd name="T9" fmla="*/ 96 h 98"/>
              <a:gd name="T10" fmla="*/ 1 w 96"/>
              <a:gd name="T11" fmla="*/ 54 h 98"/>
              <a:gd name="T12" fmla="*/ 11 w 96"/>
              <a:gd name="T13" fmla="*/ 2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8">
                <a:moveTo>
                  <a:pt x="11" y="20"/>
                </a:moveTo>
                <a:cubicBezTo>
                  <a:pt x="19" y="10"/>
                  <a:pt x="30" y="4"/>
                  <a:pt x="43" y="3"/>
                </a:cubicBezTo>
                <a:cubicBezTo>
                  <a:pt x="68" y="0"/>
                  <a:pt x="92" y="18"/>
                  <a:pt x="94" y="44"/>
                </a:cubicBezTo>
                <a:cubicBezTo>
                  <a:pt x="96" y="57"/>
                  <a:pt x="92" y="69"/>
                  <a:pt x="84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8"/>
                  <a:pt x="4" y="80"/>
                  <a:pt x="1" y="54"/>
                </a:cubicBezTo>
                <a:cubicBezTo>
                  <a:pt x="0" y="41"/>
                  <a:pt x="4" y="29"/>
                  <a:pt x="11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Freeform 28"/>
          <p:cNvSpPr/>
          <p:nvPr/>
        </p:nvSpPr>
        <p:spPr bwMode="auto">
          <a:xfrm>
            <a:off x="3915454" y="2972839"/>
            <a:ext cx="583968" cy="604827"/>
          </a:xfrm>
          <a:custGeom>
            <a:avLst/>
            <a:gdLst>
              <a:gd name="T0" fmla="*/ 12 w 96"/>
              <a:gd name="T1" fmla="*/ 21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1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Freeform 29"/>
          <p:cNvSpPr/>
          <p:nvPr/>
        </p:nvSpPr>
        <p:spPr bwMode="auto">
          <a:xfrm>
            <a:off x="3888882" y="2219532"/>
            <a:ext cx="586554" cy="604827"/>
          </a:xfrm>
          <a:custGeom>
            <a:avLst/>
            <a:gdLst>
              <a:gd name="T0" fmla="*/ 11 w 96"/>
              <a:gd name="T1" fmla="*/ 21 h 99"/>
              <a:gd name="T2" fmla="*/ 43 w 96"/>
              <a:gd name="T3" fmla="*/ 3 h 99"/>
              <a:gd name="T4" fmla="*/ 94 w 96"/>
              <a:gd name="T5" fmla="*/ 45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5 h 99"/>
              <a:gd name="T12" fmla="*/ 11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1"/>
                </a:moveTo>
                <a:cubicBezTo>
                  <a:pt x="19" y="11"/>
                  <a:pt x="30" y="5"/>
                  <a:pt x="43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6" y="58"/>
                  <a:pt x="92" y="70"/>
                  <a:pt x="84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4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3" name="Freeform 30"/>
          <p:cNvSpPr/>
          <p:nvPr/>
        </p:nvSpPr>
        <p:spPr bwMode="auto">
          <a:xfrm>
            <a:off x="4644500" y="2131692"/>
            <a:ext cx="578802" cy="604827"/>
          </a:xfrm>
          <a:custGeom>
            <a:avLst/>
            <a:gdLst>
              <a:gd name="T0" fmla="*/ 11 w 95"/>
              <a:gd name="T1" fmla="*/ 21 h 99"/>
              <a:gd name="T2" fmla="*/ 42 w 95"/>
              <a:gd name="T3" fmla="*/ 3 h 99"/>
              <a:gd name="T4" fmla="*/ 94 w 95"/>
              <a:gd name="T5" fmla="*/ 45 h 99"/>
              <a:gd name="T6" fmla="*/ 84 w 95"/>
              <a:gd name="T7" fmla="*/ 79 h 99"/>
              <a:gd name="T8" fmla="*/ 53 w 95"/>
              <a:gd name="T9" fmla="*/ 96 h 99"/>
              <a:gd name="T10" fmla="*/ 1 w 95"/>
              <a:gd name="T11" fmla="*/ 55 h 99"/>
              <a:gd name="T12" fmla="*/ 11 w 95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99">
                <a:moveTo>
                  <a:pt x="11" y="21"/>
                </a:moveTo>
                <a:cubicBezTo>
                  <a:pt x="18" y="11"/>
                  <a:pt x="30" y="5"/>
                  <a:pt x="42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5" y="58"/>
                  <a:pt x="92" y="70"/>
                  <a:pt x="84" y="79"/>
                </a:cubicBezTo>
                <a:cubicBezTo>
                  <a:pt x="77" y="89"/>
                  <a:pt x="65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3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Freeform 31"/>
          <p:cNvSpPr/>
          <p:nvPr/>
        </p:nvSpPr>
        <p:spPr bwMode="auto">
          <a:xfrm>
            <a:off x="4719125" y="1383670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3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0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Freeform 32"/>
          <p:cNvSpPr/>
          <p:nvPr/>
        </p:nvSpPr>
        <p:spPr bwMode="auto">
          <a:xfrm>
            <a:off x="5480181" y="2980784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4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4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33"/>
          <p:cNvSpPr/>
          <p:nvPr/>
        </p:nvSpPr>
        <p:spPr bwMode="auto">
          <a:xfrm>
            <a:off x="3071945" y="2131692"/>
            <a:ext cx="586554" cy="604827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59"/>
          <p:cNvSpPr>
            <a:spLocks noEditPoints="1"/>
          </p:cNvSpPr>
          <p:nvPr/>
        </p:nvSpPr>
        <p:spPr bwMode="auto">
          <a:xfrm>
            <a:off x="4839761" y="3063540"/>
            <a:ext cx="254808" cy="255729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8" name="Group 238"/>
          <p:cNvGrpSpPr/>
          <p:nvPr/>
        </p:nvGrpSpPr>
        <p:grpSpPr>
          <a:xfrm>
            <a:off x="4071311" y="2423119"/>
            <a:ext cx="221696" cy="207902"/>
            <a:chOff x="2974975" y="2071688"/>
            <a:chExt cx="482600" cy="4524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Freeform 78"/>
            <p:cNvSpPr>
              <a:spLocks noEditPoints="1"/>
            </p:cNvSpPr>
            <p:nvPr/>
          </p:nvSpPr>
          <p:spPr bwMode="auto">
            <a:xfrm>
              <a:off x="2974975" y="2071688"/>
              <a:ext cx="482600" cy="452438"/>
            </a:xfrm>
            <a:custGeom>
              <a:avLst/>
              <a:gdLst>
                <a:gd name="T0" fmla="*/ 126 w 128"/>
                <a:gd name="T1" fmla="*/ 26 h 120"/>
                <a:gd name="T2" fmla="*/ 102 w 128"/>
                <a:gd name="T3" fmla="*/ 2 h 120"/>
                <a:gd name="T4" fmla="*/ 96 w 128"/>
                <a:gd name="T5" fmla="*/ 0 h 120"/>
                <a:gd name="T6" fmla="*/ 12 w 128"/>
                <a:gd name="T7" fmla="*/ 0 h 120"/>
                <a:gd name="T8" fmla="*/ 0 w 128"/>
                <a:gd name="T9" fmla="*/ 12 h 120"/>
                <a:gd name="T10" fmla="*/ 0 w 128"/>
                <a:gd name="T11" fmla="*/ 108 h 120"/>
                <a:gd name="T12" fmla="*/ 12 w 128"/>
                <a:gd name="T13" fmla="*/ 120 h 120"/>
                <a:gd name="T14" fmla="*/ 116 w 128"/>
                <a:gd name="T15" fmla="*/ 120 h 120"/>
                <a:gd name="T16" fmla="*/ 128 w 128"/>
                <a:gd name="T17" fmla="*/ 108 h 120"/>
                <a:gd name="T18" fmla="*/ 128 w 128"/>
                <a:gd name="T19" fmla="*/ 32 h 120"/>
                <a:gd name="T20" fmla="*/ 126 w 128"/>
                <a:gd name="T21" fmla="*/ 26 h 120"/>
                <a:gd name="T22" fmla="*/ 120 w 128"/>
                <a:gd name="T23" fmla="*/ 108 h 120"/>
                <a:gd name="T24" fmla="*/ 116 w 128"/>
                <a:gd name="T25" fmla="*/ 112 h 120"/>
                <a:gd name="T26" fmla="*/ 12 w 128"/>
                <a:gd name="T27" fmla="*/ 112 h 120"/>
                <a:gd name="T28" fmla="*/ 8 w 128"/>
                <a:gd name="T29" fmla="*/ 108 h 120"/>
                <a:gd name="T30" fmla="*/ 8 w 128"/>
                <a:gd name="T31" fmla="*/ 12 h 120"/>
                <a:gd name="T32" fmla="*/ 12 w 128"/>
                <a:gd name="T33" fmla="*/ 8 h 120"/>
                <a:gd name="T34" fmla="*/ 92 w 128"/>
                <a:gd name="T35" fmla="*/ 8 h 120"/>
                <a:gd name="T36" fmla="*/ 92 w 128"/>
                <a:gd name="T37" fmla="*/ 24 h 120"/>
                <a:gd name="T38" fmla="*/ 92 w 128"/>
                <a:gd name="T39" fmla="*/ 24 h 120"/>
                <a:gd name="T40" fmla="*/ 104 w 128"/>
                <a:gd name="T41" fmla="*/ 36 h 120"/>
                <a:gd name="T42" fmla="*/ 108 w 128"/>
                <a:gd name="T43" fmla="*/ 36 h 120"/>
                <a:gd name="T44" fmla="*/ 120 w 128"/>
                <a:gd name="T45" fmla="*/ 36 h 120"/>
                <a:gd name="T46" fmla="*/ 120 w 128"/>
                <a:gd name="T47" fmla="*/ 108 h 120"/>
                <a:gd name="T48" fmla="*/ 108 w 128"/>
                <a:gd name="T49" fmla="*/ 32 h 120"/>
                <a:gd name="T50" fmla="*/ 104 w 128"/>
                <a:gd name="T51" fmla="*/ 32 h 120"/>
                <a:gd name="T52" fmla="*/ 96 w 128"/>
                <a:gd name="T53" fmla="*/ 24 h 120"/>
                <a:gd name="T54" fmla="*/ 96 w 128"/>
                <a:gd name="T55" fmla="*/ 24 h 120"/>
                <a:gd name="T56" fmla="*/ 96 w 128"/>
                <a:gd name="T57" fmla="*/ 8 h 120"/>
                <a:gd name="T58" fmla="*/ 120 w 128"/>
                <a:gd name="T59" fmla="*/ 32 h 120"/>
                <a:gd name="T60" fmla="*/ 108 w 128"/>
                <a:gd name="T61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20">
                  <a:moveTo>
                    <a:pt x="126" y="26"/>
                  </a:moveTo>
                  <a:cubicBezTo>
                    <a:pt x="102" y="2"/>
                    <a:pt x="102" y="2"/>
                    <a:pt x="102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5" y="120"/>
                    <a:pt x="12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23" y="120"/>
                    <a:pt x="128" y="115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0"/>
                    <a:pt x="127" y="28"/>
                    <a:pt x="126" y="26"/>
                  </a:cubicBezTo>
                  <a:close/>
                  <a:moveTo>
                    <a:pt x="120" y="108"/>
                  </a:moveTo>
                  <a:cubicBezTo>
                    <a:pt x="120" y="110"/>
                    <a:pt x="118" y="112"/>
                    <a:pt x="116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0" y="112"/>
                    <a:pt x="8" y="110"/>
                    <a:pt x="8" y="10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31"/>
                    <a:pt x="97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20" y="36"/>
                    <a:pt x="120" y="36"/>
                    <a:pt x="120" y="36"/>
                  </a:cubicBezTo>
                  <a:lnTo>
                    <a:pt x="120" y="108"/>
                  </a:lnTo>
                  <a:close/>
                  <a:moveTo>
                    <a:pt x="108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0" y="32"/>
                    <a:pt x="96" y="28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20" y="32"/>
                    <a:pt x="120" y="32"/>
                    <a:pt x="120" y="32"/>
                  </a:cubicBezTo>
                  <a:lnTo>
                    <a:pt x="10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0" name="Freeform 79"/>
            <p:cNvSpPr/>
            <p:nvPr/>
          </p:nvSpPr>
          <p:spPr bwMode="auto">
            <a:xfrm>
              <a:off x="3200400" y="2162176"/>
              <a:ext cx="90487" cy="15875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1" name="Freeform 80"/>
            <p:cNvSpPr/>
            <p:nvPr/>
          </p:nvSpPr>
          <p:spPr bwMode="auto">
            <a:xfrm>
              <a:off x="3200400" y="2208213"/>
              <a:ext cx="90487" cy="14288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2" name="Freeform 81"/>
            <p:cNvSpPr/>
            <p:nvPr/>
          </p:nvSpPr>
          <p:spPr bwMode="auto">
            <a:xfrm>
              <a:off x="3200400" y="2252663"/>
              <a:ext cx="196850" cy="15875"/>
            </a:xfrm>
            <a:custGeom>
              <a:avLst/>
              <a:gdLst>
                <a:gd name="T0" fmla="*/ 0 w 52"/>
                <a:gd name="T1" fmla="*/ 2 h 4"/>
                <a:gd name="T2" fmla="*/ 2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2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3" name="Freeform 82"/>
            <p:cNvSpPr/>
            <p:nvPr/>
          </p:nvSpPr>
          <p:spPr bwMode="auto">
            <a:xfrm>
              <a:off x="3035300" y="2343151"/>
              <a:ext cx="361950" cy="15875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4" name="Freeform 83"/>
            <p:cNvSpPr/>
            <p:nvPr/>
          </p:nvSpPr>
          <p:spPr bwMode="auto">
            <a:xfrm>
              <a:off x="3035300" y="238918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3035300" y="243363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6" name="Freeform 85"/>
            <p:cNvSpPr/>
            <p:nvPr/>
          </p:nvSpPr>
          <p:spPr bwMode="auto">
            <a:xfrm>
              <a:off x="3035300" y="2298701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7" name="Freeform 86"/>
            <p:cNvSpPr>
              <a:spLocks noEditPoints="1"/>
            </p:cNvSpPr>
            <p:nvPr/>
          </p:nvSpPr>
          <p:spPr bwMode="auto">
            <a:xfrm>
              <a:off x="3035300" y="2147888"/>
              <a:ext cx="134937" cy="120650"/>
            </a:xfrm>
            <a:custGeom>
              <a:avLst/>
              <a:gdLst>
                <a:gd name="T0" fmla="*/ 4 w 36"/>
                <a:gd name="T1" fmla="*/ 32 h 32"/>
                <a:gd name="T2" fmla="*/ 32 w 36"/>
                <a:gd name="T3" fmla="*/ 32 h 32"/>
                <a:gd name="T4" fmla="*/ 36 w 36"/>
                <a:gd name="T5" fmla="*/ 28 h 32"/>
                <a:gd name="T6" fmla="*/ 36 w 36"/>
                <a:gd name="T7" fmla="*/ 4 h 32"/>
                <a:gd name="T8" fmla="*/ 32 w 36"/>
                <a:gd name="T9" fmla="*/ 0 h 32"/>
                <a:gd name="T10" fmla="*/ 4 w 36"/>
                <a:gd name="T11" fmla="*/ 0 h 32"/>
                <a:gd name="T12" fmla="*/ 0 w 36"/>
                <a:gd name="T13" fmla="*/ 4 h 32"/>
                <a:gd name="T14" fmla="*/ 0 w 36"/>
                <a:gd name="T15" fmla="*/ 28 h 32"/>
                <a:gd name="T16" fmla="*/ 4 w 36"/>
                <a:gd name="T17" fmla="*/ 32 h 32"/>
                <a:gd name="T18" fmla="*/ 8 w 36"/>
                <a:gd name="T19" fmla="*/ 8 h 32"/>
                <a:gd name="T20" fmla="*/ 28 w 36"/>
                <a:gd name="T21" fmla="*/ 8 h 32"/>
                <a:gd name="T22" fmla="*/ 28 w 36"/>
                <a:gd name="T23" fmla="*/ 24 h 32"/>
                <a:gd name="T24" fmla="*/ 8 w 36"/>
                <a:gd name="T25" fmla="*/ 24 h 32"/>
                <a:gd name="T26" fmla="*/ 8 w 36"/>
                <a:gd name="T2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2"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4" y="32"/>
                    <a:pt x="36" y="30"/>
                    <a:pt x="36" y="2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</p:grpSp>
      <p:grpSp>
        <p:nvGrpSpPr>
          <p:cNvPr id="28" name="Group 236"/>
          <p:cNvGrpSpPr/>
          <p:nvPr/>
        </p:nvGrpSpPr>
        <p:grpSpPr>
          <a:xfrm>
            <a:off x="4812320" y="2311279"/>
            <a:ext cx="243162" cy="244039"/>
            <a:chOff x="1049338" y="2071688"/>
            <a:chExt cx="481012" cy="4826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Freeform 90"/>
            <p:cNvSpPr>
              <a:spLocks noEditPoints="1"/>
            </p:cNvSpPr>
            <p:nvPr/>
          </p:nvSpPr>
          <p:spPr bwMode="auto">
            <a:xfrm>
              <a:off x="1049338" y="2071688"/>
              <a:ext cx="481012" cy="482600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91"/>
            <p:cNvSpPr>
              <a:spLocks noEditPoints="1"/>
            </p:cNvSpPr>
            <p:nvPr/>
          </p:nvSpPr>
          <p:spPr bwMode="auto">
            <a:xfrm>
              <a:off x="1093788" y="2463801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1" name="Group 35"/>
          <p:cNvGrpSpPr/>
          <p:nvPr/>
        </p:nvGrpSpPr>
        <p:grpSpPr>
          <a:xfrm>
            <a:off x="4059381" y="3134779"/>
            <a:ext cx="296114" cy="294255"/>
            <a:chOff x="6853673" y="3715407"/>
            <a:chExt cx="379359" cy="3768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0" name="圆角矩形 59"/>
          <p:cNvSpPr/>
          <p:nvPr/>
        </p:nvSpPr>
        <p:spPr>
          <a:xfrm>
            <a:off x="1424264" y="1973010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1" name="Rectangle 66"/>
          <p:cNvSpPr>
            <a:spLocks noChangeArrowheads="1"/>
          </p:cNvSpPr>
          <p:nvPr/>
        </p:nvSpPr>
        <p:spPr bwMode="auto">
          <a:xfrm>
            <a:off x="444412" y="2338994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2117947" y="368469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3" name="Rectangle 66"/>
          <p:cNvSpPr>
            <a:spLocks noChangeArrowheads="1"/>
          </p:cNvSpPr>
          <p:nvPr/>
        </p:nvSpPr>
        <p:spPr bwMode="auto">
          <a:xfrm>
            <a:off x="1138095" y="405067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5541696" y="1132710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5541696" y="1498694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6" name="圆角矩形 65"/>
          <p:cNvSpPr/>
          <p:nvPr/>
        </p:nvSpPr>
        <p:spPr>
          <a:xfrm>
            <a:off x="6300192" y="2880569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300192" y="3246553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5"/>
          <p:cNvSpPr/>
          <p:nvPr/>
        </p:nvSpPr>
        <p:spPr bwMode="auto">
          <a:xfrm rot="2700000">
            <a:off x="3419529" y="1870360"/>
            <a:ext cx="1308552" cy="1144629"/>
          </a:xfrm>
          <a:custGeom>
            <a:avLst/>
            <a:gdLst>
              <a:gd name="T0" fmla="*/ 271 w 271"/>
              <a:gd name="T1" fmla="*/ 118 h 237"/>
              <a:gd name="T2" fmla="*/ 195 w 271"/>
              <a:gd name="T3" fmla="*/ 42 h 237"/>
              <a:gd name="T4" fmla="*/ 42 w 271"/>
              <a:gd name="T5" fmla="*/ 42 h 237"/>
              <a:gd name="T6" fmla="*/ 42 w 271"/>
              <a:gd name="T7" fmla="*/ 195 h 237"/>
              <a:gd name="T8" fmla="*/ 195 w 271"/>
              <a:gd name="T9" fmla="*/ 195 h 237"/>
              <a:gd name="T10" fmla="*/ 271 w 271"/>
              <a:gd name="T11" fmla="*/ 11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237">
                <a:moveTo>
                  <a:pt x="271" y="118"/>
                </a:moveTo>
                <a:cubicBezTo>
                  <a:pt x="195" y="42"/>
                  <a:pt x="195" y="42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2"/>
                  <a:pt x="42" y="195"/>
                </a:cubicBezTo>
                <a:cubicBezTo>
                  <a:pt x="84" y="237"/>
                  <a:pt x="152" y="237"/>
                  <a:pt x="195" y="195"/>
                </a:cubicBezTo>
                <a:lnTo>
                  <a:pt x="271" y="118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6" name="Freeform 84"/>
          <p:cNvSpPr/>
          <p:nvPr/>
        </p:nvSpPr>
        <p:spPr bwMode="auto">
          <a:xfrm rot="2700000">
            <a:off x="4406079" y="2859259"/>
            <a:ext cx="1312641" cy="1144629"/>
          </a:xfrm>
          <a:custGeom>
            <a:avLst/>
            <a:gdLst>
              <a:gd name="T0" fmla="*/ 229 w 272"/>
              <a:gd name="T1" fmla="*/ 42 h 237"/>
              <a:gd name="T2" fmla="*/ 77 w 272"/>
              <a:gd name="T3" fmla="*/ 42 h 237"/>
              <a:gd name="T4" fmla="*/ 0 w 272"/>
              <a:gd name="T5" fmla="*/ 118 h 237"/>
              <a:gd name="T6" fmla="*/ 77 w 272"/>
              <a:gd name="T7" fmla="*/ 195 h 237"/>
              <a:gd name="T8" fmla="*/ 229 w 272"/>
              <a:gd name="T9" fmla="*/ 195 h 237"/>
              <a:gd name="T10" fmla="*/ 229 w 272"/>
              <a:gd name="T11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" h="237">
                <a:moveTo>
                  <a:pt x="229" y="42"/>
                </a:moveTo>
                <a:cubicBezTo>
                  <a:pt x="187" y="0"/>
                  <a:pt x="119" y="0"/>
                  <a:pt x="77" y="42"/>
                </a:cubicBezTo>
                <a:cubicBezTo>
                  <a:pt x="0" y="118"/>
                  <a:pt x="0" y="118"/>
                  <a:pt x="0" y="118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119" y="237"/>
                  <a:pt x="187" y="237"/>
                  <a:pt x="229" y="195"/>
                </a:cubicBezTo>
                <a:cubicBezTo>
                  <a:pt x="272" y="152"/>
                  <a:pt x="272" y="84"/>
                  <a:pt x="229" y="42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Freeform 83"/>
          <p:cNvSpPr/>
          <p:nvPr/>
        </p:nvSpPr>
        <p:spPr bwMode="auto">
          <a:xfrm rot="2700000">
            <a:off x="3502036" y="2773710"/>
            <a:ext cx="1144982" cy="1314280"/>
          </a:xfrm>
          <a:custGeom>
            <a:avLst/>
            <a:gdLst>
              <a:gd name="T0" fmla="*/ 118 w 237"/>
              <a:gd name="T1" fmla="*/ 0 h 272"/>
              <a:gd name="T2" fmla="*/ 42 w 237"/>
              <a:gd name="T3" fmla="*/ 77 h 272"/>
              <a:gd name="T4" fmla="*/ 42 w 237"/>
              <a:gd name="T5" fmla="*/ 229 h 272"/>
              <a:gd name="T6" fmla="*/ 194 w 237"/>
              <a:gd name="T7" fmla="*/ 229 h 272"/>
              <a:gd name="T8" fmla="*/ 194 w 237"/>
              <a:gd name="T9" fmla="*/ 77 h 272"/>
              <a:gd name="T10" fmla="*/ 118 w 237"/>
              <a:gd name="T11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2">
                <a:moveTo>
                  <a:pt x="118" y="0"/>
                </a:moveTo>
                <a:cubicBezTo>
                  <a:pt x="42" y="77"/>
                  <a:pt x="42" y="77"/>
                  <a:pt x="42" y="77"/>
                </a:cubicBezTo>
                <a:cubicBezTo>
                  <a:pt x="0" y="119"/>
                  <a:pt x="0" y="187"/>
                  <a:pt x="42" y="229"/>
                </a:cubicBezTo>
                <a:cubicBezTo>
                  <a:pt x="84" y="272"/>
                  <a:pt x="152" y="272"/>
                  <a:pt x="194" y="229"/>
                </a:cubicBezTo>
                <a:cubicBezTo>
                  <a:pt x="237" y="187"/>
                  <a:pt x="237" y="119"/>
                  <a:pt x="194" y="77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82"/>
          <p:cNvSpPr/>
          <p:nvPr/>
        </p:nvSpPr>
        <p:spPr bwMode="auto">
          <a:xfrm rot="2700000">
            <a:off x="4490631" y="1786856"/>
            <a:ext cx="1144982" cy="1310192"/>
          </a:xfrm>
          <a:custGeom>
            <a:avLst/>
            <a:gdLst>
              <a:gd name="T0" fmla="*/ 118 w 237"/>
              <a:gd name="T1" fmla="*/ 271 h 271"/>
              <a:gd name="T2" fmla="*/ 195 w 237"/>
              <a:gd name="T3" fmla="*/ 195 h 271"/>
              <a:gd name="T4" fmla="*/ 195 w 237"/>
              <a:gd name="T5" fmla="*/ 42 h 271"/>
              <a:gd name="T6" fmla="*/ 42 w 237"/>
              <a:gd name="T7" fmla="*/ 42 h 271"/>
              <a:gd name="T8" fmla="*/ 42 w 237"/>
              <a:gd name="T9" fmla="*/ 195 h 271"/>
              <a:gd name="T10" fmla="*/ 118 w 237"/>
              <a:gd name="T1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1">
                <a:moveTo>
                  <a:pt x="118" y="271"/>
                </a:moveTo>
                <a:cubicBezTo>
                  <a:pt x="195" y="195"/>
                  <a:pt x="195" y="195"/>
                  <a:pt x="195" y="195"/>
                </a:cubicBezTo>
                <a:cubicBezTo>
                  <a:pt x="237" y="153"/>
                  <a:pt x="237" y="84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3"/>
                  <a:pt x="42" y="195"/>
                </a:cubicBezTo>
                <a:lnTo>
                  <a:pt x="118" y="27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86"/>
          <p:cNvSpPr/>
          <p:nvPr/>
        </p:nvSpPr>
        <p:spPr bwMode="auto">
          <a:xfrm>
            <a:off x="4683017" y="1944623"/>
            <a:ext cx="877278" cy="877549"/>
          </a:xfrm>
          <a:custGeom>
            <a:avLst/>
            <a:gdLst>
              <a:gd name="T0" fmla="*/ 195 w 237"/>
              <a:gd name="T1" fmla="*/ 195 h 237"/>
              <a:gd name="T2" fmla="*/ 42 w 237"/>
              <a:gd name="T3" fmla="*/ 195 h 237"/>
              <a:gd name="T4" fmla="*/ 42 w 237"/>
              <a:gd name="T5" fmla="*/ 42 h 237"/>
              <a:gd name="T6" fmla="*/ 195 w 237"/>
              <a:gd name="T7" fmla="*/ 42 h 237"/>
              <a:gd name="T8" fmla="*/ 195 w 237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195"/>
                </a:moveTo>
                <a:cubicBezTo>
                  <a:pt x="152" y="237"/>
                  <a:pt x="84" y="237"/>
                  <a:pt x="42" y="195"/>
                </a:cubicBezTo>
                <a:cubicBezTo>
                  <a:pt x="0" y="153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ubicBezTo>
                  <a:pt x="237" y="84"/>
                  <a:pt x="237" y="153"/>
                  <a:pt x="195" y="1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Freeform 87"/>
          <p:cNvSpPr/>
          <p:nvPr/>
        </p:nvSpPr>
        <p:spPr bwMode="auto">
          <a:xfrm>
            <a:off x="3577353" y="3049063"/>
            <a:ext cx="877278" cy="880681"/>
          </a:xfrm>
          <a:custGeom>
            <a:avLst/>
            <a:gdLst>
              <a:gd name="T0" fmla="*/ 42 w 237"/>
              <a:gd name="T1" fmla="*/ 43 h 238"/>
              <a:gd name="T2" fmla="*/ 194 w 237"/>
              <a:gd name="T3" fmla="*/ 43 h 238"/>
              <a:gd name="T4" fmla="*/ 194 w 237"/>
              <a:gd name="T5" fmla="*/ 195 h 238"/>
              <a:gd name="T6" fmla="*/ 42 w 237"/>
              <a:gd name="T7" fmla="*/ 195 h 238"/>
              <a:gd name="T8" fmla="*/ 42 w 237"/>
              <a:gd name="T9" fmla="*/ 4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8">
                <a:moveTo>
                  <a:pt x="42" y="43"/>
                </a:moveTo>
                <a:cubicBezTo>
                  <a:pt x="84" y="0"/>
                  <a:pt x="152" y="0"/>
                  <a:pt x="194" y="43"/>
                </a:cubicBezTo>
                <a:cubicBezTo>
                  <a:pt x="237" y="85"/>
                  <a:pt x="237" y="153"/>
                  <a:pt x="194" y="195"/>
                </a:cubicBezTo>
                <a:cubicBezTo>
                  <a:pt x="152" y="238"/>
                  <a:pt x="84" y="238"/>
                  <a:pt x="42" y="195"/>
                </a:cubicBezTo>
                <a:cubicBezTo>
                  <a:pt x="0" y="153"/>
                  <a:pt x="0" y="85"/>
                  <a:pt x="42" y="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9" name="Freeform 88"/>
          <p:cNvSpPr/>
          <p:nvPr/>
        </p:nvSpPr>
        <p:spPr bwMode="auto">
          <a:xfrm>
            <a:off x="4680005" y="3050629"/>
            <a:ext cx="880412" cy="877549"/>
          </a:xfrm>
          <a:custGeom>
            <a:avLst/>
            <a:gdLst>
              <a:gd name="T0" fmla="*/ 43 w 238"/>
              <a:gd name="T1" fmla="*/ 195 h 237"/>
              <a:gd name="T2" fmla="*/ 43 w 238"/>
              <a:gd name="T3" fmla="*/ 42 h 237"/>
              <a:gd name="T4" fmla="*/ 195 w 238"/>
              <a:gd name="T5" fmla="*/ 42 h 237"/>
              <a:gd name="T6" fmla="*/ 195 w 238"/>
              <a:gd name="T7" fmla="*/ 195 h 237"/>
              <a:gd name="T8" fmla="*/ 43 w 238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237">
                <a:moveTo>
                  <a:pt x="43" y="195"/>
                </a:moveTo>
                <a:cubicBezTo>
                  <a:pt x="0" y="152"/>
                  <a:pt x="0" y="84"/>
                  <a:pt x="43" y="42"/>
                </a:cubicBezTo>
                <a:cubicBezTo>
                  <a:pt x="85" y="0"/>
                  <a:pt x="153" y="0"/>
                  <a:pt x="195" y="42"/>
                </a:cubicBezTo>
                <a:cubicBezTo>
                  <a:pt x="238" y="84"/>
                  <a:pt x="238" y="152"/>
                  <a:pt x="195" y="195"/>
                </a:cubicBezTo>
                <a:cubicBezTo>
                  <a:pt x="153" y="237"/>
                  <a:pt x="85" y="237"/>
                  <a:pt x="43" y="195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0" name="Freeform 89"/>
          <p:cNvSpPr/>
          <p:nvPr/>
        </p:nvSpPr>
        <p:spPr bwMode="auto">
          <a:xfrm>
            <a:off x="3577353" y="1946069"/>
            <a:ext cx="877278" cy="877549"/>
          </a:xfrm>
          <a:custGeom>
            <a:avLst/>
            <a:gdLst>
              <a:gd name="T0" fmla="*/ 195 w 237"/>
              <a:gd name="T1" fmla="*/ 42 h 237"/>
              <a:gd name="T2" fmla="*/ 195 w 237"/>
              <a:gd name="T3" fmla="*/ 195 h 237"/>
              <a:gd name="T4" fmla="*/ 42 w 237"/>
              <a:gd name="T5" fmla="*/ 195 h 237"/>
              <a:gd name="T6" fmla="*/ 42 w 237"/>
              <a:gd name="T7" fmla="*/ 42 h 237"/>
              <a:gd name="T8" fmla="*/ 195 w 237"/>
              <a:gd name="T9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42"/>
                </a:moveTo>
                <a:cubicBezTo>
                  <a:pt x="237" y="84"/>
                  <a:pt x="237" y="152"/>
                  <a:pt x="195" y="195"/>
                </a:cubicBezTo>
                <a:cubicBezTo>
                  <a:pt x="152" y="237"/>
                  <a:pt x="84" y="237"/>
                  <a:pt x="42" y="195"/>
                </a:cubicBezTo>
                <a:cubicBezTo>
                  <a:pt x="0" y="152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79645" y="3353014"/>
            <a:ext cx="269807" cy="269888"/>
            <a:chOff x="4065588" y="3455988"/>
            <a:chExt cx="209551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2" name="Freeform 90"/>
            <p:cNvSpPr/>
            <p:nvPr/>
          </p:nvSpPr>
          <p:spPr bwMode="auto">
            <a:xfrm>
              <a:off x="4065588" y="3638550"/>
              <a:ext cx="26988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6 h 7"/>
                <a:gd name="T4" fmla="*/ 3 w 7"/>
                <a:gd name="T5" fmla="*/ 7 h 7"/>
                <a:gd name="T6" fmla="*/ 7 w 7"/>
                <a:gd name="T7" fmla="*/ 6 h 7"/>
                <a:gd name="T8" fmla="*/ 1 w 7"/>
                <a:gd name="T9" fmla="*/ 0 h 7"/>
                <a:gd name="T10" fmla="*/ 0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1"/>
            <p:cNvSpPr/>
            <p:nvPr/>
          </p:nvSpPr>
          <p:spPr bwMode="auto">
            <a:xfrm>
              <a:off x="4178301" y="3455988"/>
              <a:ext cx="96838" cy="96838"/>
            </a:xfrm>
            <a:custGeom>
              <a:avLst/>
              <a:gdLst>
                <a:gd name="T0" fmla="*/ 24 w 26"/>
                <a:gd name="T1" fmla="*/ 14 h 26"/>
                <a:gd name="T2" fmla="*/ 12 w 26"/>
                <a:gd name="T3" fmla="*/ 2 h 26"/>
                <a:gd name="T4" fmla="*/ 4 w 26"/>
                <a:gd name="T5" fmla="*/ 2 h 26"/>
                <a:gd name="T6" fmla="*/ 0 w 26"/>
                <a:gd name="T7" fmla="*/ 6 h 26"/>
                <a:gd name="T8" fmla="*/ 20 w 26"/>
                <a:gd name="T9" fmla="*/ 26 h 26"/>
                <a:gd name="T10" fmla="*/ 24 w 26"/>
                <a:gd name="T11" fmla="*/ 22 h 26"/>
                <a:gd name="T12" fmla="*/ 24 w 26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1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6" y="0"/>
                    <a:pt x="4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6" y="20"/>
                    <a:pt x="26" y="16"/>
                    <a:pt x="2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2"/>
            <p:cNvSpPr/>
            <p:nvPr/>
          </p:nvSpPr>
          <p:spPr bwMode="auto">
            <a:xfrm>
              <a:off x="4110038" y="3511550"/>
              <a:ext cx="109538" cy="109538"/>
            </a:xfrm>
            <a:custGeom>
              <a:avLst/>
              <a:gdLst>
                <a:gd name="T0" fmla="*/ 24 w 29"/>
                <a:gd name="T1" fmla="*/ 0 h 29"/>
                <a:gd name="T2" fmla="*/ 2 w 29"/>
                <a:gd name="T3" fmla="*/ 22 h 29"/>
                <a:gd name="T4" fmla="*/ 1 w 29"/>
                <a:gd name="T5" fmla="*/ 22 h 29"/>
                <a:gd name="T6" fmla="*/ 2 w 29"/>
                <a:gd name="T7" fmla="*/ 27 h 29"/>
                <a:gd name="T8" fmla="*/ 7 w 29"/>
                <a:gd name="T9" fmla="*/ 28 h 29"/>
                <a:gd name="T10" fmla="*/ 29 w 29"/>
                <a:gd name="T11" fmla="*/ 5 h 29"/>
                <a:gd name="T12" fmla="*/ 24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4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0" y="24"/>
                    <a:pt x="0" y="26"/>
                    <a:pt x="2" y="27"/>
                  </a:cubicBezTo>
                  <a:cubicBezTo>
                    <a:pt x="3" y="29"/>
                    <a:pt x="6" y="29"/>
                    <a:pt x="7" y="28"/>
                  </a:cubicBezTo>
                  <a:cubicBezTo>
                    <a:pt x="7" y="28"/>
                    <a:pt x="29" y="5"/>
                    <a:pt x="29" y="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3"/>
            <p:cNvSpPr/>
            <p:nvPr/>
          </p:nvSpPr>
          <p:spPr bwMode="auto">
            <a:xfrm>
              <a:off x="4084638" y="3486150"/>
              <a:ext cx="107950" cy="107950"/>
            </a:xfrm>
            <a:custGeom>
              <a:avLst/>
              <a:gdLst>
                <a:gd name="T0" fmla="*/ 1 w 29"/>
                <a:gd name="T1" fmla="*/ 27 h 29"/>
                <a:gd name="T2" fmla="*/ 6 w 29"/>
                <a:gd name="T3" fmla="*/ 27 h 29"/>
                <a:gd name="T4" fmla="*/ 7 w 29"/>
                <a:gd name="T5" fmla="*/ 27 h 29"/>
                <a:gd name="T6" fmla="*/ 29 w 29"/>
                <a:gd name="T7" fmla="*/ 5 h 29"/>
                <a:gd name="T8" fmla="*/ 24 w 29"/>
                <a:gd name="T9" fmla="*/ 0 h 29"/>
                <a:gd name="T10" fmla="*/ 0 w 29"/>
                <a:gd name="T11" fmla="*/ 23 h 29"/>
                <a:gd name="T12" fmla="*/ 1 w 29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" y="27"/>
                  </a:moveTo>
                  <a:cubicBezTo>
                    <a:pt x="3" y="28"/>
                    <a:pt x="5" y="29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4"/>
            <p:cNvSpPr/>
            <p:nvPr/>
          </p:nvSpPr>
          <p:spPr bwMode="auto">
            <a:xfrm>
              <a:off x="4068763" y="3586163"/>
              <a:ext cx="76200" cy="76200"/>
            </a:xfrm>
            <a:custGeom>
              <a:avLst/>
              <a:gdLst>
                <a:gd name="T0" fmla="*/ 18 w 20"/>
                <a:gd name="T1" fmla="*/ 17 h 20"/>
                <a:gd name="T2" fmla="*/ 16 w 20"/>
                <a:gd name="T3" fmla="*/ 11 h 20"/>
                <a:gd name="T4" fmla="*/ 11 w 20"/>
                <a:gd name="T5" fmla="*/ 9 h 20"/>
                <a:gd name="T6" fmla="*/ 9 w 20"/>
                <a:gd name="T7" fmla="*/ 4 h 20"/>
                <a:gd name="T8" fmla="*/ 3 w 20"/>
                <a:gd name="T9" fmla="*/ 2 h 20"/>
                <a:gd name="T10" fmla="*/ 2 w 20"/>
                <a:gd name="T11" fmla="*/ 0 h 20"/>
                <a:gd name="T12" fmla="*/ 2 w 20"/>
                <a:gd name="T13" fmla="*/ 0 h 20"/>
                <a:gd name="T14" fmla="*/ 0 w 20"/>
                <a:gd name="T15" fmla="*/ 12 h 20"/>
                <a:gd name="T16" fmla="*/ 9 w 20"/>
                <a:gd name="T17" fmla="*/ 20 h 20"/>
                <a:gd name="T18" fmla="*/ 20 w 20"/>
                <a:gd name="T19" fmla="*/ 18 h 20"/>
                <a:gd name="T20" fmla="*/ 20 w 20"/>
                <a:gd name="T21" fmla="*/ 18 h 20"/>
                <a:gd name="T22" fmla="*/ 18 w 20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8" y="17"/>
                  </a:moveTo>
                  <a:cubicBezTo>
                    <a:pt x="17" y="15"/>
                    <a:pt x="16" y="13"/>
                    <a:pt x="16" y="11"/>
                  </a:cubicBezTo>
                  <a:cubicBezTo>
                    <a:pt x="14" y="12"/>
                    <a:pt x="12" y="11"/>
                    <a:pt x="11" y="9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7" y="4"/>
                    <a:pt x="5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9" y="18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5"/>
            <p:cNvSpPr/>
            <p:nvPr/>
          </p:nvSpPr>
          <p:spPr bwMode="auto">
            <a:xfrm>
              <a:off x="4140201" y="3538538"/>
              <a:ext cx="109538" cy="107950"/>
            </a:xfrm>
            <a:custGeom>
              <a:avLst/>
              <a:gdLst>
                <a:gd name="T0" fmla="*/ 1 w 29"/>
                <a:gd name="T1" fmla="*/ 22 h 29"/>
                <a:gd name="T2" fmla="*/ 1 w 29"/>
                <a:gd name="T3" fmla="*/ 28 h 29"/>
                <a:gd name="T4" fmla="*/ 5 w 29"/>
                <a:gd name="T5" fmla="*/ 29 h 29"/>
                <a:gd name="T6" fmla="*/ 29 w 29"/>
                <a:gd name="T7" fmla="*/ 6 h 29"/>
                <a:gd name="T8" fmla="*/ 23 w 29"/>
                <a:gd name="T9" fmla="*/ 0 h 29"/>
                <a:gd name="T10" fmla="*/ 1 w 29"/>
                <a:gd name="T1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" y="22"/>
                  </a:moveTo>
                  <a:cubicBezTo>
                    <a:pt x="0" y="24"/>
                    <a:pt x="0" y="26"/>
                    <a:pt x="1" y="28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71168" y="2246286"/>
            <a:ext cx="288202" cy="269890"/>
            <a:chOff x="3451226" y="2847975"/>
            <a:chExt cx="223838" cy="209551"/>
          </a:xfrm>
          <a:solidFill>
            <a:schemeClr val="bg1"/>
          </a:solidFill>
        </p:grpSpPr>
        <p:sp>
          <p:nvSpPr>
            <p:cNvPr id="29" name="Freeform 96"/>
            <p:cNvSpPr>
              <a:spLocks noEditPoints="1"/>
            </p:cNvSpPr>
            <p:nvPr/>
          </p:nvSpPr>
          <p:spPr bwMode="auto">
            <a:xfrm>
              <a:off x="3451226" y="2847975"/>
              <a:ext cx="223838" cy="160338"/>
            </a:xfrm>
            <a:custGeom>
              <a:avLst/>
              <a:gdLst>
                <a:gd name="T0" fmla="*/ 57 w 60"/>
                <a:gd name="T1" fmla="*/ 0 h 43"/>
                <a:gd name="T2" fmla="*/ 3 w 60"/>
                <a:gd name="T3" fmla="*/ 0 h 43"/>
                <a:gd name="T4" fmla="*/ 0 w 60"/>
                <a:gd name="T5" fmla="*/ 3 h 43"/>
                <a:gd name="T6" fmla="*/ 0 w 60"/>
                <a:gd name="T7" fmla="*/ 40 h 43"/>
                <a:gd name="T8" fmla="*/ 3 w 60"/>
                <a:gd name="T9" fmla="*/ 43 h 43"/>
                <a:gd name="T10" fmla="*/ 19 w 60"/>
                <a:gd name="T11" fmla="*/ 43 h 43"/>
                <a:gd name="T12" fmla="*/ 44 w 60"/>
                <a:gd name="T13" fmla="*/ 43 h 43"/>
                <a:gd name="T14" fmla="*/ 57 w 60"/>
                <a:gd name="T15" fmla="*/ 43 h 43"/>
                <a:gd name="T16" fmla="*/ 60 w 60"/>
                <a:gd name="T17" fmla="*/ 40 h 43"/>
                <a:gd name="T18" fmla="*/ 60 w 60"/>
                <a:gd name="T19" fmla="*/ 3 h 43"/>
                <a:gd name="T20" fmla="*/ 57 w 60"/>
                <a:gd name="T21" fmla="*/ 0 h 43"/>
                <a:gd name="T22" fmla="*/ 57 w 60"/>
                <a:gd name="T23" fmla="*/ 35 h 43"/>
                <a:gd name="T24" fmla="*/ 4 w 60"/>
                <a:gd name="T25" fmla="*/ 35 h 43"/>
                <a:gd name="T26" fmla="*/ 4 w 60"/>
                <a:gd name="T27" fmla="*/ 4 h 43"/>
                <a:gd name="T28" fmla="*/ 57 w 60"/>
                <a:gd name="T29" fmla="*/ 4 h 43"/>
                <a:gd name="T30" fmla="*/ 57 w 60"/>
                <a:gd name="T3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43">
                  <a:moveTo>
                    <a:pt x="5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3"/>
                    <a:pt x="60" y="41"/>
                    <a:pt x="60" y="4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59" y="0"/>
                    <a:pt x="57" y="0"/>
                  </a:cubicBezTo>
                  <a:close/>
                  <a:moveTo>
                    <a:pt x="57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7" y="4"/>
                    <a:pt x="57" y="4"/>
                    <a:pt x="57" y="4"/>
                  </a:cubicBezTo>
                  <a:lnTo>
                    <a:pt x="5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97"/>
            <p:cNvSpPr>
              <a:spLocks noChangeArrowheads="1"/>
            </p:cNvSpPr>
            <p:nvPr/>
          </p:nvSpPr>
          <p:spPr bwMode="auto">
            <a:xfrm>
              <a:off x="3533776" y="3016250"/>
              <a:ext cx="587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8"/>
            <p:cNvSpPr/>
            <p:nvPr/>
          </p:nvSpPr>
          <p:spPr bwMode="auto">
            <a:xfrm>
              <a:off x="3506788" y="3046413"/>
              <a:ext cx="112713" cy="11113"/>
            </a:xfrm>
            <a:custGeom>
              <a:avLst/>
              <a:gdLst>
                <a:gd name="T0" fmla="*/ 28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8 w 30"/>
                <a:gd name="T9" fmla="*/ 3 h 3"/>
                <a:gd name="T10" fmla="*/ 30 w 30"/>
                <a:gd name="T11" fmla="*/ 1 h 3"/>
                <a:gd name="T12" fmla="*/ 28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3"/>
                    <a:pt x="30" y="2"/>
                    <a:pt x="30" y="1"/>
                  </a:cubicBezTo>
                  <a:cubicBezTo>
                    <a:pt x="30" y="0"/>
                    <a:pt x="30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86674" y="3362213"/>
            <a:ext cx="314773" cy="243309"/>
            <a:chOff x="4654551" y="2832100"/>
            <a:chExt cx="244475" cy="188913"/>
          </a:xfrm>
          <a:solidFill>
            <a:schemeClr val="bg1"/>
          </a:solidFill>
        </p:grpSpPr>
        <p:sp>
          <p:nvSpPr>
            <p:cNvPr id="33" name="Oval 99"/>
            <p:cNvSpPr>
              <a:spLocks noChangeArrowheads="1"/>
            </p:cNvSpPr>
            <p:nvPr/>
          </p:nvSpPr>
          <p:spPr bwMode="auto">
            <a:xfrm>
              <a:off x="4822826" y="2832100"/>
              <a:ext cx="46038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00"/>
            <p:cNvSpPr>
              <a:spLocks noChangeArrowheads="1"/>
            </p:cNvSpPr>
            <p:nvPr/>
          </p:nvSpPr>
          <p:spPr bwMode="auto">
            <a:xfrm>
              <a:off x="4681538" y="2832100"/>
              <a:ext cx="44450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01"/>
            <p:cNvSpPr>
              <a:spLocks noChangeArrowheads="1"/>
            </p:cNvSpPr>
            <p:nvPr/>
          </p:nvSpPr>
          <p:spPr bwMode="auto">
            <a:xfrm>
              <a:off x="4748213" y="2855913"/>
              <a:ext cx="57150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2"/>
            <p:cNvSpPr/>
            <p:nvPr/>
          </p:nvSpPr>
          <p:spPr bwMode="auto">
            <a:xfrm>
              <a:off x="4714876" y="2922588"/>
              <a:ext cx="123825" cy="98425"/>
            </a:xfrm>
            <a:custGeom>
              <a:avLst/>
              <a:gdLst>
                <a:gd name="T0" fmla="*/ 28 w 33"/>
                <a:gd name="T1" fmla="*/ 0 h 26"/>
                <a:gd name="T2" fmla="*/ 5 w 33"/>
                <a:gd name="T3" fmla="*/ 0 h 26"/>
                <a:gd name="T4" fmla="*/ 0 w 33"/>
                <a:gd name="T5" fmla="*/ 5 h 26"/>
                <a:gd name="T6" fmla="*/ 0 w 33"/>
                <a:gd name="T7" fmla="*/ 26 h 26"/>
                <a:gd name="T8" fmla="*/ 5 w 33"/>
                <a:gd name="T9" fmla="*/ 26 h 26"/>
                <a:gd name="T10" fmla="*/ 5 w 33"/>
                <a:gd name="T11" fmla="*/ 9 h 26"/>
                <a:gd name="T12" fmla="*/ 6 w 33"/>
                <a:gd name="T13" fmla="*/ 7 h 26"/>
                <a:gd name="T14" fmla="*/ 7 w 33"/>
                <a:gd name="T15" fmla="*/ 9 h 26"/>
                <a:gd name="T16" fmla="*/ 7 w 33"/>
                <a:gd name="T17" fmla="*/ 26 h 26"/>
                <a:gd name="T18" fmla="*/ 25 w 33"/>
                <a:gd name="T19" fmla="*/ 26 h 26"/>
                <a:gd name="T20" fmla="*/ 25 w 33"/>
                <a:gd name="T21" fmla="*/ 9 h 26"/>
                <a:gd name="T22" fmla="*/ 27 w 33"/>
                <a:gd name="T23" fmla="*/ 7 h 26"/>
                <a:gd name="T24" fmla="*/ 28 w 33"/>
                <a:gd name="T25" fmla="*/ 9 h 26"/>
                <a:gd name="T26" fmla="*/ 28 w 33"/>
                <a:gd name="T27" fmla="*/ 26 h 26"/>
                <a:gd name="T28" fmla="*/ 33 w 33"/>
                <a:gd name="T29" fmla="*/ 26 h 26"/>
                <a:gd name="T30" fmla="*/ 33 w 33"/>
                <a:gd name="T31" fmla="*/ 5 h 26"/>
                <a:gd name="T32" fmla="*/ 28 w 33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6" y="7"/>
                    <a:pt x="27" y="7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2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3"/>
            <p:cNvSpPr/>
            <p:nvPr/>
          </p:nvSpPr>
          <p:spPr bwMode="auto">
            <a:xfrm>
              <a:off x="4805363" y="2889250"/>
              <a:ext cx="93663" cy="82550"/>
            </a:xfrm>
            <a:custGeom>
              <a:avLst/>
              <a:gdLst>
                <a:gd name="T0" fmla="*/ 20 w 25"/>
                <a:gd name="T1" fmla="*/ 0 h 22"/>
                <a:gd name="T2" fmla="*/ 3 w 25"/>
                <a:gd name="T3" fmla="*/ 0 h 22"/>
                <a:gd name="T4" fmla="*/ 0 w 25"/>
                <a:gd name="T5" fmla="*/ 6 h 22"/>
                <a:gd name="T6" fmla="*/ 4 w 25"/>
                <a:gd name="T7" fmla="*/ 6 h 22"/>
                <a:gd name="T8" fmla="*/ 12 w 25"/>
                <a:gd name="T9" fmla="*/ 14 h 22"/>
                <a:gd name="T10" fmla="*/ 12 w 25"/>
                <a:gd name="T11" fmla="*/ 22 h 22"/>
                <a:gd name="T12" fmla="*/ 18 w 25"/>
                <a:gd name="T13" fmla="*/ 22 h 22"/>
                <a:gd name="T14" fmla="*/ 18 w 25"/>
                <a:gd name="T15" fmla="*/ 7 h 22"/>
                <a:gd name="T16" fmla="*/ 19 w 25"/>
                <a:gd name="T17" fmla="*/ 6 h 22"/>
                <a:gd name="T18" fmla="*/ 20 w 25"/>
                <a:gd name="T19" fmla="*/ 7 h 22"/>
                <a:gd name="T20" fmla="*/ 20 w 25"/>
                <a:gd name="T21" fmla="*/ 22 h 22"/>
                <a:gd name="T22" fmla="*/ 25 w 25"/>
                <a:gd name="T23" fmla="*/ 22 h 22"/>
                <a:gd name="T24" fmla="*/ 25 w 25"/>
                <a:gd name="T25" fmla="*/ 4 h 22"/>
                <a:gd name="T26" fmla="*/ 20 w 25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6"/>
                    <a:pt x="12" y="10"/>
                    <a:pt x="12" y="1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4"/>
            <p:cNvSpPr/>
            <p:nvPr/>
          </p:nvSpPr>
          <p:spPr bwMode="auto">
            <a:xfrm>
              <a:off x="4654551" y="2889250"/>
              <a:ext cx="93663" cy="82550"/>
            </a:xfrm>
            <a:custGeom>
              <a:avLst/>
              <a:gdLst>
                <a:gd name="T0" fmla="*/ 25 w 25"/>
                <a:gd name="T1" fmla="*/ 6 h 22"/>
                <a:gd name="T2" fmla="*/ 22 w 25"/>
                <a:gd name="T3" fmla="*/ 0 h 22"/>
                <a:gd name="T4" fmla="*/ 4 w 25"/>
                <a:gd name="T5" fmla="*/ 0 h 22"/>
                <a:gd name="T6" fmla="*/ 0 w 25"/>
                <a:gd name="T7" fmla="*/ 4 h 22"/>
                <a:gd name="T8" fmla="*/ 0 w 25"/>
                <a:gd name="T9" fmla="*/ 22 h 22"/>
                <a:gd name="T10" fmla="*/ 4 w 25"/>
                <a:gd name="T11" fmla="*/ 22 h 22"/>
                <a:gd name="T12" fmla="*/ 4 w 25"/>
                <a:gd name="T13" fmla="*/ 7 h 22"/>
                <a:gd name="T14" fmla="*/ 5 w 25"/>
                <a:gd name="T15" fmla="*/ 6 h 22"/>
                <a:gd name="T16" fmla="*/ 6 w 25"/>
                <a:gd name="T17" fmla="*/ 7 h 22"/>
                <a:gd name="T18" fmla="*/ 6 w 25"/>
                <a:gd name="T19" fmla="*/ 22 h 22"/>
                <a:gd name="T20" fmla="*/ 13 w 25"/>
                <a:gd name="T21" fmla="*/ 22 h 22"/>
                <a:gd name="T22" fmla="*/ 13 w 25"/>
                <a:gd name="T23" fmla="*/ 14 h 22"/>
                <a:gd name="T24" fmla="*/ 21 w 25"/>
                <a:gd name="T25" fmla="*/ 6 h 22"/>
                <a:gd name="T26" fmla="*/ 25 w 25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5" y="6"/>
                  </a:moveTo>
                  <a:cubicBezTo>
                    <a:pt x="23" y="4"/>
                    <a:pt x="22" y="2"/>
                    <a:pt x="22" y="0"/>
                  </a:cubicBezTo>
                  <a:cubicBezTo>
                    <a:pt x="22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0"/>
                    <a:pt x="17" y="6"/>
                    <a:pt x="21" y="6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89543" y="2232550"/>
            <a:ext cx="290245" cy="269888"/>
            <a:chOff x="4057651" y="2225675"/>
            <a:chExt cx="225425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0" name="Freeform 105"/>
            <p:cNvSpPr/>
            <p:nvPr/>
          </p:nvSpPr>
          <p:spPr bwMode="auto">
            <a:xfrm>
              <a:off x="4057651" y="2419350"/>
              <a:ext cx="225425" cy="15875"/>
            </a:xfrm>
            <a:custGeom>
              <a:avLst/>
              <a:gdLst>
                <a:gd name="T0" fmla="*/ 58 w 60"/>
                <a:gd name="T1" fmla="*/ 0 h 4"/>
                <a:gd name="T2" fmla="*/ 2 w 60"/>
                <a:gd name="T3" fmla="*/ 0 h 4"/>
                <a:gd name="T4" fmla="*/ 0 w 60"/>
                <a:gd name="T5" fmla="*/ 2 h 4"/>
                <a:gd name="T6" fmla="*/ 2 w 60"/>
                <a:gd name="T7" fmla="*/ 4 h 4"/>
                <a:gd name="T8" fmla="*/ 58 w 60"/>
                <a:gd name="T9" fmla="*/ 4 h 4"/>
                <a:gd name="T10" fmla="*/ 60 w 60"/>
                <a:gd name="T11" fmla="*/ 2 h 4"/>
                <a:gd name="T12" fmla="*/ 58 w 6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6"/>
            <p:cNvSpPr/>
            <p:nvPr/>
          </p:nvSpPr>
          <p:spPr bwMode="auto">
            <a:xfrm>
              <a:off x="4205288" y="2300288"/>
              <a:ext cx="47625" cy="107950"/>
            </a:xfrm>
            <a:custGeom>
              <a:avLst/>
              <a:gdLst>
                <a:gd name="T0" fmla="*/ 0 w 13"/>
                <a:gd name="T1" fmla="*/ 2 h 29"/>
                <a:gd name="T2" fmla="*/ 0 w 13"/>
                <a:gd name="T3" fmla="*/ 29 h 29"/>
                <a:gd name="T4" fmla="*/ 13 w 13"/>
                <a:gd name="T5" fmla="*/ 29 h 29"/>
                <a:gd name="T6" fmla="*/ 13 w 13"/>
                <a:gd name="T7" fmla="*/ 2 h 29"/>
                <a:gd name="T8" fmla="*/ 12 w 13"/>
                <a:gd name="T9" fmla="*/ 0 h 29"/>
                <a:gd name="T10" fmla="*/ 1 w 13"/>
                <a:gd name="T11" fmla="*/ 0 h 29"/>
                <a:gd name="T12" fmla="*/ 0 w 1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9">
                  <a:moveTo>
                    <a:pt x="0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7"/>
            <p:cNvSpPr/>
            <p:nvPr/>
          </p:nvSpPr>
          <p:spPr bwMode="auto">
            <a:xfrm>
              <a:off x="4140201" y="2330450"/>
              <a:ext cx="52388" cy="77788"/>
            </a:xfrm>
            <a:custGeom>
              <a:avLst/>
              <a:gdLst>
                <a:gd name="T0" fmla="*/ 1 w 14"/>
                <a:gd name="T1" fmla="*/ 0 h 21"/>
                <a:gd name="T2" fmla="*/ 0 w 14"/>
                <a:gd name="T3" fmla="*/ 1 h 21"/>
                <a:gd name="T4" fmla="*/ 0 w 14"/>
                <a:gd name="T5" fmla="*/ 21 h 21"/>
                <a:gd name="T6" fmla="*/ 14 w 14"/>
                <a:gd name="T7" fmla="*/ 21 h 21"/>
                <a:gd name="T8" fmla="*/ 14 w 14"/>
                <a:gd name="T9" fmla="*/ 1 h 21"/>
                <a:gd name="T10" fmla="*/ 12 w 14"/>
                <a:gd name="T11" fmla="*/ 0 h 21"/>
                <a:gd name="T12" fmla="*/ 1 w 1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8"/>
            <p:cNvSpPr/>
            <p:nvPr/>
          </p:nvSpPr>
          <p:spPr bwMode="auto">
            <a:xfrm>
              <a:off x="4076701" y="2355850"/>
              <a:ext cx="52388" cy="52388"/>
            </a:xfrm>
            <a:custGeom>
              <a:avLst/>
              <a:gdLst>
                <a:gd name="T0" fmla="*/ 14 w 14"/>
                <a:gd name="T1" fmla="*/ 1 h 14"/>
                <a:gd name="T2" fmla="*/ 13 w 14"/>
                <a:gd name="T3" fmla="*/ 0 h 14"/>
                <a:gd name="T4" fmla="*/ 2 w 14"/>
                <a:gd name="T5" fmla="*/ 0 h 14"/>
                <a:gd name="T6" fmla="*/ 0 w 14"/>
                <a:gd name="T7" fmla="*/ 1 h 14"/>
                <a:gd name="T8" fmla="*/ 0 w 14"/>
                <a:gd name="T9" fmla="*/ 14 h 14"/>
                <a:gd name="T10" fmla="*/ 14 w 14"/>
                <a:gd name="T11" fmla="*/ 14 h 14"/>
                <a:gd name="T12" fmla="*/ 14 w 1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4087813" y="2225675"/>
              <a:ext cx="150813" cy="96838"/>
            </a:xfrm>
            <a:custGeom>
              <a:avLst/>
              <a:gdLst>
                <a:gd name="T0" fmla="*/ 5 w 40"/>
                <a:gd name="T1" fmla="*/ 25 h 26"/>
                <a:gd name="T2" fmla="*/ 15 w 40"/>
                <a:gd name="T3" fmla="*/ 15 h 26"/>
                <a:gd name="T4" fmla="*/ 20 w 40"/>
                <a:gd name="T5" fmla="*/ 20 h 26"/>
                <a:gd name="T6" fmla="*/ 22 w 40"/>
                <a:gd name="T7" fmla="*/ 21 h 26"/>
                <a:gd name="T8" fmla="*/ 24 w 40"/>
                <a:gd name="T9" fmla="*/ 20 h 26"/>
                <a:gd name="T10" fmla="*/ 35 w 40"/>
                <a:gd name="T11" fmla="*/ 9 h 26"/>
                <a:gd name="T12" fmla="*/ 35 w 40"/>
                <a:gd name="T13" fmla="*/ 13 h 26"/>
                <a:gd name="T14" fmla="*/ 38 w 40"/>
                <a:gd name="T15" fmla="*/ 15 h 26"/>
                <a:gd name="T16" fmla="*/ 40 w 40"/>
                <a:gd name="T17" fmla="*/ 13 h 26"/>
                <a:gd name="T18" fmla="*/ 40 w 40"/>
                <a:gd name="T19" fmla="*/ 2 h 26"/>
                <a:gd name="T20" fmla="*/ 39 w 40"/>
                <a:gd name="T21" fmla="*/ 1 h 26"/>
                <a:gd name="T22" fmla="*/ 38 w 40"/>
                <a:gd name="T23" fmla="*/ 0 h 26"/>
                <a:gd name="T24" fmla="*/ 27 w 40"/>
                <a:gd name="T25" fmla="*/ 0 h 26"/>
                <a:gd name="T26" fmla="*/ 25 w 40"/>
                <a:gd name="T27" fmla="*/ 2 h 26"/>
                <a:gd name="T28" fmla="*/ 27 w 40"/>
                <a:gd name="T29" fmla="*/ 5 h 26"/>
                <a:gd name="T30" fmla="*/ 32 w 40"/>
                <a:gd name="T31" fmla="*/ 5 h 26"/>
                <a:gd name="T32" fmla="*/ 22 w 40"/>
                <a:gd name="T33" fmla="*/ 15 h 26"/>
                <a:gd name="T34" fmla="*/ 17 w 40"/>
                <a:gd name="T35" fmla="*/ 9 h 26"/>
                <a:gd name="T36" fmla="*/ 15 w 40"/>
                <a:gd name="T37" fmla="*/ 8 h 26"/>
                <a:gd name="T38" fmla="*/ 13 w 40"/>
                <a:gd name="T39" fmla="*/ 9 h 26"/>
                <a:gd name="T40" fmla="*/ 1 w 40"/>
                <a:gd name="T41" fmla="*/ 21 h 26"/>
                <a:gd name="T42" fmla="*/ 1 w 40"/>
                <a:gd name="T43" fmla="*/ 25 h 26"/>
                <a:gd name="T44" fmla="*/ 5 w 40"/>
                <a:gd name="T4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6">
                  <a:moveTo>
                    <a:pt x="5" y="2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3" y="21"/>
                    <a:pt x="23" y="21"/>
                    <a:pt x="24" y="2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6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2" y="26"/>
                    <a:pt x="3" y="26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圆角矩形 52"/>
          <p:cNvSpPr/>
          <p:nvPr/>
        </p:nvSpPr>
        <p:spPr>
          <a:xfrm>
            <a:off x="5868144" y="186794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54" name="Rectangle 66"/>
          <p:cNvSpPr>
            <a:spLocks noChangeArrowheads="1"/>
          </p:cNvSpPr>
          <p:nvPr/>
        </p:nvSpPr>
        <p:spPr bwMode="auto">
          <a:xfrm>
            <a:off x="5868144" y="223392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5868144" y="3019411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56" name="Rectangle 66"/>
          <p:cNvSpPr>
            <a:spLocks noChangeArrowheads="1"/>
          </p:cNvSpPr>
          <p:nvPr/>
        </p:nvSpPr>
        <p:spPr bwMode="auto">
          <a:xfrm>
            <a:off x="5868144" y="3385395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1750521" y="186794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58" name="Rectangle 66"/>
          <p:cNvSpPr>
            <a:spLocks noChangeArrowheads="1"/>
          </p:cNvSpPr>
          <p:nvPr/>
        </p:nvSpPr>
        <p:spPr bwMode="auto">
          <a:xfrm>
            <a:off x="788144" y="223392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1750521" y="3019411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rgbClr val="E94B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HEADER INFO HERE</a:t>
            </a:r>
          </a:p>
        </p:txBody>
      </p:sp>
      <p:sp>
        <p:nvSpPr>
          <p:cNvPr id="60" name="Rectangle 66"/>
          <p:cNvSpPr>
            <a:spLocks noChangeArrowheads="1"/>
          </p:cNvSpPr>
          <p:nvPr/>
        </p:nvSpPr>
        <p:spPr bwMode="auto">
          <a:xfrm>
            <a:off x="788144" y="3385395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388140" y="2172339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91816" y="2343916"/>
            <a:ext cx="2800348" cy="75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研究方法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研究方案可行性说明</a:t>
            </a: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研究思路与方法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</a:p>
        </p:txBody>
      </p:sp>
      <p:sp>
        <p:nvSpPr>
          <p:cNvPr id="45" name="Freeform 21"/>
          <p:cNvSpPr/>
          <p:nvPr/>
        </p:nvSpPr>
        <p:spPr bwMode="auto">
          <a:xfrm>
            <a:off x="3195638" y="1552159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22"/>
          <p:cNvSpPr/>
          <p:nvPr/>
        </p:nvSpPr>
        <p:spPr bwMode="auto">
          <a:xfrm>
            <a:off x="3195638" y="2620547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23"/>
          <p:cNvSpPr/>
          <p:nvPr/>
        </p:nvSpPr>
        <p:spPr bwMode="auto">
          <a:xfrm>
            <a:off x="4260850" y="1552159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24"/>
          <p:cNvSpPr/>
          <p:nvPr/>
        </p:nvSpPr>
        <p:spPr bwMode="auto">
          <a:xfrm>
            <a:off x="4260850" y="2620547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25"/>
          <p:cNvSpPr>
            <a:spLocks noEditPoints="1"/>
          </p:cNvSpPr>
          <p:nvPr/>
        </p:nvSpPr>
        <p:spPr bwMode="auto">
          <a:xfrm>
            <a:off x="5494338" y="2842797"/>
            <a:ext cx="282575" cy="22701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26"/>
          <p:cNvSpPr>
            <a:spLocks noEditPoints="1"/>
          </p:cNvSpPr>
          <p:nvPr/>
        </p:nvSpPr>
        <p:spPr bwMode="auto">
          <a:xfrm>
            <a:off x="3333750" y="2839622"/>
            <a:ext cx="279400" cy="233362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27"/>
          <p:cNvSpPr>
            <a:spLocks noEditPoints="1"/>
          </p:cNvSpPr>
          <p:nvPr/>
        </p:nvSpPr>
        <p:spPr bwMode="auto">
          <a:xfrm>
            <a:off x="4448175" y="1709322"/>
            <a:ext cx="280988" cy="233362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Freeform 28"/>
          <p:cNvSpPr>
            <a:spLocks noEditPoints="1"/>
          </p:cNvSpPr>
          <p:nvPr/>
        </p:nvSpPr>
        <p:spPr bwMode="auto">
          <a:xfrm>
            <a:off x="4416425" y="2798347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Freeform 29"/>
          <p:cNvSpPr>
            <a:spLocks noEditPoints="1"/>
          </p:cNvSpPr>
          <p:nvPr/>
        </p:nvSpPr>
        <p:spPr bwMode="auto">
          <a:xfrm>
            <a:off x="4491038" y="3884197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H="1">
            <a:off x="3473450" y="1785522"/>
            <a:ext cx="760413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3473450" y="3273009"/>
            <a:ext cx="0" cy="74930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>
            <a:off x="4913313" y="4022309"/>
            <a:ext cx="720725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V="1">
            <a:off x="5634038" y="1785522"/>
            <a:ext cx="0" cy="788987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5795963" y="170932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5795963" y="393817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957263" y="170932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9" name="Rectangle 37"/>
          <p:cNvSpPr>
            <a:spLocks noChangeArrowheads="1"/>
          </p:cNvSpPr>
          <p:nvPr/>
        </p:nvSpPr>
        <p:spPr bwMode="auto">
          <a:xfrm>
            <a:off x="957263" y="393817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2637</Words>
  <Application>Microsoft Office PowerPoint</Application>
  <PresentationFormat>全屏显示(16:9)</PresentationFormat>
  <Paragraphs>277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 Light</vt:lpstr>
      <vt:lpstr>宋体</vt:lpstr>
      <vt:lpstr>微软雅黑 Light</vt:lpstr>
      <vt:lpstr>Arial</vt:lpstr>
      <vt:lpstr>Calibri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21</cp:revision>
  <dcterms:created xsi:type="dcterms:W3CDTF">2016-05-08T12:57:00Z</dcterms:created>
  <dcterms:modified xsi:type="dcterms:W3CDTF">2021-01-05T23:38:08Z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