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3" r:id="rId5"/>
    <p:sldId id="267" r:id="rId6"/>
    <p:sldId id="268" r:id="rId7"/>
    <p:sldId id="269" r:id="rId8"/>
    <p:sldId id="259" r:id="rId9"/>
    <p:sldId id="264" r:id="rId10"/>
    <p:sldId id="270" r:id="rId11"/>
    <p:sldId id="271" r:id="rId12"/>
    <p:sldId id="272" r:id="rId13"/>
    <p:sldId id="260" r:id="rId14"/>
    <p:sldId id="265" r:id="rId15"/>
    <p:sldId id="273" r:id="rId16"/>
    <p:sldId id="274" r:id="rId17"/>
    <p:sldId id="266" r:id="rId18"/>
    <p:sldId id="261" r:id="rId19"/>
    <p:sldId id="275" r:id="rId20"/>
    <p:sldId id="276" r:id="rId21"/>
    <p:sldId id="277" r:id="rId22"/>
    <p:sldId id="278" r:id="rId23"/>
    <p:sldId id="262"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1F24"/>
    <a:srgbClr val="EB7D8E"/>
    <a:srgbClr val="0502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68" d="100"/>
          <a:sy n="68" d="100"/>
        </p:scale>
        <p:origin x="616" y="60"/>
      </p:cViewPr>
      <p:guideLst/>
    </p:cSldViewPr>
  </p:slideViewPr>
  <p:notesTextViewPr>
    <p:cViewPr>
      <p:scale>
        <a:sx n="1" d="1"/>
        <a:sy n="1" d="1"/>
      </p:scale>
      <p:origin x="0" y="0"/>
    </p:cViewPr>
  </p:notesTextViewPr>
  <p:sorterViewPr>
    <p:cViewPr>
      <p:scale>
        <a:sx n="33" d="100"/>
        <a:sy n="33"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8A6B-4A81-943E-2DDC02D6B219}"/>
              </c:ext>
            </c:extLst>
          </c:dPt>
          <c:dPt>
            <c:idx val="1"/>
            <c:bubble3D val="0"/>
            <c:spPr>
              <a:solidFill>
                <a:schemeClr val="accent3"/>
              </a:solidFill>
            </c:spPr>
            <c:extLst>
              <c:ext xmlns:c16="http://schemas.microsoft.com/office/drawing/2014/chart" uri="{C3380CC4-5D6E-409C-BE32-E72D297353CC}">
                <c16:uniqueId val="{00000003-8A6B-4A81-943E-2DDC02D6B219}"/>
              </c:ext>
            </c:extLst>
          </c:dPt>
          <c:dPt>
            <c:idx val="2"/>
            <c:bubble3D val="0"/>
            <c:spPr>
              <a:solidFill>
                <a:schemeClr val="accent4"/>
              </a:solidFill>
            </c:spPr>
            <c:extLst>
              <c:ext xmlns:c16="http://schemas.microsoft.com/office/drawing/2014/chart" uri="{C3380CC4-5D6E-409C-BE32-E72D297353CC}">
                <c16:uniqueId val="{00000005-8A6B-4A81-943E-2DDC02D6B219}"/>
              </c:ext>
            </c:extLst>
          </c:dPt>
          <c:dPt>
            <c:idx val="3"/>
            <c:bubble3D val="0"/>
            <c:spPr>
              <a:solidFill>
                <a:schemeClr val="accent1"/>
              </a:solidFill>
            </c:spPr>
            <c:extLst>
              <c:ext xmlns:c16="http://schemas.microsoft.com/office/drawing/2014/chart" uri="{C3380CC4-5D6E-409C-BE32-E72D297353CC}">
                <c16:uniqueId val="{00000007-8A6B-4A81-943E-2DDC02D6B219}"/>
              </c:ext>
            </c:extLst>
          </c:dPt>
          <c:dLbls>
            <c:dLbl>
              <c:idx val="0"/>
              <c:tx>
                <c:rich>
                  <a:bodyPr/>
                  <a:lstStyle/>
                  <a:p>
                    <a:r>
                      <a:rPr lang="en-US">
                        <a:latin typeface="微软雅黑" panose="020B0503020204020204" pitchFamily="34" charset="-122"/>
                      </a:rPr>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A6B-4A81-943E-2DDC02D6B219}"/>
                </c:ext>
              </c:extLst>
            </c:dLbl>
            <c:dLbl>
              <c:idx val="1"/>
              <c:tx>
                <c:rich>
                  <a:bodyPr/>
                  <a:lstStyle/>
                  <a:p>
                    <a:r>
                      <a:rPr lang="en-US">
                        <a:latin typeface="微软雅黑" panose="020B0503020204020204" pitchFamily="34" charset="-122"/>
                      </a:rPr>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A6B-4A81-943E-2DDC02D6B219}"/>
                </c:ext>
              </c:extLst>
            </c:dLbl>
            <c:dLbl>
              <c:idx val="2"/>
              <c:tx>
                <c:rich>
                  <a:bodyPr/>
                  <a:lstStyle/>
                  <a:p>
                    <a:r>
                      <a:rPr lang="en-US">
                        <a:latin typeface="微软雅黑" panose="020B0503020204020204" pitchFamily="34" charset="-122"/>
                      </a:rPr>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A6B-4A81-943E-2DDC02D6B219}"/>
                </c:ext>
              </c:extLst>
            </c:dLbl>
            <c:dLbl>
              <c:idx val="3"/>
              <c:tx>
                <c:rich>
                  <a:bodyPr/>
                  <a:lstStyle/>
                  <a:p>
                    <a:r>
                      <a:rPr lang="en-US">
                        <a:latin typeface="微软雅黑" panose="020B0503020204020204" pitchFamily="34" charset="-122"/>
                      </a:rPr>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A6B-4A81-943E-2DDC02D6B219}"/>
                </c:ext>
              </c:extLst>
            </c:dLbl>
            <c:spPr>
              <a:noFill/>
              <a:ln>
                <a:noFill/>
              </a:ln>
              <a:effectLst/>
            </c:spPr>
            <c:txPr>
              <a:bodyPr rot="0" spcFirstLastPara="0" vertOverflow="ellipsis" vert="horz" wrap="square" lIns="38100" tIns="19050" rIns="38100" bIns="19050" anchor="ctr" anchorCtr="1"/>
              <a:lstStyle/>
              <a:p>
                <a:pPr>
                  <a:defRPr lang="zh-CN" sz="1800" b="1" i="0" u="none" strike="noStrike" kern="1200" baseline="0">
                    <a:solidFill>
                      <a:schemeClr val="bg1"/>
                    </a:solidFill>
                    <a:latin typeface="+mn-lt"/>
                    <a:ea typeface="+mn-ea"/>
                    <a:cs typeface="+mn-cs"/>
                  </a:defRPr>
                </a:pPr>
                <a:endParaRPr lang="zh-CN"/>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1st Qtr</c:v>
                </c:pt>
                <c:pt idx="1">
                  <c:v>2nd Qtr</c:v>
                </c:pt>
                <c:pt idx="2">
                  <c:v>3nd Qtr</c:v>
                </c:pt>
                <c:pt idx="3">
                  <c:v>4nd Qtr</c:v>
                </c:pt>
              </c:strCache>
            </c:strRef>
          </c:cat>
          <c:val>
            <c:numRef>
              <c:f>Sheet1!$B$2:$B$5</c:f>
              <c:numCache>
                <c:formatCode>General</c:formatCode>
                <c:ptCount val="4"/>
                <c:pt idx="0">
                  <c:v>15</c:v>
                </c:pt>
                <c:pt idx="1">
                  <c:v>20</c:v>
                </c:pt>
                <c:pt idx="2">
                  <c:v>25</c:v>
                </c:pt>
                <c:pt idx="3">
                  <c:v>40</c:v>
                </c:pt>
              </c:numCache>
            </c:numRef>
          </c:val>
          <c:extLst>
            <c:ext xmlns:c16="http://schemas.microsoft.com/office/drawing/2014/chart" uri="{C3380CC4-5D6E-409C-BE32-E72D297353CC}">
              <c16:uniqueId val="{00000008-8A6B-4A81-943E-2DDC02D6B219}"/>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spPr>
    <a:ln w="0">
      <a:noFill/>
    </a:ln>
  </c:spPr>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FD796547-EC40-4263-9DBF-A54EE0EE4C3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E770BF-1D3C-40F1-A12D-2A95B9547348}"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796547-EC40-4263-9DBF-A54EE0EE4C3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E770BF-1D3C-40F1-A12D-2A95B9547348}"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796547-EC40-4263-9DBF-A54EE0EE4C3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E770BF-1D3C-40F1-A12D-2A95B9547348}"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D796547-EC40-4263-9DBF-A54EE0EE4C3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E770BF-1D3C-40F1-A12D-2A95B9547348}"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D796547-EC40-4263-9DBF-A54EE0EE4C3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BE770BF-1D3C-40F1-A12D-2A95B9547348}"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D796547-EC40-4263-9DBF-A54EE0EE4C3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E770BF-1D3C-40F1-A12D-2A95B9547348}"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D796547-EC40-4263-9DBF-A54EE0EE4C3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BE770BF-1D3C-40F1-A12D-2A95B9547348}"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D796547-EC40-4263-9DBF-A54EE0EE4C3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BE770BF-1D3C-40F1-A12D-2A95B9547348}"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D796547-EC40-4263-9DBF-A54EE0EE4C3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BE770BF-1D3C-40F1-A12D-2A95B9547348}"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796547-EC40-4263-9DBF-A54EE0EE4C3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E770BF-1D3C-40F1-A12D-2A95B9547348}"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D796547-EC40-4263-9DBF-A54EE0EE4C3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BE770BF-1D3C-40F1-A12D-2A95B9547348}"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D796547-EC40-4263-9DBF-A54EE0EE4C3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FBE770BF-1D3C-40F1-A12D-2A95B954734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2">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椭圆 4"/>
          <p:cNvSpPr/>
          <p:nvPr/>
        </p:nvSpPr>
        <p:spPr>
          <a:xfrm>
            <a:off x="4389120" y="1722120"/>
            <a:ext cx="3413760" cy="3413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3367998" y="903238"/>
            <a:ext cx="5456005" cy="5051525"/>
          </a:xfrm>
          <a:prstGeom prst="rect">
            <a:avLst/>
          </a:prstGeom>
        </p:spPr>
      </p:pic>
      <p:sp>
        <p:nvSpPr>
          <p:cNvPr id="6" name="文本框 5"/>
          <p:cNvSpPr txBox="1"/>
          <p:nvPr/>
        </p:nvSpPr>
        <p:spPr>
          <a:xfrm>
            <a:off x="4536439" y="2608758"/>
            <a:ext cx="3119120" cy="769441"/>
          </a:xfrm>
          <a:prstGeom prst="rect">
            <a:avLst/>
          </a:prstGeom>
          <a:noFill/>
        </p:spPr>
        <p:txBody>
          <a:bodyPr wrap="square" rtlCol="0">
            <a:spAutoFit/>
          </a:bodyPr>
          <a:lstStyle/>
          <a:p>
            <a:pPr algn="ctr"/>
            <a:r>
              <a:rPr lang="zh-CN" altLang="en-US" sz="4400" b="1">
                <a:latin typeface="微软雅黑" panose="020B0503020204020204" pitchFamily="34" charset="-122"/>
                <a:ea typeface="微软雅黑" panose="020B0503020204020204" pitchFamily="34" charset="-122"/>
              </a:rPr>
              <a:t>毕业答辩</a:t>
            </a:r>
          </a:p>
        </p:txBody>
      </p:sp>
      <p:cxnSp>
        <p:nvCxnSpPr>
          <p:cNvPr id="8" name="直接连接符 7"/>
          <p:cNvCxnSpPr/>
          <p:nvPr/>
        </p:nvCxnSpPr>
        <p:spPr>
          <a:xfrm>
            <a:off x="5044439" y="3388359"/>
            <a:ext cx="2103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958079" y="3398520"/>
            <a:ext cx="2321560" cy="276999"/>
          </a:xfrm>
          <a:prstGeom prst="rect">
            <a:avLst/>
          </a:prstGeom>
          <a:noFill/>
        </p:spPr>
        <p:txBody>
          <a:bodyPr wrap="square" rtlCol="0">
            <a:spAutoFit/>
          </a:bodyPr>
          <a:lstStyle/>
          <a:p>
            <a:pPr algn="ctr"/>
            <a:r>
              <a:rPr lang="en-US" altLang="zh-CN" sz="1200">
                <a:latin typeface="微软雅黑" panose="020B0503020204020204" pitchFamily="34" charset="-122"/>
                <a:ea typeface="微软雅黑" panose="020B0503020204020204" pitchFamily="34" charset="-122"/>
                <a:cs typeface="Adobe Naskh Medium" panose="01010101010101010101" pitchFamily="50" charset="-78"/>
              </a:rPr>
              <a:t>oral defense for graduation</a:t>
            </a:r>
            <a:endParaRPr lang="zh-CN" altLang="en-US" sz="1200">
              <a:latin typeface="微软雅黑" panose="020B0503020204020204" pitchFamily="34" charset="-122"/>
              <a:ea typeface="微软雅黑" panose="020B0503020204020204" pitchFamily="34" charset="-122"/>
              <a:cs typeface="Adobe Naskh Medium" panose="01010101010101010101" pitchFamily="50" charset="-78"/>
            </a:endParaRPr>
          </a:p>
        </p:txBody>
      </p:sp>
      <p:sp>
        <p:nvSpPr>
          <p:cNvPr id="12" name="文本框 11"/>
          <p:cNvSpPr txBox="1"/>
          <p:nvPr/>
        </p:nvSpPr>
        <p:spPr>
          <a:xfrm>
            <a:off x="4935219" y="3980681"/>
            <a:ext cx="2321560" cy="306705"/>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cs typeface="Adobe Naskh Medium" panose="01010101010101010101" pitchFamily="50" charset="-78"/>
              </a:rPr>
              <a:t>答辩人：</a:t>
            </a:r>
            <a:r>
              <a:rPr lang="en-US" altLang="zh-CN" sz="1400">
                <a:latin typeface="微软雅黑" panose="020B0503020204020204" pitchFamily="34" charset="-122"/>
                <a:ea typeface="微软雅黑" panose="020B0503020204020204" pitchFamily="34" charset="-122"/>
                <a:cs typeface="Adobe Naskh Medium" panose="01010101010101010101" pitchFamily="50" charset="-78"/>
              </a:rPr>
              <a:t>xiazaii</a:t>
            </a:r>
            <a:endParaRPr lang="zh-CN" altLang="en-US" sz="1400">
              <a:latin typeface="微软雅黑" panose="020B0503020204020204" pitchFamily="34" charset="-122"/>
              <a:ea typeface="微软雅黑" panose="020B0503020204020204" pitchFamily="34" charset="-122"/>
              <a:cs typeface="Adobe Naskh Medium" panose="01010101010101010101" pitchFamily="50" charset="-7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grpSp>
        <p:nvGrpSpPr>
          <p:cNvPr id="7" name="Group 61"/>
          <p:cNvGrpSpPr/>
          <p:nvPr/>
        </p:nvGrpSpPr>
        <p:grpSpPr>
          <a:xfrm>
            <a:off x="5770873" y="1968795"/>
            <a:ext cx="5360744" cy="4430463"/>
            <a:chOff x="557257" y="2118980"/>
            <a:chExt cx="5360744" cy="4430463"/>
          </a:xfrm>
        </p:grpSpPr>
        <p:sp>
          <p:nvSpPr>
            <p:cNvPr id="8" name="Freeform 9"/>
            <p:cNvSpPr>
              <a:spLocks noEditPoints="1"/>
            </p:cNvSpPr>
            <p:nvPr/>
          </p:nvSpPr>
          <p:spPr bwMode="auto">
            <a:xfrm rot="20049180">
              <a:off x="1776038" y="2485778"/>
              <a:ext cx="1627919" cy="3758490"/>
            </a:xfrm>
            <a:custGeom>
              <a:avLst/>
              <a:gdLst/>
              <a:ahLst/>
              <a:cxnLst>
                <a:cxn ang="0">
                  <a:pos x="0" y="84"/>
                </a:cxn>
                <a:cxn ang="0">
                  <a:pos x="50" y="134"/>
                </a:cxn>
                <a:cxn ang="0">
                  <a:pos x="61" y="133"/>
                </a:cxn>
                <a:cxn ang="0">
                  <a:pos x="61" y="148"/>
                </a:cxn>
                <a:cxn ang="0">
                  <a:pos x="73" y="154"/>
                </a:cxn>
                <a:cxn ang="0">
                  <a:pos x="73" y="278"/>
                </a:cxn>
                <a:cxn ang="0">
                  <a:pos x="61" y="284"/>
                </a:cxn>
                <a:cxn ang="0">
                  <a:pos x="61" y="377"/>
                </a:cxn>
                <a:cxn ang="0">
                  <a:pos x="75" y="392"/>
                </a:cxn>
                <a:cxn ang="0">
                  <a:pos x="93" y="392"/>
                </a:cxn>
                <a:cxn ang="0">
                  <a:pos x="107" y="377"/>
                </a:cxn>
                <a:cxn ang="0">
                  <a:pos x="107" y="357"/>
                </a:cxn>
                <a:cxn ang="0">
                  <a:pos x="143" y="357"/>
                </a:cxn>
                <a:cxn ang="0">
                  <a:pos x="157" y="343"/>
                </a:cxn>
                <a:cxn ang="0">
                  <a:pos x="143" y="329"/>
                </a:cxn>
                <a:cxn ang="0">
                  <a:pos x="107" y="329"/>
                </a:cxn>
                <a:cxn ang="0">
                  <a:pos x="107" y="321"/>
                </a:cxn>
                <a:cxn ang="0">
                  <a:pos x="143" y="321"/>
                </a:cxn>
                <a:cxn ang="0">
                  <a:pos x="157" y="307"/>
                </a:cxn>
                <a:cxn ang="0">
                  <a:pos x="143" y="293"/>
                </a:cxn>
                <a:cxn ang="0">
                  <a:pos x="107" y="293"/>
                </a:cxn>
                <a:cxn ang="0">
                  <a:pos x="107" y="283"/>
                </a:cxn>
                <a:cxn ang="0">
                  <a:pos x="95" y="277"/>
                </a:cxn>
                <a:cxn ang="0">
                  <a:pos x="95" y="156"/>
                </a:cxn>
                <a:cxn ang="0">
                  <a:pos x="107" y="150"/>
                </a:cxn>
                <a:cxn ang="0">
                  <a:pos x="107" y="133"/>
                </a:cxn>
                <a:cxn ang="0">
                  <a:pos x="117" y="134"/>
                </a:cxn>
                <a:cxn ang="0">
                  <a:pos x="168" y="84"/>
                </a:cxn>
                <a:cxn ang="0">
                  <a:pos x="132" y="36"/>
                </a:cxn>
                <a:cxn ang="0">
                  <a:pos x="84" y="0"/>
                </a:cxn>
                <a:cxn ang="0">
                  <a:pos x="36" y="36"/>
                </a:cxn>
                <a:cxn ang="0">
                  <a:pos x="0" y="84"/>
                </a:cxn>
                <a:cxn ang="0">
                  <a:pos x="84" y="31"/>
                </a:cxn>
                <a:cxn ang="0">
                  <a:pos x="107" y="54"/>
                </a:cxn>
                <a:cxn ang="0">
                  <a:pos x="106" y="62"/>
                </a:cxn>
                <a:cxn ang="0">
                  <a:pos x="129" y="87"/>
                </a:cxn>
                <a:cxn ang="0">
                  <a:pos x="105" y="111"/>
                </a:cxn>
                <a:cxn ang="0">
                  <a:pos x="84" y="100"/>
                </a:cxn>
                <a:cxn ang="0">
                  <a:pos x="63" y="111"/>
                </a:cxn>
                <a:cxn ang="0">
                  <a:pos x="38" y="87"/>
                </a:cxn>
                <a:cxn ang="0">
                  <a:pos x="62" y="62"/>
                </a:cxn>
                <a:cxn ang="0">
                  <a:pos x="61" y="54"/>
                </a:cxn>
                <a:cxn ang="0">
                  <a:pos x="84" y="31"/>
                </a:cxn>
                <a:cxn ang="0">
                  <a:pos x="84" y="31"/>
                </a:cxn>
                <a:cxn ang="0">
                  <a:pos x="84" y="31"/>
                </a:cxn>
              </a:cxnLst>
              <a:rect l="0" t="0" r="r" b="b"/>
              <a:pathLst>
                <a:path w="168" h="392">
                  <a:moveTo>
                    <a:pt x="0" y="84"/>
                  </a:moveTo>
                  <a:cubicBezTo>
                    <a:pt x="0" y="112"/>
                    <a:pt x="23" y="134"/>
                    <a:pt x="50" y="134"/>
                  </a:cubicBezTo>
                  <a:cubicBezTo>
                    <a:pt x="54" y="134"/>
                    <a:pt x="57" y="134"/>
                    <a:pt x="61" y="133"/>
                  </a:cubicBezTo>
                  <a:cubicBezTo>
                    <a:pt x="61" y="148"/>
                    <a:pt x="61" y="148"/>
                    <a:pt x="61" y="148"/>
                  </a:cubicBezTo>
                  <a:cubicBezTo>
                    <a:pt x="73" y="154"/>
                    <a:pt x="73" y="154"/>
                    <a:pt x="73" y="154"/>
                  </a:cubicBezTo>
                  <a:cubicBezTo>
                    <a:pt x="73" y="278"/>
                    <a:pt x="73" y="278"/>
                    <a:pt x="73" y="278"/>
                  </a:cubicBezTo>
                  <a:cubicBezTo>
                    <a:pt x="61" y="284"/>
                    <a:pt x="61" y="284"/>
                    <a:pt x="61" y="284"/>
                  </a:cubicBezTo>
                  <a:cubicBezTo>
                    <a:pt x="61" y="377"/>
                    <a:pt x="61" y="377"/>
                    <a:pt x="61" y="377"/>
                  </a:cubicBezTo>
                  <a:cubicBezTo>
                    <a:pt x="61" y="385"/>
                    <a:pt x="67" y="392"/>
                    <a:pt x="75" y="392"/>
                  </a:cubicBezTo>
                  <a:cubicBezTo>
                    <a:pt x="93" y="392"/>
                    <a:pt x="93" y="392"/>
                    <a:pt x="93" y="392"/>
                  </a:cubicBezTo>
                  <a:cubicBezTo>
                    <a:pt x="101" y="392"/>
                    <a:pt x="107" y="385"/>
                    <a:pt x="107" y="377"/>
                  </a:cubicBezTo>
                  <a:cubicBezTo>
                    <a:pt x="107" y="357"/>
                    <a:pt x="107" y="357"/>
                    <a:pt x="107" y="357"/>
                  </a:cubicBezTo>
                  <a:cubicBezTo>
                    <a:pt x="143" y="357"/>
                    <a:pt x="143" y="357"/>
                    <a:pt x="143" y="357"/>
                  </a:cubicBezTo>
                  <a:cubicBezTo>
                    <a:pt x="150" y="357"/>
                    <a:pt x="157" y="350"/>
                    <a:pt x="157" y="343"/>
                  </a:cubicBezTo>
                  <a:cubicBezTo>
                    <a:pt x="157" y="335"/>
                    <a:pt x="150" y="329"/>
                    <a:pt x="143" y="329"/>
                  </a:cubicBezTo>
                  <a:cubicBezTo>
                    <a:pt x="107" y="329"/>
                    <a:pt x="107" y="329"/>
                    <a:pt x="107" y="329"/>
                  </a:cubicBezTo>
                  <a:cubicBezTo>
                    <a:pt x="107" y="321"/>
                    <a:pt x="107" y="321"/>
                    <a:pt x="107" y="321"/>
                  </a:cubicBezTo>
                  <a:cubicBezTo>
                    <a:pt x="143" y="321"/>
                    <a:pt x="143" y="321"/>
                    <a:pt x="143" y="321"/>
                  </a:cubicBezTo>
                  <a:cubicBezTo>
                    <a:pt x="150" y="321"/>
                    <a:pt x="157" y="314"/>
                    <a:pt x="157" y="307"/>
                  </a:cubicBezTo>
                  <a:cubicBezTo>
                    <a:pt x="157" y="299"/>
                    <a:pt x="150" y="293"/>
                    <a:pt x="143" y="293"/>
                  </a:cubicBezTo>
                  <a:cubicBezTo>
                    <a:pt x="107" y="293"/>
                    <a:pt x="107" y="293"/>
                    <a:pt x="107" y="293"/>
                  </a:cubicBezTo>
                  <a:cubicBezTo>
                    <a:pt x="107" y="283"/>
                    <a:pt x="107" y="283"/>
                    <a:pt x="107" y="283"/>
                  </a:cubicBezTo>
                  <a:cubicBezTo>
                    <a:pt x="95" y="277"/>
                    <a:pt x="95" y="277"/>
                    <a:pt x="95" y="277"/>
                  </a:cubicBezTo>
                  <a:cubicBezTo>
                    <a:pt x="95" y="156"/>
                    <a:pt x="95" y="156"/>
                    <a:pt x="95" y="156"/>
                  </a:cubicBezTo>
                  <a:cubicBezTo>
                    <a:pt x="107" y="150"/>
                    <a:pt x="107" y="150"/>
                    <a:pt x="107" y="150"/>
                  </a:cubicBezTo>
                  <a:cubicBezTo>
                    <a:pt x="107" y="133"/>
                    <a:pt x="107" y="133"/>
                    <a:pt x="107" y="133"/>
                  </a:cubicBezTo>
                  <a:cubicBezTo>
                    <a:pt x="110" y="134"/>
                    <a:pt x="114" y="134"/>
                    <a:pt x="117" y="134"/>
                  </a:cubicBezTo>
                  <a:cubicBezTo>
                    <a:pt x="145" y="134"/>
                    <a:pt x="168" y="112"/>
                    <a:pt x="168" y="84"/>
                  </a:cubicBezTo>
                  <a:cubicBezTo>
                    <a:pt x="168" y="61"/>
                    <a:pt x="153" y="42"/>
                    <a:pt x="132" y="36"/>
                  </a:cubicBezTo>
                  <a:cubicBezTo>
                    <a:pt x="126" y="15"/>
                    <a:pt x="107" y="0"/>
                    <a:pt x="84" y="0"/>
                  </a:cubicBezTo>
                  <a:cubicBezTo>
                    <a:pt x="61" y="0"/>
                    <a:pt x="42" y="15"/>
                    <a:pt x="36" y="36"/>
                  </a:cubicBezTo>
                  <a:cubicBezTo>
                    <a:pt x="15" y="42"/>
                    <a:pt x="0" y="61"/>
                    <a:pt x="0" y="84"/>
                  </a:cubicBezTo>
                  <a:close/>
                  <a:moveTo>
                    <a:pt x="84" y="31"/>
                  </a:moveTo>
                  <a:cubicBezTo>
                    <a:pt x="97" y="31"/>
                    <a:pt x="107" y="41"/>
                    <a:pt x="107" y="54"/>
                  </a:cubicBezTo>
                  <a:cubicBezTo>
                    <a:pt x="107" y="57"/>
                    <a:pt x="106" y="59"/>
                    <a:pt x="106" y="62"/>
                  </a:cubicBezTo>
                  <a:cubicBezTo>
                    <a:pt x="119" y="62"/>
                    <a:pt x="129" y="73"/>
                    <a:pt x="129" y="87"/>
                  </a:cubicBezTo>
                  <a:cubicBezTo>
                    <a:pt x="129" y="100"/>
                    <a:pt x="118" y="111"/>
                    <a:pt x="105" y="111"/>
                  </a:cubicBezTo>
                  <a:cubicBezTo>
                    <a:pt x="96" y="111"/>
                    <a:pt x="88" y="107"/>
                    <a:pt x="84" y="100"/>
                  </a:cubicBezTo>
                  <a:cubicBezTo>
                    <a:pt x="79" y="107"/>
                    <a:pt x="72" y="111"/>
                    <a:pt x="63" y="111"/>
                  </a:cubicBezTo>
                  <a:cubicBezTo>
                    <a:pt x="49" y="111"/>
                    <a:pt x="38" y="100"/>
                    <a:pt x="38" y="87"/>
                  </a:cubicBezTo>
                  <a:cubicBezTo>
                    <a:pt x="38" y="73"/>
                    <a:pt x="49" y="62"/>
                    <a:pt x="62" y="62"/>
                  </a:cubicBezTo>
                  <a:cubicBezTo>
                    <a:pt x="61" y="59"/>
                    <a:pt x="61" y="57"/>
                    <a:pt x="61" y="54"/>
                  </a:cubicBezTo>
                  <a:cubicBezTo>
                    <a:pt x="61" y="41"/>
                    <a:pt x="71" y="31"/>
                    <a:pt x="84" y="31"/>
                  </a:cubicBezTo>
                  <a:close/>
                  <a:moveTo>
                    <a:pt x="84" y="31"/>
                  </a:moveTo>
                  <a:cubicBezTo>
                    <a:pt x="84" y="31"/>
                    <a:pt x="84" y="31"/>
                    <a:pt x="84" y="31"/>
                  </a:cubicBezTo>
                </a:path>
              </a:pathLst>
            </a:custGeom>
            <a:solidFill>
              <a:schemeClr val="tx1">
                <a:lumMod val="50000"/>
                <a:lumOff val="50000"/>
              </a:schemeClr>
            </a:solidFill>
            <a:ln w="9525">
              <a:noFill/>
              <a:round/>
            </a:ln>
          </p:spPr>
          <p:txBody>
            <a:bodyPr vert="horz" wrap="square" lIns="91440" tIns="45720" rIns="91440" bIns="45720" numCol="1" anchor="t" anchorCtr="0" compatLnSpc="1"/>
            <a:lstStyle/>
            <a:p>
              <a:endParaRPr lang="en-US">
                <a:latin typeface="微软雅黑" panose="020B0503020204020204" pitchFamily="34" charset="-122"/>
              </a:endParaRPr>
            </a:p>
          </p:txBody>
        </p:sp>
        <p:grpSp>
          <p:nvGrpSpPr>
            <p:cNvPr id="9" name="Group 17"/>
            <p:cNvGrpSpPr/>
            <p:nvPr/>
          </p:nvGrpSpPr>
          <p:grpSpPr>
            <a:xfrm rot="1568449">
              <a:off x="2007634" y="3662093"/>
              <a:ext cx="3541346" cy="1059820"/>
              <a:chOff x="3047999" y="2196251"/>
              <a:chExt cx="2662589" cy="796834"/>
            </a:xfrm>
          </p:grpSpPr>
          <p:sp>
            <p:nvSpPr>
              <p:cNvPr id="29" name="Rounded Rectangle 5"/>
              <p:cNvSpPr/>
              <p:nvPr/>
            </p:nvSpPr>
            <p:spPr bwMode="auto">
              <a:xfrm>
                <a:off x="3616180" y="2242087"/>
                <a:ext cx="2094408" cy="750998"/>
              </a:xfrm>
              <a:prstGeom prst="roundRect">
                <a:avLst/>
              </a:prstGeom>
              <a:solidFill>
                <a:schemeClr val="accent6">
                  <a:lumMod val="75000"/>
                </a:schemeClr>
              </a:solidFill>
              <a:ln w="9525">
                <a:noFill/>
                <a:round/>
              </a:ln>
            </p:spPr>
            <p:txBody>
              <a:bodyPr vert="horz" wrap="square" lIns="91440" tIns="45720" rIns="91440" bIns="45720" numCol="1" rtlCol="0" anchor="ctr" anchorCtr="0" compatLnSpc="1"/>
              <a:lstStyle/>
              <a:p>
                <a:pPr algn="ctr"/>
                <a:endParaRPr lang="en-US" sz="1800" b="1">
                  <a:solidFill>
                    <a:schemeClr val="bg1"/>
                  </a:solidFill>
                  <a:latin typeface="微软雅黑" panose="020B0503020204020204" pitchFamily="34" charset="-122"/>
                </a:endParaRPr>
              </a:p>
            </p:txBody>
          </p:sp>
          <p:sp>
            <p:nvSpPr>
              <p:cNvPr id="30" name="Rounded Rectangle 6"/>
              <p:cNvSpPr/>
              <p:nvPr/>
            </p:nvSpPr>
            <p:spPr bwMode="auto">
              <a:xfrm>
                <a:off x="3581401" y="2196251"/>
                <a:ext cx="2094408" cy="750998"/>
              </a:xfrm>
              <a:prstGeom prst="roundRect">
                <a:avLst/>
              </a:prstGeom>
              <a:solidFill>
                <a:schemeClr val="accent6"/>
              </a:solidFill>
              <a:ln w="9525">
                <a:noFill/>
                <a:round/>
              </a:ln>
            </p:spPr>
            <p:txBody>
              <a:bodyPr vert="horz" wrap="square" lIns="91440" tIns="45720" rIns="91440" bIns="45720" numCol="1" rtlCol="0" anchor="ctr" anchorCtr="0" compatLnSpc="1"/>
              <a:lstStyle/>
              <a:p>
                <a:pPr algn="ctr"/>
                <a:r>
                  <a:rPr lang="zh-CN" altLang="en-US">
                    <a:solidFill>
                      <a:schemeClr val="bg1"/>
                    </a:solidFill>
                    <a:latin typeface="Raleway" panose="020B0003030101060003" pitchFamily="34" charset="0"/>
                    <a:ea typeface="微软雅黑" panose="020B0503020204020204" pitchFamily="34" charset="-122"/>
                  </a:rPr>
                  <a:t>单击编辑标题</a:t>
                </a:r>
                <a:endParaRPr lang="en-US">
                  <a:solidFill>
                    <a:schemeClr val="bg1"/>
                  </a:solidFill>
                  <a:latin typeface="Raleway" panose="020B0003030101060003" pitchFamily="34" charset="0"/>
                  <a:ea typeface="微软雅黑" panose="020B0503020204020204" pitchFamily="34" charset="-122"/>
                </a:endParaRPr>
              </a:p>
            </p:txBody>
          </p:sp>
          <p:grpSp>
            <p:nvGrpSpPr>
              <p:cNvPr id="31" name="Group 22"/>
              <p:cNvGrpSpPr/>
              <p:nvPr/>
            </p:nvGrpSpPr>
            <p:grpSpPr>
              <a:xfrm rot="16200000">
                <a:off x="3369279" y="2174269"/>
                <a:ext cx="195640" cy="838200"/>
                <a:chOff x="3686186" y="1166322"/>
                <a:chExt cx="152400" cy="652944"/>
              </a:xfrm>
            </p:grpSpPr>
            <p:sp>
              <p:nvSpPr>
                <p:cNvPr id="32" name="Oval 8"/>
                <p:cNvSpPr/>
                <p:nvPr/>
              </p:nvSpPr>
              <p:spPr>
                <a:xfrm>
                  <a:off x="3686186" y="1666867"/>
                  <a:ext cx="152400" cy="152399"/>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微软雅黑" panose="020B0503020204020204" pitchFamily="34" charset="-122"/>
                  </a:endParaRPr>
                </a:p>
              </p:txBody>
            </p:sp>
            <p:sp>
              <p:nvSpPr>
                <p:cNvPr id="33" name="Rounded Rectangle 9"/>
                <p:cNvSpPr/>
                <p:nvPr/>
              </p:nvSpPr>
              <p:spPr>
                <a:xfrm>
                  <a:off x="3737893" y="1166322"/>
                  <a:ext cx="48984" cy="610899"/>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微软雅黑" panose="020B0503020204020204" pitchFamily="34" charset="-122"/>
                  </a:endParaRPr>
                </a:p>
              </p:txBody>
            </p:sp>
          </p:grpSp>
        </p:grpSp>
        <p:grpSp>
          <p:nvGrpSpPr>
            <p:cNvPr id="10" name="Group 18"/>
            <p:cNvGrpSpPr/>
            <p:nvPr/>
          </p:nvGrpSpPr>
          <p:grpSpPr>
            <a:xfrm rot="140878">
              <a:off x="2376082" y="2878527"/>
              <a:ext cx="3541919" cy="1054621"/>
              <a:chOff x="3047997" y="2196251"/>
              <a:chExt cx="2663020" cy="792925"/>
            </a:xfrm>
          </p:grpSpPr>
          <p:sp>
            <p:nvSpPr>
              <p:cNvPr id="24" name="Rounded Rectangle 11"/>
              <p:cNvSpPr/>
              <p:nvPr/>
            </p:nvSpPr>
            <p:spPr bwMode="auto">
              <a:xfrm>
                <a:off x="3616609" y="2238178"/>
                <a:ext cx="2094408" cy="750998"/>
              </a:xfrm>
              <a:prstGeom prst="roundRect">
                <a:avLst/>
              </a:prstGeom>
              <a:solidFill>
                <a:schemeClr val="accent3">
                  <a:lumMod val="75000"/>
                </a:schemeClr>
              </a:solidFill>
              <a:ln w="9525">
                <a:noFill/>
                <a:round/>
              </a:ln>
            </p:spPr>
            <p:txBody>
              <a:bodyPr vert="horz" wrap="square" lIns="91440" tIns="45720" rIns="91440" bIns="45720" numCol="1" rtlCol="0" anchor="ctr" anchorCtr="0" compatLnSpc="1"/>
              <a:lstStyle/>
              <a:p>
                <a:pPr algn="ctr"/>
                <a:endParaRPr lang="en-US" sz="1800" b="1">
                  <a:solidFill>
                    <a:schemeClr val="bg1"/>
                  </a:solidFill>
                  <a:latin typeface="微软雅黑" panose="020B0503020204020204" pitchFamily="34" charset="-122"/>
                </a:endParaRPr>
              </a:p>
            </p:txBody>
          </p:sp>
          <p:sp>
            <p:nvSpPr>
              <p:cNvPr id="25" name="Rounded Rectangle 12"/>
              <p:cNvSpPr/>
              <p:nvPr/>
            </p:nvSpPr>
            <p:spPr bwMode="auto">
              <a:xfrm>
                <a:off x="3581401" y="2196251"/>
                <a:ext cx="2094408" cy="750998"/>
              </a:xfrm>
              <a:prstGeom prst="roundRect">
                <a:avLst/>
              </a:prstGeom>
              <a:solidFill>
                <a:schemeClr val="accent3"/>
              </a:solidFill>
              <a:ln w="9525">
                <a:noFill/>
                <a:round/>
              </a:ln>
            </p:spPr>
            <p:txBody>
              <a:bodyPr vert="horz" wrap="square" lIns="91440" tIns="45720" rIns="91440" bIns="45720" numCol="1" rtlCol="0" anchor="ctr" anchorCtr="0" compatLnSpc="1"/>
              <a:lstStyle/>
              <a:p>
                <a:pPr algn="ctr"/>
                <a:r>
                  <a:rPr lang="zh-CN" altLang="en-US">
                    <a:solidFill>
                      <a:schemeClr val="bg1"/>
                    </a:solidFill>
                    <a:latin typeface="Raleway" panose="020B0003030101060003" pitchFamily="34" charset="0"/>
                    <a:ea typeface="微软雅黑" panose="020B0503020204020204" pitchFamily="34" charset="-122"/>
                  </a:rPr>
                  <a:t>单击编辑标题</a:t>
                </a:r>
                <a:endParaRPr lang="en-US">
                  <a:solidFill>
                    <a:schemeClr val="bg1"/>
                  </a:solidFill>
                  <a:latin typeface="Raleway" panose="020B0003030101060003" pitchFamily="34" charset="0"/>
                  <a:ea typeface="微软雅黑" panose="020B0503020204020204" pitchFamily="34" charset="-122"/>
                </a:endParaRPr>
              </a:p>
            </p:txBody>
          </p:sp>
          <p:grpSp>
            <p:nvGrpSpPr>
              <p:cNvPr id="26" name="Group 22"/>
              <p:cNvGrpSpPr/>
              <p:nvPr/>
            </p:nvGrpSpPr>
            <p:grpSpPr>
              <a:xfrm rot="16200000">
                <a:off x="3369277" y="2174270"/>
                <a:ext cx="195640" cy="838199"/>
                <a:chOff x="3686186" y="1166322"/>
                <a:chExt cx="152400" cy="652944"/>
              </a:xfrm>
            </p:grpSpPr>
            <p:sp>
              <p:nvSpPr>
                <p:cNvPr id="27" name="Oval 14"/>
                <p:cNvSpPr/>
                <p:nvPr/>
              </p:nvSpPr>
              <p:spPr>
                <a:xfrm>
                  <a:off x="3686186" y="1666867"/>
                  <a:ext cx="152400" cy="1523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微软雅黑" panose="020B0503020204020204" pitchFamily="34" charset="-122"/>
                  </a:endParaRPr>
                </a:p>
              </p:txBody>
            </p:sp>
            <p:sp>
              <p:nvSpPr>
                <p:cNvPr id="28" name="Rounded Rectangle 15"/>
                <p:cNvSpPr/>
                <p:nvPr/>
              </p:nvSpPr>
              <p:spPr>
                <a:xfrm>
                  <a:off x="3738410" y="1166322"/>
                  <a:ext cx="47949" cy="610899"/>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微软雅黑" panose="020B0503020204020204" pitchFamily="34" charset="-122"/>
                  </a:endParaRPr>
                </a:p>
              </p:txBody>
            </p:sp>
          </p:grpSp>
        </p:grpSp>
        <p:grpSp>
          <p:nvGrpSpPr>
            <p:cNvPr id="11" name="Group 28"/>
            <p:cNvGrpSpPr/>
            <p:nvPr/>
          </p:nvGrpSpPr>
          <p:grpSpPr>
            <a:xfrm rot="20546288">
              <a:off x="2209361" y="2118980"/>
              <a:ext cx="3544715" cy="1053929"/>
              <a:chOff x="3047997" y="2196251"/>
              <a:chExt cx="2665122" cy="792405"/>
            </a:xfrm>
          </p:grpSpPr>
          <p:sp>
            <p:nvSpPr>
              <p:cNvPr id="19" name="Rounded Rectangle 17"/>
              <p:cNvSpPr/>
              <p:nvPr/>
            </p:nvSpPr>
            <p:spPr bwMode="auto">
              <a:xfrm>
                <a:off x="3618711" y="2237658"/>
                <a:ext cx="2094408" cy="750998"/>
              </a:xfrm>
              <a:prstGeom prst="roundRect">
                <a:avLst/>
              </a:prstGeom>
              <a:solidFill>
                <a:schemeClr val="accent2">
                  <a:lumMod val="75000"/>
                </a:schemeClr>
              </a:solidFill>
              <a:ln w="9525">
                <a:noFill/>
                <a:round/>
              </a:ln>
            </p:spPr>
            <p:txBody>
              <a:bodyPr vert="horz" wrap="square" lIns="91440" tIns="45720" rIns="91440" bIns="45720" numCol="1" rtlCol="0" anchor="ctr" anchorCtr="0" compatLnSpc="1"/>
              <a:lstStyle/>
              <a:p>
                <a:pPr algn="ctr"/>
                <a:endParaRPr lang="en-US" sz="1800" b="1">
                  <a:solidFill>
                    <a:schemeClr val="bg1"/>
                  </a:solidFill>
                  <a:latin typeface="微软雅黑" panose="020B0503020204020204" pitchFamily="34" charset="-122"/>
                </a:endParaRPr>
              </a:p>
            </p:txBody>
          </p:sp>
          <p:sp>
            <p:nvSpPr>
              <p:cNvPr id="20" name="Rounded Rectangle 18"/>
              <p:cNvSpPr/>
              <p:nvPr/>
            </p:nvSpPr>
            <p:spPr bwMode="auto">
              <a:xfrm>
                <a:off x="3581401" y="2196251"/>
                <a:ext cx="2094408" cy="750998"/>
              </a:xfrm>
              <a:prstGeom prst="roundRect">
                <a:avLst/>
              </a:prstGeom>
              <a:solidFill>
                <a:schemeClr val="accent2"/>
              </a:solidFill>
              <a:ln w="9525">
                <a:noFill/>
                <a:round/>
              </a:ln>
            </p:spPr>
            <p:txBody>
              <a:bodyPr vert="horz" wrap="square" lIns="91440" tIns="45720" rIns="91440" bIns="45720" numCol="1" rtlCol="0" anchor="ctr" anchorCtr="0" compatLnSpc="1"/>
              <a:lstStyle/>
              <a:p>
                <a:pPr algn="ctr"/>
                <a:r>
                  <a:rPr lang="zh-CN" altLang="en-US" sz="1800">
                    <a:solidFill>
                      <a:schemeClr val="bg1"/>
                    </a:solidFill>
                    <a:latin typeface="Raleway" panose="020B0003030101060003" pitchFamily="34" charset="0"/>
                    <a:ea typeface="微软雅黑" panose="020B0503020204020204" pitchFamily="34" charset="-122"/>
                  </a:rPr>
                  <a:t>单击编辑标题</a:t>
                </a:r>
                <a:endParaRPr lang="en-US" sz="1800">
                  <a:solidFill>
                    <a:schemeClr val="bg1"/>
                  </a:solidFill>
                  <a:latin typeface="Raleway" panose="020B0003030101060003" pitchFamily="34" charset="0"/>
                  <a:ea typeface="微软雅黑" panose="020B0503020204020204" pitchFamily="34" charset="-122"/>
                </a:endParaRPr>
              </a:p>
            </p:txBody>
          </p:sp>
          <p:grpSp>
            <p:nvGrpSpPr>
              <p:cNvPr id="21" name="Group 22"/>
              <p:cNvGrpSpPr/>
              <p:nvPr/>
            </p:nvGrpSpPr>
            <p:grpSpPr>
              <a:xfrm rot="16200000">
                <a:off x="3369277" y="2174271"/>
                <a:ext cx="195640" cy="838199"/>
                <a:chOff x="3686186" y="1166322"/>
                <a:chExt cx="152400" cy="652944"/>
              </a:xfrm>
            </p:grpSpPr>
            <p:sp>
              <p:nvSpPr>
                <p:cNvPr id="22" name="Oval 20"/>
                <p:cNvSpPr/>
                <p:nvPr/>
              </p:nvSpPr>
              <p:spPr>
                <a:xfrm>
                  <a:off x="3686186" y="1666867"/>
                  <a:ext cx="152400" cy="1523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微软雅黑" panose="020B0503020204020204" pitchFamily="34" charset="-122"/>
                  </a:endParaRPr>
                </a:p>
              </p:txBody>
            </p:sp>
            <p:sp>
              <p:nvSpPr>
                <p:cNvPr id="23" name="Rounded Rectangle 21"/>
                <p:cNvSpPr/>
                <p:nvPr/>
              </p:nvSpPr>
              <p:spPr>
                <a:xfrm>
                  <a:off x="3738410" y="1166322"/>
                  <a:ext cx="47949" cy="610899"/>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微软雅黑" panose="020B0503020204020204" pitchFamily="34" charset="-122"/>
                  </a:endParaRPr>
                </a:p>
              </p:txBody>
            </p:sp>
          </p:grpSp>
        </p:grpSp>
        <p:grpSp>
          <p:nvGrpSpPr>
            <p:cNvPr id="13" name="Group 17"/>
            <p:cNvGrpSpPr/>
            <p:nvPr/>
          </p:nvGrpSpPr>
          <p:grpSpPr>
            <a:xfrm rot="18174686" flipH="1">
              <a:off x="-683506" y="4248860"/>
              <a:ext cx="3541346" cy="1059820"/>
              <a:chOff x="3047999" y="2196251"/>
              <a:chExt cx="2662589" cy="796834"/>
            </a:xfrm>
          </p:grpSpPr>
          <p:sp>
            <p:nvSpPr>
              <p:cNvPr id="14" name="Rounded Rectangle 26"/>
              <p:cNvSpPr/>
              <p:nvPr/>
            </p:nvSpPr>
            <p:spPr bwMode="auto">
              <a:xfrm>
                <a:off x="3616180" y="2242087"/>
                <a:ext cx="2094408" cy="750998"/>
              </a:xfrm>
              <a:prstGeom prst="roundRect">
                <a:avLst/>
              </a:prstGeom>
              <a:solidFill>
                <a:schemeClr val="accent1">
                  <a:lumMod val="75000"/>
                </a:schemeClr>
              </a:solidFill>
              <a:ln w="9525">
                <a:noFill/>
                <a:round/>
              </a:ln>
            </p:spPr>
            <p:txBody>
              <a:bodyPr vert="horz" wrap="square" lIns="91440" tIns="45720" rIns="91440" bIns="45720" numCol="1" rtlCol="0" anchor="ctr" anchorCtr="0" compatLnSpc="1"/>
              <a:lstStyle/>
              <a:p>
                <a:pPr algn="ctr"/>
                <a:endParaRPr lang="en-US" sz="1800" b="1">
                  <a:solidFill>
                    <a:schemeClr val="bg1"/>
                  </a:solidFill>
                  <a:latin typeface="微软雅黑" panose="020B0503020204020204" pitchFamily="34" charset="-122"/>
                </a:endParaRPr>
              </a:p>
            </p:txBody>
          </p:sp>
          <p:sp>
            <p:nvSpPr>
              <p:cNvPr id="15" name="Rounded Rectangle 27"/>
              <p:cNvSpPr/>
              <p:nvPr/>
            </p:nvSpPr>
            <p:spPr bwMode="auto">
              <a:xfrm>
                <a:off x="3581401" y="2196251"/>
                <a:ext cx="2094408" cy="750998"/>
              </a:xfrm>
              <a:prstGeom prst="roundRect">
                <a:avLst/>
              </a:prstGeom>
              <a:solidFill>
                <a:schemeClr val="accent1"/>
              </a:solidFill>
              <a:ln w="9525">
                <a:noFill/>
                <a:round/>
              </a:ln>
            </p:spPr>
            <p:txBody>
              <a:bodyPr vert="horz" wrap="square" lIns="91440" tIns="45720" rIns="91440" bIns="45720" numCol="1" rtlCol="0" anchor="ctr" anchorCtr="0" compatLnSpc="1"/>
              <a:lstStyle/>
              <a:p>
                <a:r>
                  <a:rPr lang="zh-CN" altLang="en-US">
                    <a:solidFill>
                      <a:schemeClr val="bg1"/>
                    </a:solidFill>
                    <a:latin typeface="Raleway" panose="020B0003030101060003" pitchFamily="34" charset="0"/>
                    <a:ea typeface="微软雅黑" panose="020B0503020204020204" pitchFamily="34" charset="-122"/>
                  </a:rPr>
                  <a:t>单击编辑标题</a:t>
                </a:r>
                <a:endParaRPr lang="en-US">
                  <a:solidFill>
                    <a:schemeClr val="bg1"/>
                  </a:solidFill>
                  <a:latin typeface="Raleway" panose="020B0003030101060003" pitchFamily="34" charset="0"/>
                  <a:ea typeface="微软雅黑" panose="020B0503020204020204" pitchFamily="34" charset="-122"/>
                </a:endParaRPr>
              </a:p>
            </p:txBody>
          </p:sp>
          <p:grpSp>
            <p:nvGrpSpPr>
              <p:cNvPr id="16" name="Group 22"/>
              <p:cNvGrpSpPr/>
              <p:nvPr/>
            </p:nvGrpSpPr>
            <p:grpSpPr>
              <a:xfrm rot="16200000">
                <a:off x="3369279" y="2174269"/>
                <a:ext cx="195640" cy="838200"/>
                <a:chOff x="3686186" y="1166322"/>
                <a:chExt cx="152400" cy="652944"/>
              </a:xfrm>
            </p:grpSpPr>
            <p:sp>
              <p:nvSpPr>
                <p:cNvPr id="17" name="Oval 29"/>
                <p:cNvSpPr/>
                <p:nvPr/>
              </p:nvSpPr>
              <p:spPr>
                <a:xfrm>
                  <a:off x="3686186" y="1666867"/>
                  <a:ext cx="152400" cy="1523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微软雅黑" panose="020B0503020204020204" pitchFamily="34" charset="-122"/>
                  </a:endParaRPr>
                </a:p>
              </p:txBody>
            </p:sp>
            <p:sp>
              <p:nvSpPr>
                <p:cNvPr id="18" name="Rounded Rectangle 30"/>
                <p:cNvSpPr/>
                <p:nvPr/>
              </p:nvSpPr>
              <p:spPr>
                <a:xfrm>
                  <a:off x="3737893" y="1166322"/>
                  <a:ext cx="48984" cy="610899"/>
                </a:xfrm>
                <a:prstGeom prst="roundRect">
                  <a:avLst>
                    <a:gd name="adj" fmla="val 38542"/>
                  </a:avLst>
                </a:prstGeom>
                <a:gradFill>
                  <a:gsLst>
                    <a:gs pos="200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微软雅黑" panose="020B0503020204020204" pitchFamily="34" charset="-122"/>
                  </a:endParaRPr>
                </a:p>
              </p:txBody>
            </p:sp>
          </p:grpSp>
        </p:grpSp>
      </p:grpSp>
      <p:sp>
        <p:nvSpPr>
          <p:cNvPr id="34" name="Text Placeholder 1"/>
          <p:cNvSpPr txBox="1"/>
          <p:nvPr/>
        </p:nvSpPr>
        <p:spPr>
          <a:xfrm>
            <a:off x="1707068" y="2107553"/>
            <a:ext cx="2955720" cy="613381"/>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a:solidFill>
                  <a:schemeClr val="bg1">
                    <a:lumMod val="50000"/>
                  </a:schemeClr>
                </a:solidFill>
                <a:latin typeface="Raleway" panose="020B0003030101060003" pitchFamily="34" charset="0"/>
                <a:ea typeface="微软雅黑" panose="020B0503020204020204" pitchFamily="34" charset="-122"/>
              </a:rPr>
              <a:t>单击此处可编辑内容单击此处可编辑内容单击此处可编辑内容</a:t>
            </a:r>
            <a:endParaRPr lang="id-ID">
              <a:solidFill>
                <a:schemeClr val="bg1">
                  <a:lumMod val="50000"/>
                </a:schemeClr>
              </a:solidFill>
              <a:latin typeface="Raleway" panose="020B0003030101060003" pitchFamily="34" charset="0"/>
            </a:endParaRPr>
          </a:p>
        </p:txBody>
      </p:sp>
      <p:sp>
        <p:nvSpPr>
          <p:cNvPr id="35" name="Text Placeholder 1"/>
          <p:cNvSpPr txBox="1"/>
          <p:nvPr/>
        </p:nvSpPr>
        <p:spPr>
          <a:xfrm>
            <a:off x="1707068" y="3152416"/>
            <a:ext cx="2955719" cy="613381"/>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a:solidFill>
                  <a:schemeClr val="bg1">
                    <a:lumMod val="50000"/>
                  </a:schemeClr>
                </a:solidFill>
                <a:latin typeface="Raleway" panose="020B0003030101060003" pitchFamily="34" charset="0"/>
                <a:ea typeface="微软雅黑" panose="020B0503020204020204" pitchFamily="34" charset="-122"/>
              </a:rPr>
              <a:t>单击此处可编辑内容单击此处可编辑内容单击此处可编辑内容</a:t>
            </a:r>
            <a:endParaRPr lang="id-ID">
              <a:solidFill>
                <a:schemeClr val="bg1">
                  <a:lumMod val="50000"/>
                </a:schemeClr>
              </a:solidFill>
              <a:latin typeface="Raleway" panose="020B0003030101060003" pitchFamily="34" charset="0"/>
            </a:endParaRPr>
          </a:p>
        </p:txBody>
      </p:sp>
      <p:sp>
        <p:nvSpPr>
          <p:cNvPr id="36" name="Text Placeholder 1"/>
          <p:cNvSpPr txBox="1"/>
          <p:nvPr/>
        </p:nvSpPr>
        <p:spPr>
          <a:xfrm>
            <a:off x="1707069" y="4165743"/>
            <a:ext cx="2955718" cy="613381"/>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a:solidFill>
                  <a:schemeClr val="bg1">
                    <a:lumMod val="50000"/>
                  </a:schemeClr>
                </a:solidFill>
                <a:latin typeface="Raleway" panose="020B0003030101060003" pitchFamily="34" charset="0"/>
                <a:ea typeface="微软雅黑" panose="020B0503020204020204" pitchFamily="34" charset="-122"/>
              </a:rPr>
              <a:t>单击此处可编辑内容单击此处可编辑内容单击此处可编辑内容</a:t>
            </a:r>
            <a:endParaRPr lang="id-ID">
              <a:solidFill>
                <a:schemeClr val="bg1">
                  <a:lumMod val="50000"/>
                </a:schemeClr>
              </a:solidFill>
              <a:latin typeface="Raleway" panose="020B0003030101060003" pitchFamily="34" charset="0"/>
            </a:endParaRPr>
          </a:p>
        </p:txBody>
      </p:sp>
      <p:sp>
        <p:nvSpPr>
          <p:cNvPr id="37" name="Text Placeholder 1"/>
          <p:cNvSpPr txBox="1"/>
          <p:nvPr/>
        </p:nvSpPr>
        <p:spPr>
          <a:xfrm>
            <a:off x="1707069" y="5185953"/>
            <a:ext cx="2955718" cy="613381"/>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a:solidFill>
                  <a:schemeClr val="bg1">
                    <a:lumMod val="50000"/>
                  </a:schemeClr>
                </a:solidFill>
                <a:latin typeface="Raleway" panose="020B0003030101060003" pitchFamily="34" charset="0"/>
                <a:ea typeface="微软雅黑" panose="020B0503020204020204" pitchFamily="34" charset="-122"/>
              </a:rPr>
              <a:t>单击此处可编辑内容单击此处可编辑内容单击此处可编辑内容</a:t>
            </a:r>
            <a:endParaRPr lang="id-ID">
              <a:solidFill>
                <a:schemeClr val="bg1">
                  <a:lumMod val="50000"/>
                </a:schemeClr>
              </a:solidFill>
              <a:latin typeface="Raleway" panose="020B0003030101060003" pitchFamily="34" charset="0"/>
            </a:endParaRPr>
          </a:p>
        </p:txBody>
      </p:sp>
      <p:grpSp>
        <p:nvGrpSpPr>
          <p:cNvPr id="38" name="Group 1"/>
          <p:cNvGrpSpPr/>
          <p:nvPr/>
        </p:nvGrpSpPr>
        <p:grpSpPr>
          <a:xfrm>
            <a:off x="828046" y="2107553"/>
            <a:ext cx="638053" cy="638053"/>
            <a:chOff x="828046" y="2107553"/>
            <a:chExt cx="638053" cy="638053"/>
          </a:xfrm>
        </p:grpSpPr>
        <p:sp>
          <p:nvSpPr>
            <p:cNvPr id="39" name="Oval 36"/>
            <p:cNvSpPr/>
            <p:nvPr/>
          </p:nvSpPr>
          <p:spPr>
            <a:xfrm>
              <a:off x="828046" y="2107553"/>
              <a:ext cx="638053" cy="6380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40" name="Freeform 21"/>
            <p:cNvSpPr>
              <a:spLocks noEditPoints="1"/>
            </p:cNvSpPr>
            <p:nvPr/>
          </p:nvSpPr>
          <p:spPr bwMode="auto">
            <a:xfrm>
              <a:off x="976983" y="2207167"/>
              <a:ext cx="350770" cy="400652"/>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3"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solidFill>
              <a:schemeClr val="bg1"/>
            </a:solidFill>
            <a:ln>
              <a:noFill/>
            </a:ln>
          </p:spPr>
          <p:txBody>
            <a:bodyPr vert="horz" wrap="square" lIns="91440" tIns="45720" rIns="91440" bIns="45720" numCol="1" anchor="t" anchorCtr="0" compatLnSpc="1"/>
            <a:lstStyle/>
            <a:p>
              <a:endParaRPr lang="id-ID">
                <a:latin typeface="微软雅黑" panose="020B0503020204020204" pitchFamily="34" charset="-122"/>
              </a:endParaRPr>
            </a:p>
          </p:txBody>
        </p:sp>
      </p:grpSp>
      <p:grpSp>
        <p:nvGrpSpPr>
          <p:cNvPr id="41" name="Group 2"/>
          <p:cNvGrpSpPr/>
          <p:nvPr/>
        </p:nvGrpSpPr>
        <p:grpSpPr>
          <a:xfrm>
            <a:off x="828046" y="3125522"/>
            <a:ext cx="638053" cy="638053"/>
            <a:chOff x="828046" y="3125522"/>
            <a:chExt cx="638053" cy="638053"/>
          </a:xfrm>
        </p:grpSpPr>
        <p:sp>
          <p:nvSpPr>
            <p:cNvPr id="42" name="Oval 42"/>
            <p:cNvSpPr/>
            <p:nvPr/>
          </p:nvSpPr>
          <p:spPr>
            <a:xfrm>
              <a:off x="828046" y="3125522"/>
              <a:ext cx="638053" cy="6380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43" name="AutoShape 60"/>
            <p:cNvSpPr/>
            <p:nvPr/>
          </p:nvSpPr>
          <p:spPr bwMode="auto">
            <a:xfrm>
              <a:off x="1002095" y="3289348"/>
              <a:ext cx="347119" cy="347116"/>
            </a:xfrm>
            <a:custGeom>
              <a:avLst/>
              <a:gdLst>
                <a:gd name="T0" fmla="*/ 197644 w 21600"/>
                <a:gd name="T1" fmla="*/ 197644 h 21592"/>
                <a:gd name="T2" fmla="*/ 197644 w 21600"/>
                <a:gd name="T3" fmla="*/ 197644 h 21592"/>
                <a:gd name="T4" fmla="*/ 197644 w 21600"/>
                <a:gd name="T5" fmla="*/ 197644 h 21592"/>
                <a:gd name="T6" fmla="*/ 197644 w 21600"/>
                <a:gd name="T7" fmla="*/ 197644 h 21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p:spPr>
          <p:txBody>
            <a:bodyPr lIns="38100" tIns="38100" rIns="38100" bIns="38100" anchor="ctr"/>
            <a:lstStyle/>
            <a:p>
              <a:endParaRPr lang="en-US">
                <a:latin typeface="微软雅黑" panose="020B0503020204020204" pitchFamily="34" charset="-122"/>
              </a:endParaRPr>
            </a:p>
          </p:txBody>
        </p:sp>
      </p:grpSp>
      <p:grpSp>
        <p:nvGrpSpPr>
          <p:cNvPr id="44" name="Group 23"/>
          <p:cNvGrpSpPr/>
          <p:nvPr/>
        </p:nvGrpSpPr>
        <p:grpSpPr>
          <a:xfrm>
            <a:off x="828046" y="5172506"/>
            <a:ext cx="638053" cy="638053"/>
            <a:chOff x="828046" y="5172506"/>
            <a:chExt cx="638053" cy="638053"/>
          </a:xfrm>
        </p:grpSpPr>
        <p:sp>
          <p:nvSpPr>
            <p:cNvPr id="45" name="Oval 48"/>
            <p:cNvSpPr/>
            <p:nvPr/>
          </p:nvSpPr>
          <p:spPr>
            <a:xfrm>
              <a:off x="828046" y="5172506"/>
              <a:ext cx="638053" cy="6380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46" name="Freeform 328"/>
            <p:cNvSpPr>
              <a:spLocks noChangeAspect="1" noChangeArrowheads="1"/>
            </p:cNvSpPr>
            <p:nvPr/>
          </p:nvSpPr>
          <p:spPr bwMode="auto">
            <a:xfrm>
              <a:off x="912828" y="5360849"/>
              <a:ext cx="468488" cy="261365"/>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a:defRPr/>
              </a:pPr>
              <a:endParaRPr lang="en-US" sz="2400">
                <a:latin typeface="微软雅黑" panose="020B0503020204020204" pitchFamily="34" charset="-122"/>
                <a:ea typeface="宋体" panose="02010600030101010101" pitchFamily="2" charset="-122"/>
              </a:endParaRPr>
            </a:p>
          </p:txBody>
        </p:sp>
      </p:grpSp>
      <p:grpSp>
        <p:nvGrpSpPr>
          <p:cNvPr id="47" name="Group 22"/>
          <p:cNvGrpSpPr/>
          <p:nvPr/>
        </p:nvGrpSpPr>
        <p:grpSpPr>
          <a:xfrm>
            <a:off x="828046" y="4152296"/>
            <a:ext cx="638053" cy="638053"/>
            <a:chOff x="828046" y="4152296"/>
            <a:chExt cx="638053" cy="638053"/>
          </a:xfrm>
        </p:grpSpPr>
        <p:sp>
          <p:nvSpPr>
            <p:cNvPr id="48" name="Oval 45"/>
            <p:cNvSpPr/>
            <p:nvPr/>
          </p:nvSpPr>
          <p:spPr>
            <a:xfrm>
              <a:off x="828046" y="4152296"/>
              <a:ext cx="638053" cy="6380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49" name="Freeform 66"/>
            <p:cNvSpPr>
              <a:spLocks noChangeAspect="1" noChangeArrowheads="1"/>
            </p:cNvSpPr>
            <p:nvPr/>
          </p:nvSpPr>
          <p:spPr bwMode="auto">
            <a:xfrm>
              <a:off x="951562" y="4271884"/>
              <a:ext cx="341250" cy="408425"/>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noAutofit/>
            </a:bodyPr>
            <a:lstStyle/>
            <a:p>
              <a:pPr>
                <a:defRPr/>
              </a:pPr>
              <a:endParaRPr lang="en-US" sz="2400">
                <a:latin typeface="微软雅黑" panose="020B0503020204020204" pitchFamily="34" charset="-122"/>
                <a:ea typeface="宋体" panose="02010600030101010101"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53"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up)">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up)">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up)">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graphicFrame>
        <p:nvGraphicFramePr>
          <p:cNvPr id="7" name="Chart 3"/>
          <p:cNvGraphicFramePr/>
          <p:nvPr/>
        </p:nvGraphicFramePr>
        <p:xfrm>
          <a:off x="3895927" y="1605555"/>
          <a:ext cx="4546584" cy="4812179"/>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167"/>
          <p:cNvSpPr>
            <a:spLocks noEditPoints="1"/>
          </p:cNvSpPr>
          <p:nvPr/>
        </p:nvSpPr>
        <p:spPr bwMode="auto">
          <a:xfrm>
            <a:off x="8229600" y="2760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9" name="Text Placeholder 3"/>
          <p:cNvSpPr txBox="1"/>
          <p:nvPr/>
        </p:nvSpPr>
        <p:spPr>
          <a:xfrm>
            <a:off x="8711717" y="2476500"/>
            <a:ext cx="2806699" cy="697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b="1">
                <a:solidFill>
                  <a:schemeClr val="accent2"/>
                </a:solidFill>
                <a:latin typeface="微软雅黑" panose="020B0503020204020204" pitchFamily="34" charset="-122"/>
                <a:ea typeface="微软雅黑" panose="020B0503020204020204" pitchFamily="34" charset="-122"/>
              </a:rPr>
              <a:t>单击编辑标题</a:t>
            </a:r>
            <a:endParaRPr lang="en-US" b="1">
              <a:solidFill>
                <a:schemeClr val="accent2"/>
              </a:solidFill>
              <a:latin typeface="微软雅黑" panose="020B0503020204020204" pitchFamily="34" charset="-122"/>
              <a:cs typeface="+mj-cs"/>
            </a:endParaRPr>
          </a:p>
          <a:p>
            <a:pPr algn="l" defTabSz="1219200">
              <a:spcBef>
                <a:spcPct val="20000"/>
              </a:spcBef>
              <a:defRPr/>
            </a:pPr>
            <a:r>
              <a:rPr lang="zh-CN" altLang="en-US" sz="1335">
                <a:solidFill>
                  <a:schemeClr val="tx1"/>
                </a:solidFill>
                <a:latin typeface="微软雅黑" panose="020B0503020204020204" pitchFamily="34" charset="-122"/>
                <a:ea typeface="微软雅黑" panose="020B0503020204020204" pitchFamily="34" charset="-122"/>
                <a:cs typeface="+mj-cs"/>
              </a:rPr>
              <a:t>单击此处可编辑内容单击此处可编辑内容单击此处可编辑内容</a:t>
            </a:r>
            <a:endParaRPr lang="en-US" sz="1335">
              <a:solidFill>
                <a:schemeClr val="tx1"/>
              </a:solidFill>
              <a:latin typeface="微软雅黑" panose="020B0503020204020204" pitchFamily="34" charset="-122"/>
            </a:endParaRPr>
          </a:p>
        </p:txBody>
      </p:sp>
      <p:sp>
        <p:nvSpPr>
          <p:cNvPr id="10" name="Freeform 167"/>
          <p:cNvSpPr>
            <a:spLocks noEditPoints="1"/>
          </p:cNvSpPr>
          <p:nvPr/>
        </p:nvSpPr>
        <p:spPr bwMode="auto">
          <a:xfrm>
            <a:off x="3630693" y="2760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11" name="Text Placeholder 3"/>
          <p:cNvSpPr txBox="1"/>
          <p:nvPr/>
        </p:nvSpPr>
        <p:spPr>
          <a:xfrm>
            <a:off x="646193" y="2476500"/>
            <a:ext cx="2806699" cy="697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spcBef>
                <a:spcPct val="20000"/>
              </a:spcBef>
              <a:defRPr/>
            </a:pPr>
            <a:r>
              <a:rPr lang="zh-CN" altLang="en-US" b="1">
                <a:solidFill>
                  <a:schemeClr val="accent1"/>
                </a:solidFill>
                <a:latin typeface="微软雅黑" panose="020B0503020204020204" pitchFamily="34" charset="-122"/>
                <a:ea typeface="微软雅黑" panose="020B0503020204020204" pitchFamily="34" charset="-122"/>
              </a:rPr>
              <a:t>单击编辑标题</a:t>
            </a:r>
            <a:endParaRPr lang="en-US" b="1">
              <a:solidFill>
                <a:schemeClr val="accent1"/>
              </a:solidFill>
              <a:latin typeface="微软雅黑" panose="020B0503020204020204" pitchFamily="34" charset="-122"/>
              <a:cs typeface="+mj-cs"/>
            </a:endParaRPr>
          </a:p>
          <a:p>
            <a:pPr algn="r" defTabSz="1219200">
              <a:spcBef>
                <a:spcPct val="20000"/>
              </a:spcBef>
              <a:defRPr/>
            </a:pPr>
            <a:r>
              <a:rPr lang="zh-CN" altLang="en-US" sz="1335">
                <a:solidFill>
                  <a:schemeClr val="tx1"/>
                </a:solidFill>
                <a:latin typeface="微软雅黑" panose="020B0503020204020204" pitchFamily="34" charset="-122"/>
                <a:ea typeface="微软雅黑" panose="020B0503020204020204" pitchFamily="34" charset="-122"/>
                <a:cs typeface="+mj-cs"/>
              </a:rPr>
              <a:t>单击此处可编辑内容单击此处可编辑内容单击此处可编辑内容</a:t>
            </a:r>
            <a:endParaRPr lang="en-US" sz="1335">
              <a:solidFill>
                <a:schemeClr val="tx1"/>
              </a:solidFill>
              <a:latin typeface="微软雅黑" panose="020B0503020204020204" pitchFamily="34" charset="-122"/>
            </a:endParaRPr>
          </a:p>
        </p:txBody>
      </p:sp>
      <p:sp>
        <p:nvSpPr>
          <p:cNvPr id="13" name="Freeform 167"/>
          <p:cNvSpPr>
            <a:spLocks noEditPoints="1"/>
          </p:cNvSpPr>
          <p:nvPr/>
        </p:nvSpPr>
        <p:spPr bwMode="auto">
          <a:xfrm>
            <a:off x="8229600" y="469747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14" name="Text Placeholder 3"/>
          <p:cNvSpPr txBox="1"/>
          <p:nvPr/>
        </p:nvSpPr>
        <p:spPr>
          <a:xfrm>
            <a:off x="8711717" y="4413251"/>
            <a:ext cx="2806699" cy="697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b="1">
                <a:solidFill>
                  <a:schemeClr val="accent3"/>
                </a:solidFill>
                <a:latin typeface="微软雅黑" panose="020B0503020204020204" pitchFamily="34" charset="-122"/>
                <a:ea typeface="微软雅黑" panose="020B0503020204020204" pitchFamily="34" charset="-122"/>
              </a:rPr>
              <a:t>单击编辑标题</a:t>
            </a:r>
            <a:endParaRPr lang="en-US" b="1">
              <a:solidFill>
                <a:schemeClr val="accent3"/>
              </a:solidFill>
              <a:latin typeface="微软雅黑" panose="020B0503020204020204" pitchFamily="34" charset="-122"/>
              <a:cs typeface="+mj-cs"/>
            </a:endParaRPr>
          </a:p>
          <a:p>
            <a:pPr algn="l" defTabSz="1219200">
              <a:spcBef>
                <a:spcPct val="20000"/>
              </a:spcBef>
              <a:defRPr/>
            </a:pPr>
            <a:r>
              <a:rPr lang="zh-CN" altLang="en-US" sz="1335">
                <a:solidFill>
                  <a:schemeClr val="tx1"/>
                </a:solidFill>
                <a:latin typeface="微软雅黑" panose="020B0503020204020204" pitchFamily="34" charset="-122"/>
                <a:ea typeface="微软雅黑" panose="020B0503020204020204" pitchFamily="34" charset="-122"/>
                <a:cs typeface="+mj-cs"/>
              </a:rPr>
              <a:t>单击此处可编辑内容单击此处可编辑内容单击此处可编辑内容</a:t>
            </a:r>
            <a:endParaRPr lang="en-US" sz="1335">
              <a:solidFill>
                <a:schemeClr val="tx1"/>
              </a:solidFill>
              <a:latin typeface="微软雅黑" panose="020B0503020204020204" pitchFamily="34" charset="-122"/>
            </a:endParaRPr>
          </a:p>
        </p:txBody>
      </p:sp>
      <p:sp>
        <p:nvSpPr>
          <p:cNvPr id="15" name="Freeform 167"/>
          <p:cNvSpPr>
            <a:spLocks noEditPoints="1"/>
          </p:cNvSpPr>
          <p:nvPr/>
        </p:nvSpPr>
        <p:spPr bwMode="auto">
          <a:xfrm>
            <a:off x="3630693" y="469747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16" name="Text Placeholder 3"/>
          <p:cNvSpPr txBox="1"/>
          <p:nvPr/>
        </p:nvSpPr>
        <p:spPr>
          <a:xfrm>
            <a:off x="646193" y="4413251"/>
            <a:ext cx="2806699" cy="697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spcBef>
                <a:spcPct val="20000"/>
              </a:spcBef>
              <a:defRPr/>
            </a:pPr>
            <a:r>
              <a:rPr lang="zh-CN" altLang="en-US" b="1">
                <a:solidFill>
                  <a:schemeClr val="accent4"/>
                </a:solidFill>
                <a:latin typeface="微软雅黑" panose="020B0503020204020204" pitchFamily="34" charset="-122"/>
                <a:ea typeface="微软雅黑" panose="020B0503020204020204" pitchFamily="34" charset="-122"/>
              </a:rPr>
              <a:t>单击编辑标题</a:t>
            </a:r>
            <a:endParaRPr lang="en-US" b="1">
              <a:solidFill>
                <a:schemeClr val="accent4"/>
              </a:solidFill>
              <a:latin typeface="微软雅黑" panose="020B0503020204020204" pitchFamily="34" charset="-122"/>
              <a:cs typeface="+mj-cs"/>
            </a:endParaRPr>
          </a:p>
          <a:p>
            <a:pPr algn="r" defTabSz="1219200">
              <a:spcBef>
                <a:spcPct val="20000"/>
              </a:spcBef>
              <a:defRPr/>
            </a:pPr>
            <a:r>
              <a:rPr lang="zh-CN" altLang="en-US" sz="1335">
                <a:solidFill>
                  <a:schemeClr val="tx1"/>
                </a:solidFill>
                <a:latin typeface="微软雅黑" panose="020B0503020204020204" pitchFamily="34" charset="-122"/>
                <a:ea typeface="微软雅黑" panose="020B0503020204020204" pitchFamily="34" charset="-122"/>
                <a:cs typeface="+mj-cs"/>
              </a:rPr>
              <a:t>单击此处可编辑内容单击此处可编辑内容单击此处可编辑内容</a:t>
            </a:r>
            <a:endParaRPr lang="en-US" sz="1335">
              <a:solidFill>
                <a:schemeClr val="tx1"/>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1000"/>
                                        <p:tgtEl>
                                          <p:spTgt spid="7"/>
                                        </p:tgtEl>
                                      </p:cBhvr>
                                    </p:animEffect>
                                  </p:childTnLst>
                                </p:cTn>
                              </p:par>
                            </p:childTnLst>
                          </p:cTn>
                        </p:par>
                        <p:par>
                          <p:cTn id="22" fill="hold">
                            <p:stCondLst>
                              <p:cond delay="2500"/>
                            </p:stCondLst>
                            <p:childTnLst>
                              <p:par>
                                <p:cTn id="23" presetID="2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par>
                                <p:cTn id="27" presetID="2" presetClass="entr" presetSubtype="4" accel="50000" decel="5000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childTnLst>
                                </p:cTn>
                              </p:par>
                              <p:par>
                                <p:cTn id="36" presetID="2" presetClass="entr" presetSubtype="4" accel="50000" decel="5000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childTnLst>
                                </p:cTn>
                              </p:par>
                              <p:par>
                                <p:cTn id="45" presetID="2" presetClass="entr" presetSubtype="4" accel="50000" decel="5000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3" presetClass="entr" presetSubtype="1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par>
                                <p:cTn id="54" presetID="2" presetClass="entr" presetSubtype="4" accel="50000" decel="5000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Graphic spid="7" grpId="0">
        <p:bldAsOne/>
      </p:bldGraphic>
      <p:bldP spid="8" grpId="0" animBg="1"/>
      <p:bldP spid="9" grpId="0"/>
      <p:bldP spid="10" grpId="0" animBg="1"/>
      <p:bldP spid="11" grpId="0"/>
      <p:bldP spid="13" grpId="0" animBg="1"/>
      <p:bldP spid="14" grpId="0"/>
      <p:bldP spid="15"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sp>
        <p:nvSpPr>
          <p:cNvPr id="7" name="Pentagon 14"/>
          <p:cNvSpPr/>
          <p:nvPr/>
        </p:nvSpPr>
        <p:spPr>
          <a:xfrm>
            <a:off x="6792669" y="2487947"/>
            <a:ext cx="3579171" cy="10160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8" name="Parallelogram 15"/>
          <p:cNvSpPr/>
          <p:nvPr/>
        </p:nvSpPr>
        <p:spPr>
          <a:xfrm rot="5400000">
            <a:off x="6983364" y="2297069"/>
            <a:ext cx="1524000" cy="1905388"/>
          </a:xfrm>
          <a:prstGeom prst="parallelogram">
            <a:avLst>
              <a:gd name="adj" fmla="val 33167"/>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9" name="Rectangle 16"/>
          <p:cNvSpPr/>
          <p:nvPr/>
        </p:nvSpPr>
        <p:spPr>
          <a:xfrm>
            <a:off x="5563387" y="2995947"/>
            <a:ext cx="3134671" cy="10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10" name="Parallelogram 10"/>
          <p:cNvSpPr/>
          <p:nvPr/>
        </p:nvSpPr>
        <p:spPr>
          <a:xfrm rot="5400000">
            <a:off x="5754081" y="2805069"/>
            <a:ext cx="1524000" cy="1905388"/>
          </a:xfrm>
          <a:prstGeom prst="parallelogram">
            <a:avLst>
              <a:gd name="adj" fmla="val 33167"/>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11" name="Rectangle 7"/>
          <p:cNvSpPr/>
          <p:nvPr/>
        </p:nvSpPr>
        <p:spPr>
          <a:xfrm>
            <a:off x="4334106" y="3504164"/>
            <a:ext cx="3134671" cy="10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13" name="Parallelogram 8"/>
          <p:cNvSpPr/>
          <p:nvPr/>
        </p:nvSpPr>
        <p:spPr>
          <a:xfrm rot="5400000">
            <a:off x="4524799" y="3313069"/>
            <a:ext cx="1524000" cy="1905388"/>
          </a:xfrm>
          <a:prstGeom prst="parallelogram">
            <a:avLst>
              <a:gd name="adj" fmla="val 331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14" name="Rectangle 6"/>
          <p:cNvSpPr/>
          <p:nvPr/>
        </p:nvSpPr>
        <p:spPr>
          <a:xfrm>
            <a:off x="3104823" y="4010891"/>
            <a:ext cx="3134671" cy="10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15" name="Parallelogram 5"/>
          <p:cNvSpPr/>
          <p:nvPr/>
        </p:nvSpPr>
        <p:spPr>
          <a:xfrm rot="5400000">
            <a:off x="3295516" y="3821069"/>
            <a:ext cx="1524000" cy="1905388"/>
          </a:xfrm>
          <a:prstGeom prst="parallelogram">
            <a:avLst>
              <a:gd name="adj" fmla="val 331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16" name="Rectangle 4"/>
          <p:cNvSpPr/>
          <p:nvPr/>
        </p:nvSpPr>
        <p:spPr>
          <a:xfrm>
            <a:off x="1875541" y="4541113"/>
            <a:ext cx="3134671" cy="10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grpSp>
        <p:nvGrpSpPr>
          <p:cNvPr id="17" name="Group 21"/>
          <p:cNvGrpSpPr/>
          <p:nvPr/>
        </p:nvGrpSpPr>
        <p:grpSpPr>
          <a:xfrm>
            <a:off x="5314539" y="4247663"/>
            <a:ext cx="586901" cy="586901"/>
            <a:chOff x="8780463" y="1906588"/>
            <a:chExt cx="360363" cy="360363"/>
          </a:xfrm>
          <a:solidFill>
            <a:schemeClr val="bg1"/>
          </a:solidFill>
        </p:grpSpPr>
        <p:sp>
          <p:nvSpPr>
            <p:cNvPr id="18" name="Freeform 93"/>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19" name="Freeform 94"/>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0" name="Freeform 95"/>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1" name="Freeform 96"/>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2" name="Freeform 97"/>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3" name="Freeform 98"/>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grpSp>
      <p:sp>
        <p:nvSpPr>
          <p:cNvPr id="24" name="Freeform 131"/>
          <p:cNvSpPr>
            <a:spLocks noEditPoints="1"/>
          </p:cNvSpPr>
          <p:nvPr/>
        </p:nvSpPr>
        <p:spPr bwMode="auto">
          <a:xfrm>
            <a:off x="6674608" y="3757761"/>
            <a:ext cx="586901" cy="550704"/>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grpSp>
        <p:nvGrpSpPr>
          <p:cNvPr id="25" name="Group 32"/>
          <p:cNvGrpSpPr/>
          <p:nvPr/>
        </p:nvGrpSpPr>
        <p:grpSpPr>
          <a:xfrm>
            <a:off x="7855071" y="3249761"/>
            <a:ext cx="586901" cy="550704"/>
            <a:chOff x="6373813" y="2717801"/>
            <a:chExt cx="360363" cy="338138"/>
          </a:xfrm>
          <a:solidFill>
            <a:schemeClr val="bg1"/>
          </a:solidFill>
        </p:grpSpPr>
        <p:sp>
          <p:nvSpPr>
            <p:cNvPr id="26" name="Freeform 132"/>
            <p:cNvSpPr>
              <a:spLocks noEditPoints="1"/>
            </p:cNvSpPr>
            <p:nvPr/>
          </p:nvSpPr>
          <p:spPr bwMode="auto">
            <a:xfrm>
              <a:off x="6373813" y="2717801"/>
              <a:ext cx="360363" cy="338138"/>
            </a:xfrm>
            <a:custGeom>
              <a:avLst/>
              <a:gdLst/>
              <a:ahLst/>
              <a:cxnLst>
                <a:cxn ang="0">
                  <a:pos x="121" y="25"/>
                </a:cxn>
                <a:cxn ang="0">
                  <a:pos x="98" y="2"/>
                </a:cxn>
                <a:cxn ang="0">
                  <a:pos x="92" y="0"/>
                </a:cxn>
                <a:cxn ang="0">
                  <a:pos x="12" y="0"/>
                </a:cxn>
                <a:cxn ang="0">
                  <a:pos x="0" y="11"/>
                </a:cxn>
                <a:cxn ang="0">
                  <a:pos x="0" y="104"/>
                </a:cxn>
                <a:cxn ang="0">
                  <a:pos x="12" y="115"/>
                </a:cxn>
                <a:cxn ang="0">
                  <a:pos x="111" y="115"/>
                </a:cxn>
                <a:cxn ang="0">
                  <a:pos x="123" y="104"/>
                </a:cxn>
                <a:cxn ang="0">
                  <a:pos x="123" y="31"/>
                </a:cxn>
                <a:cxn ang="0">
                  <a:pos x="121" y="25"/>
                </a:cxn>
                <a:cxn ang="0">
                  <a:pos x="115" y="104"/>
                </a:cxn>
                <a:cxn ang="0">
                  <a:pos x="111" y="107"/>
                </a:cxn>
                <a:cxn ang="0">
                  <a:pos x="12" y="107"/>
                </a:cxn>
                <a:cxn ang="0">
                  <a:pos x="8" y="104"/>
                </a:cxn>
                <a:cxn ang="0">
                  <a:pos x="8" y="11"/>
                </a:cxn>
                <a:cxn ang="0">
                  <a:pos x="12" y="8"/>
                </a:cxn>
                <a:cxn ang="0">
                  <a:pos x="88" y="8"/>
                </a:cxn>
                <a:cxn ang="0">
                  <a:pos x="88" y="23"/>
                </a:cxn>
                <a:cxn ang="0">
                  <a:pos x="100" y="35"/>
                </a:cxn>
                <a:cxn ang="0">
                  <a:pos x="115" y="35"/>
                </a:cxn>
                <a:cxn ang="0">
                  <a:pos x="115" y="104"/>
                </a:cxn>
                <a:cxn ang="0">
                  <a:pos x="104" y="31"/>
                </a:cxn>
                <a:cxn ang="0">
                  <a:pos x="100" y="31"/>
                </a:cxn>
                <a:cxn ang="0">
                  <a:pos x="92" y="23"/>
                </a:cxn>
                <a:cxn ang="0">
                  <a:pos x="92" y="8"/>
                </a:cxn>
                <a:cxn ang="0">
                  <a:pos x="115" y="31"/>
                </a:cxn>
                <a:cxn ang="0">
                  <a:pos x="104" y="31"/>
                </a:cxn>
                <a:cxn ang="0">
                  <a:pos x="104" y="31"/>
                </a:cxn>
                <a:cxn ang="0">
                  <a:pos x="104" y="31"/>
                </a:cxn>
              </a:cxnLst>
              <a:rect l="0" t="0" r="r" b="b"/>
              <a:pathLst>
                <a:path w="123" h="115">
                  <a:moveTo>
                    <a:pt x="121" y="25"/>
                  </a:moveTo>
                  <a:cubicBezTo>
                    <a:pt x="98" y="2"/>
                    <a:pt x="98" y="2"/>
                    <a:pt x="98" y="2"/>
                  </a:cubicBezTo>
                  <a:cubicBezTo>
                    <a:pt x="96" y="1"/>
                    <a:pt x="94" y="0"/>
                    <a:pt x="92" y="0"/>
                  </a:cubicBezTo>
                  <a:cubicBezTo>
                    <a:pt x="12" y="0"/>
                    <a:pt x="12" y="0"/>
                    <a:pt x="12" y="0"/>
                  </a:cubicBezTo>
                  <a:cubicBezTo>
                    <a:pt x="5" y="0"/>
                    <a:pt x="0" y="5"/>
                    <a:pt x="0" y="11"/>
                  </a:cubicBezTo>
                  <a:cubicBezTo>
                    <a:pt x="0" y="104"/>
                    <a:pt x="0" y="104"/>
                    <a:pt x="0" y="104"/>
                  </a:cubicBezTo>
                  <a:cubicBezTo>
                    <a:pt x="0" y="110"/>
                    <a:pt x="5" y="115"/>
                    <a:pt x="12" y="115"/>
                  </a:cubicBezTo>
                  <a:cubicBezTo>
                    <a:pt x="111" y="115"/>
                    <a:pt x="111" y="115"/>
                    <a:pt x="111" y="115"/>
                  </a:cubicBezTo>
                  <a:cubicBezTo>
                    <a:pt x="118" y="115"/>
                    <a:pt x="123" y="110"/>
                    <a:pt x="123" y="104"/>
                  </a:cubicBezTo>
                  <a:cubicBezTo>
                    <a:pt x="123" y="31"/>
                    <a:pt x="123" y="31"/>
                    <a:pt x="123" y="31"/>
                  </a:cubicBezTo>
                  <a:cubicBezTo>
                    <a:pt x="123" y="29"/>
                    <a:pt x="122" y="27"/>
                    <a:pt x="121" y="25"/>
                  </a:cubicBezTo>
                  <a:close/>
                  <a:moveTo>
                    <a:pt x="115" y="104"/>
                  </a:moveTo>
                  <a:cubicBezTo>
                    <a:pt x="115" y="106"/>
                    <a:pt x="113" y="107"/>
                    <a:pt x="111" y="107"/>
                  </a:cubicBezTo>
                  <a:cubicBezTo>
                    <a:pt x="12" y="107"/>
                    <a:pt x="12" y="107"/>
                    <a:pt x="12" y="107"/>
                  </a:cubicBezTo>
                  <a:cubicBezTo>
                    <a:pt x="9" y="107"/>
                    <a:pt x="8" y="106"/>
                    <a:pt x="8" y="104"/>
                  </a:cubicBezTo>
                  <a:cubicBezTo>
                    <a:pt x="8" y="11"/>
                    <a:pt x="8" y="11"/>
                    <a:pt x="8" y="11"/>
                  </a:cubicBezTo>
                  <a:cubicBezTo>
                    <a:pt x="8" y="9"/>
                    <a:pt x="9" y="8"/>
                    <a:pt x="12" y="8"/>
                  </a:cubicBezTo>
                  <a:cubicBezTo>
                    <a:pt x="88" y="8"/>
                    <a:pt x="88" y="8"/>
                    <a:pt x="88" y="8"/>
                  </a:cubicBezTo>
                  <a:cubicBezTo>
                    <a:pt x="88" y="23"/>
                    <a:pt x="88" y="23"/>
                    <a:pt x="88" y="23"/>
                  </a:cubicBezTo>
                  <a:cubicBezTo>
                    <a:pt x="88" y="29"/>
                    <a:pt x="93" y="35"/>
                    <a:pt x="100" y="35"/>
                  </a:cubicBezTo>
                  <a:cubicBezTo>
                    <a:pt x="115" y="35"/>
                    <a:pt x="115" y="35"/>
                    <a:pt x="115" y="35"/>
                  </a:cubicBezTo>
                  <a:lnTo>
                    <a:pt x="115" y="104"/>
                  </a:lnTo>
                  <a:close/>
                  <a:moveTo>
                    <a:pt x="104" y="31"/>
                  </a:moveTo>
                  <a:cubicBezTo>
                    <a:pt x="100" y="31"/>
                    <a:pt x="100" y="31"/>
                    <a:pt x="100" y="31"/>
                  </a:cubicBezTo>
                  <a:cubicBezTo>
                    <a:pt x="96" y="31"/>
                    <a:pt x="92" y="27"/>
                    <a:pt x="92" y="23"/>
                  </a:cubicBezTo>
                  <a:cubicBezTo>
                    <a:pt x="92" y="8"/>
                    <a:pt x="92" y="8"/>
                    <a:pt x="92" y="8"/>
                  </a:cubicBezTo>
                  <a:cubicBezTo>
                    <a:pt x="115" y="31"/>
                    <a:pt x="115" y="31"/>
                    <a:pt x="115" y="31"/>
                  </a:cubicBezTo>
                  <a:lnTo>
                    <a:pt x="104" y="31"/>
                  </a:lnTo>
                  <a:close/>
                  <a:moveTo>
                    <a:pt x="104" y="31"/>
                  </a:moveTo>
                  <a:cubicBezTo>
                    <a:pt x="104" y="31"/>
                    <a:pt x="104" y="31"/>
                    <a:pt x="104" y="31"/>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7" name="Freeform 133"/>
            <p:cNvSpPr>
              <a:spLocks noEditPoints="1"/>
            </p:cNvSpPr>
            <p:nvPr/>
          </p:nvSpPr>
          <p:spPr bwMode="auto">
            <a:xfrm>
              <a:off x="6543675" y="2786063"/>
              <a:ext cx="66675" cy="11113"/>
            </a:xfrm>
            <a:custGeom>
              <a:avLst/>
              <a:gdLst/>
              <a:ahLst/>
              <a:cxnLst>
                <a:cxn ang="0">
                  <a:pos x="1" y="4"/>
                </a:cxn>
                <a:cxn ang="0">
                  <a:pos x="21" y="4"/>
                </a:cxn>
                <a:cxn ang="0">
                  <a:pos x="23" y="2"/>
                </a:cxn>
                <a:cxn ang="0">
                  <a:pos x="21" y="0"/>
                </a:cxn>
                <a:cxn ang="0">
                  <a:pos x="1" y="0"/>
                </a:cxn>
                <a:cxn ang="0">
                  <a:pos x="0" y="2"/>
                </a:cxn>
                <a:cxn ang="0">
                  <a:pos x="1" y="4"/>
                </a:cxn>
                <a:cxn ang="0">
                  <a:pos x="1" y="4"/>
                </a:cxn>
                <a:cxn ang="0">
                  <a:pos x="1" y="4"/>
                </a:cxn>
              </a:cxnLst>
              <a:rect l="0" t="0" r="r" b="b"/>
              <a:pathLst>
                <a:path w="23" h="4">
                  <a:moveTo>
                    <a:pt x="1" y="4"/>
                  </a:moveTo>
                  <a:cubicBezTo>
                    <a:pt x="21" y="4"/>
                    <a:pt x="21" y="4"/>
                    <a:pt x="21" y="4"/>
                  </a:cubicBezTo>
                  <a:cubicBezTo>
                    <a:pt x="22" y="4"/>
                    <a:pt x="23" y="3"/>
                    <a:pt x="23" y="2"/>
                  </a:cubicBezTo>
                  <a:cubicBezTo>
                    <a:pt x="23" y="1"/>
                    <a:pt x="22" y="0"/>
                    <a:pt x="21"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8" name="Freeform 134"/>
            <p:cNvSpPr>
              <a:spLocks noEditPoints="1"/>
            </p:cNvSpPr>
            <p:nvPr/>
          </p:nvSpPr>
          <p:spPr bwMode="auto">
            <a:xfrm>
              <a:off x="6543675" y="2820988"/>
              <a:ext cx="66675" cy="9525"/>
            </a:xfrm>
            <a:custGeom>
              <a:avLst/>
              <a:gdLst/>
              <a:ahLst/>
              <a:cxnLst>
                <a:cxn ang="0">
                  <a:pos x="1" y="3"/>
                </a:cxn>
                <a:cxn ang="0">
                  <a:pos x="21" y="3"/>
                </a:cxn>
                <a:cxn ang="0">
                  <a:pos x="23" y="1"/>
                </a:cxn>
                <a:cxn ang="0">
                  <a:pos x="21" y="0"/>
                </a:cxn>
                <a:cxn ang="0">
                  <a:pos x="1" y="0"/>
                </a:cxn>
                <a:cxn ang="0">
                  <a:pos x="0" y="1"/>
                </a:cxn>
                <a:cxn ang="0">
                  <a:pos x="1" y="3"/>
                </a:cxn>
                <a:cxn ang="0">
                  <a:pos x="1" y="3"/>
                </a:cxn>
                <a:cxn ang="0">
                  <a:pos x="1" y="3"/>
                </a:cxn>
              </a:cxnLst>
              <a:rect l="0" t="0" r="r" b="b"/>
              <a:pathLst>
                <a:path w="23" h="3">
                  <a:moveTo>
                    <a:pt x="1" y="3"/>
                  </a:moveTo>
                  <a:cubicBezTo>
                    <a:pt x="21" y="3"/>
                    <a:pt x="21" y="3"/>
                    <a:pt x="21" y="3"/>
                  </a:cubicBezTo>
                  <a:cubicBezTo>
                    <a:pt x="22" y="3"/>
                    <a:pt x="23" y="2"/>
                    <a:pt x="23" y="1"/>
                  </a:cubicBezTo>
                  <a:cubicBezTo>
                    <a:pt x="23" y="0"/>
                    <a:pt x="22" y="0"/>
                    <a:pt x="21" y="0"/>
                  </a:cubicBezTo>
                  <a:cubicBezTo>
                    <a:pt x="1" y="0"/>
                    <a:pt x="1" y="0"/>
                    <a:pt x="1" y="0"/>
                  </a:cubicBezTo>
                  <a:cubicBezTo>
                    <a:pt x="0" y="0"/>
                    <a:pt x="0" y="0"/>
                    <a:pt x="0" y="1"/>
                  </a:cubicBezTo>
                  <a:cubicBezTo>
                    <a:pt x="0" y="2"/>
                    <a:pt x="0" y="3"/>
                    <a:pt x="1" y="3"/>
                  </a:cubicBezTo>
                  <a:close/>
                  <a:moveTo>
                    <a:pt x="1" y="3"/>
                  </a:moveTo>
                  <a:cubicBezTo>
                    <a:pt x="1" y="3"/>
                    <a:pt x="1" y="3"/>
                    <a:pt x="1" y="3"/>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9" name="Freeform 135"/>
            <p:cNvSpPr>
              <a:spLocks noEditPoints="1"/>
            </p:cNvSpPr>
            <p:nvPr/>
          </p:nvSpPr>
          <p:spPr bwMode="auto">
            <a:xfrm>
              <a:off x="6543675" y="2852738"/>
              <a:ext cx="142875" cy="12700"/>
            </a:xfrm>
            <a:custGeom>
              <a:avLst/>
              <a:gdLst/>
              <a:ahLst/>
              <a:cxnLst>
                <a:cxn ang="0">
                  <a:pos x="0" y="2"/>
                </a:cxn>
                <a:cxn ang="0">
                  <a:pos x="1" y="4"/>
                </a:cxn>
                <a:cxn ang="0">
                  <a:pos x="48" y="4"/>
                </a:cxn>
                <a:cxn ang="0">
                  <a:pos x="49" y="2"/>
                </a:cxn>
                <a:cxn ang="0">
                  <a:pos x="48" y="0"/>
                </a:cxn>
                <a:cxn ang="0">
                  <a:pos x="1" y="0"/>
                </a:cxn>
                <a:cxn ang="0">
                  <a:pos x="0" y="2"/>
                </a:cxn>
                <a:cxn ang="0">
                  <a:pos x="0" y="2"/>
                </a:cxn>
                <a:cxn ang="0">
                  <a:pos x="0" y="2"/>
                </a:cxn>
              </a:cxnLst>
              <a:rect l="0" t="0" r="r" b="b"/>
              <a:pathLst>
                <a:path w="49" h="4">
                  <a:moveTo>
                    <a:pt x="0" y="2"/>
                  </a:moveTo>
                  <a:cubicBezTo>
                    <a:pt x="0" y="3"/>
                    <a:pt x="0" y="4"/>
                    <a:pt x="1" y="4"/>
                  </a:cubicBezTo>
                  <a:cubicBezTo>
                    <a:pt x="48" y="4"/>
                    <a:pt x="48" y="4"/>
                    <a:pt x="48" y="4"/>
                  </a:cubicBezTo>
                  <a:cubicBezTo>
                    <a:pt x="49" y="4"/>
                    <a:pt x="49" y="3"/>
                    <a:pt x="49" y="2"/>
                  </a:cubicBezTo>
                  <a:cubicBezTo>
                    <a:pt x="49" y="1"/>
                    <a:pt x="49" y="0"/>
                    <a:pt x="48" y="0"/>
                  </a:cubicBezTo>
                  <a:cubicBezTo>
                    <a:pt x="1" y="0"/>
                    <a:pt x="1" y="0"/>
                    <a:pt x="1" y="0"/>
                  </a:cubicBezTo>
                  <a:cubicBezTo>
                    <a:pt x="0" y="0"/>
                    <a:pt x="0" y="1"/>
                    <a:pt x="0" y="2"/>
                  </a:cubicBezTo>
                  <a:close/>
                  <a:moveTo>
                    <a:pt x="0" y="2"/>
                  </a:moveTo>
                  <a:cubicBezTo>
                    <a:pt x="0" y="2"/>
                    <a:pt x="0" y="2"/>
                    <a:pt x="0" y="2"/>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30" name="Freeform 136"/>
            <p:cNvSpPr>
              <a:spLocks noEditPoints="1"/>
            </p:cNvSpPr>
            <p:nvPr/>
          </p:nvSpPr>
          <p:spPr bwMode="auto">
            <a:xfrm>
              <a:off x="6418263" y="2921001"/>
              <a:ext cx="268288" cy="11113"/>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31" name="Freeform 137"/>
            <p:cNvSpPr>
              <a:spLocks noEditPoints="1"/>
            </p:cNvSpPr>
            <p:nvPr/>
          </p:nvSpPr>
          <p:spPr bwMode="auto">
            <a:xfrm>
              <a:off x="6418263" y="2955926"/>
              <a:ext cx="268288" cy="9525"/>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32" name="Freeform 138"/>
            <p:cNvSpPr>
              <a:spLocks noEditPoints="1"/>
            </p:cNvSpPr>
            <p:nvPr/>
          </p:nvSpPr>
          <p:spPr bwMode="auto">
            <a:xfrm>
              <a:off x="6418263" y="2987676"/>
              <a:ext cx="268288" cy="12700"/>
            </a:xfrm>
            <a:custGeom>
              <a:avLst/>
              <a:gdLst/>
              <a:ahLst/>
              <a:cxnLst>
                <a:cxn ang="0">
                  <a:pos x="91" y="0"/>
                </a:cxn>
                <a:cxn ang="0">
                  <a:pos x="2" y="0"/>
                </a:cxn>
                <a:cxn ang="0">
                  <a:pos x="0" y="2"/>
                </a:cxn>
                <a:cxn ang="0">
                  <a:pos x="2" y="4"/>
                </a:cxn>
                <a:cxn ang="0">
                  <a:pos x="91" y="4"/>
                </a:cxn>
                <a:cxn ang="0">
                  <a:pos x="92" y="2"/>
                </a:cxn>
                <a:cxn ang="0">
                  <a:pos x="91" y="0"/>
                </a:cxn>
                <a:cxn ang="0">
                  <a:pos x="91" y="0"/>
                </a:cxn>
                <a:cxn ang="0">
                  <a:pos x="91" y="0"/>
                </a:cxn>
              </a:cxnLst>
              <a:rect l="0" t="0" r="r" b="b"/>
              <a:pathLst>
                <a:path w="92" h="4">
                  <a:moveTo>
                    <a:pt x="91" y="0"/>
                  </a:moveTo>
                  <a:cubicBezTo>
                    <a:pt x="2" y="0"/>
                    <a:pt x="2" y="0"/>
                    <a:pt x="2" y="0"/>
                  </a:cubicBezTo>
                  <a:cubicBezTo>
                    <a:pt x="1" y="0"/>
                    <a:pt x="0" y="1"/>
                    <a:pt x="0" y="2"/>
                  </a:cubicBezTo>
                  <a:cubicBezTo>
                    <a:pt x="0" y="3"/>
                    <a:pt x="1" y="4"/>
                    <a:pt x="2" y="4"/>
                  </a:cubicBezTo>
                  <a:cubicBezTo>
                    <a:pt x="91" y="4"/>
                    <a:pt x="91" y="4"/>
                    <a:pt x="91" y="4"/>
                  </a:cubicBezTo>
                  <a:cubicBezTo>
                    <a:pt x="92" y="4"/>
                    <a:pt x="92" y="3"/>
                    <a:pt x="92" y="2"/>
                  </a:cubicBezTo>
                  <a:cubicBezTo>
                    <a:pt x="92" y="1"/>
                    <a:pt x="92" y="0"/>
                    <a:pt x="91" y="0"/>
                  </a:cubicBezTo>
                  <a:close/>
                  <a:moveTo>
                    <a:pt x="91" y="0"/>
                  </a:moveTo>
                  <a:cubicBezTo>
                    <a:pt x="91" y="0"/>
                    <a:pt x="91" y="0"/>
                    <a:pt x="91" y="0"/>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33" name="Freeform 139"/>
            <p:cNvSpPr>
              <a:spLocks noEditPoints="1"/>
            </p:cNvSpPr>
            <p:nvPr/>
          </p:nvSpPr>
          <p:spPr bwMode="auto">
            <a:xfrm>
              <a:off x="6418263" y="2889251"/>
              <a:ext cx="268288" cy="7938"/>
            </a:xfrm>
            <a:custGeom>
              <a:avLst/>
              <a:gdLst/>
              <a:ahLst/>
              <a:cxnLst>
                <a:cxn ang="0">
                  <a:pos x="91" y="0"/>
                </a:cxn>
                <a:cxn ang="0">
                  <a:pos x="2" y="0"/>
                </a:cxn>
                <a:cxn ang="0">
                  <a:pos x="0" y="1"/>
                </a:cxn>
                <a:cxn ang="0">
                  <a:pos x="2" y="3"/>
                </a:cxn>
                <a:cxn ang="0">
                  <a:pos x="91" y="3"/>
                </a:cxn>
                <a:cxn ang="0">
                  <a:pos x="92" y="1"/>
                </a:cxn>
                <a:cxn ang="0">
                  <a:pos x="91" y="0"/>
                </a:cxn>
                <a:cxn ang="0">
                  <a:pos x="91" y="0"/>
                </a:cxn>
                <a:cxn ang="0">
                  <a:pos x="91" y="0"/>
                </a:cxn>
              </a:cxnLst>
              <a:rect l="0" t="0" r="r" b="b"/>
              <a:pathLst>
                <a:path w="92" h="3">
                  <a:moveTo>
                    <a:pt x="91" y="0"/>
                  </a:moveTo>
                  <a:cubicBezTo>
                    <a:pt x="2" y="0"/>
                    <a:pt x="2" y="0"/>
                    <a:pt x="2" y="0"/>
                  </a:cubicBezTo>
                  <a:cubicBezTo>
                    <a:pt x="1" y="0"/>
                    <a:pt x="0" y="0"/>
                    <a:pt x="0" y="1"/>
                  </a:cubicBezTo>
                  <a:cubicBezTo>
                    <a:pt x="0" y="3"/>
                    <a:pt x="1" y="3"/>
                    <a:pt x="2" y="3"/>
                  </a:cubicBezTo>
                  <a:cubicBezTo>
                    <a:pt x="91" y="3"/>
                    <a:pt x="91" y="3"/>
                    <a:pt x="91" y="3"/>
                  </a:cubicBezTo>
                  <a:cubicBezTo>
                    <a:pt x="92" y="3"/>
                    <a:pt x="92" y="3"/>
                    <a:pt x="92" y="1"/>
                  </a:cubicBezTo>
                  <a:cubicBezTo>
                    <a:pt x="92" y="0"/>
                    <a:pt x="92" y="0"/>
                    <a:pt x="91" y="0"/>
                  </a:cubicBezTo>
                  <a:close/>
                  <a:moveTo>
                    <a:pt x="91" y="0"/>
                  </a:moveTo>
                  <a:cubicBezTo>
                    <a:pt x="91" y="0"/>
                    <a:pt x="91" y="0"/>
                    <a:pt x="91" y="0"/>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34" name="Freeform 140"/>
            <p:cNvSpPr>
              <a:spLocks noEditPoints="1"/>
            </p:cNvSpPr>
            <p:nvPr/>
          </p:nvSpPr>
          <p:spPr bwMode="auto">
            <a:xfrm>
              <a:off x="6418263" y="2774951"/>
              <a:ext cx="101600" cy="90488"/>
            </a:xfrm>
            <a:custGeom>
              <a:avLst/>
              <a:gdLst/>
              <a:ahLst/>
              <a:cxnLst>
                <a:cxn ang="0">
                  <a:pos x="4" y="31"/>
                </a:cxn>
                <a:cxn ang="0">
                  <a:pos x="31" y="31"/>
                </a:cxn>
                <a:cxn ang="0">
                  <a:pos x="35" y="27"/>
                </a:cxn>
                <a:cxn ang="0">
                  <a:pos x="35" y="4"/>
                </a:cxn>
                <a:cxn ang="0">
                  <a:pos x="31" y="0"/>
                </a:cxn>
                <a:cxn ang="0">
                  <a:pos x="4" y="0"/>
                </a:cxn>
                <a:cxn ang="0">
                  <a:pos x="0" y="4"/>
                </a:cxn>
                <a:cxn ang="0">
                  <a:pos x="0" y="27"/>
                </a:cxn>
                <a:cxn ang="0">
                  <a:pos x="4" y="31"/>
                </a:cxn>
                <a:cxn ang="0">
                  <a:pos x="8" y="8"/>
                </a:cxn>
                <a:cxn ang="0">
                  <a:pos x="27" y="8"/>
                </a:cxn>
                <a:cxn ang="0">
                  <a:pos x="27" y="23"/>
                </a:cxn>
                <a:cxn ang="0">
                  <a:pos x="8" y="23"/>
                </a:cxn>
                <a:cxn ang="0">
                  <a:pos x="8" y="8"/>
                </a:cxn>
                <a:cxn ang="0">
                  <a:pos x="8" y="8"/>
                </a:cxn>
                <a:cxn ang="0">
                  <a:pos x="8" y="8"/>
                </a:cxn>
              </a:cxnLst>
              <a:rect l="0" t="0" r="r" b="b"/>
              <a:pathLst>
                <a:path w="35" h="31">
                  <a:moveTo>
                    <a:pt x="4" y="31"/>
                  </a:moveTo>
                  <a:cubicBezTo>
                    <a:pt x="31" y="31"/>
                    <a:pt x="31" y="31"/>
                    <a:pt x="31" y="31"/>
                  </a:cubicBezTo>
                  <a:cubicBezTo>
                    <a:pt x="33" y="31"/>
                    <a:pt x="35" y="29"/>
                    <a:pt x="35" y="27"/>
                  </a:cubicBezTo>
                  <a:cubicBezTo>
                    <a:pt x="35" y="4"/>
                    <a:pt x="35" y="4"/>
                    <a:pt x="35" y="4"/>
                  </a:cubicBezTo>
                  <a:cubicBezTo>
                    <a:pt x="35" y="2"/>
                    <a:pt x="33" y="0"/>
                    <a:pt x="31" y="0"/>
                  </a:cubicBezTo>
                  <a:cubicBezTo>
                    <a:pt x="4" y="0"/>
                    <a:pt x="4" y="0"/>
                    <a:pt x="4" y="0"/>
                  </a:cubicBezTo>
                  <a:cubicBezTo>
                    <a:pt x="2" y="0"/>
                    <a:pt x="0" y="2"/>
                    <a:pt x="0" y="4"/>
                  </a:cubicBezTo>
                  <a:cubicBezTo>
                    <a:pt x="0" y="27"/>
                    <a:pt x="0" y="27"/>
                    <a:pt x="0" y="27"/>
                  </a:cubicBezTo>
                  <a:cubicBezTo>
                    <a:pt x="0" y="29"/>
                    <a:pt x="2" y="31"/>
                    <a:pt x="4" y="31"/>
                  </a:cubicBezTo>
                  <a:close/>
                  <a:moveTo>
                    <a:pt x="8" y="8"/>
                  </a:moveTo>
                  <a:cubicBezTo>
                    <a:pt x="27" y="8"/>
                    <a:pt x="27" y="8"/>
                    <a:pt x="27" y="8"/>
                  </a:cubicBezTo>
                  <a:cubicBezTo>
                    <a:pt x="27" y="23"/>
                    <a:pt x="27" y="23"/>
                    <a:pt x="27" y="23"/>
                  </a:cubicBezTo>
                  <a:cubicBezTo>
                    <a:pt x="8" y="23"/>
                    <a:pt x="8" y="23"/>
                    <a:pt x="8" y="23"/>
                  </a:cubicBezTo>
                  <a:lnTo>
                    <a:pt x="8" y="8"/>
                  </a:lnTo>
                  <a:close/>
                  <a:moveTo>
                    <a:pt x="8" y="8"/>
                  </a:moveTo>
                  <a:cubicBezTo>
                    <a:pt x="8" y="8"/>
                    <a:pt x="8" y="8"/>
                    <a:pt x="8" y="8"/>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grpSp>
      <p:sp>
        <p:nvSpPr>
          <p:cNvPr id="35" name="Freeform 144"/>
          <p:cNvSpPr>
            <a:spLocks noEditPoints="1"/>
          </p:cNvSpPr>
          <p:nvPr/>
        </p:nvSpPr>
        <p:spPr bwMode="auto">
          <a:xfrm>
            <a:off x="3142961" y="4755663"/>
            <a:ext cx="599827" cy="586901"/>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5"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36" name="Freeform 72"/>
          <p:cNvSpPr>
            <a:spLocks noEditPoints="1"/>
          </p:cNvSpPr>
          <p:nvPr/>
        </p:nvSpPr>
        <p:spPr bwMode="auto">
          <a:xfrm>
            <a:off x="9165860" y="2723663"/>
            <a:ext cx="586901" cy="586901"/>
          </a:xfrm>
          <a:custGeom>
            <a:avLst/>
            <a:gdLst/>
            <a:ahLst/>
            <a:cxnLst>
              <a:cxn ang="0">
                <a:pos x="121" y="1"/>
              </a:cxn>
              <a:cxn ang="0">
                <a:pos x="119" y="0"/>
              </a:cxn>
              <a:cxn ang="0">
                <a:pos x="117" y="1"/>
              </a:cxn>
              <a:cxn ang="0">
                <a:pos x="2" y="77"/>
              </a:cxn>
              <a:cxn ang="0">
                <a:pos x="0" y="81"/>
              </a:cxn>
              <a:cxn ang="0">
                <a:pos x="2" y="84"/>
              </a:cxn>
              <a:cxn ang="0">
                <a:pos x="32" y="96"/>
              </a:cxn>
              <a:cxn ang="0">
                <a:pos x="46" y="121"/>
              </a:cxn>
              <a:cxn ang="0">
                <a:pos x="50" y="123"/>
              </a:cxn>
              <a:cxn ang="0">
                <a:pos x="50" y="123"/>
              </a:cxn>
              <a:cxn ang="0">
                <a:pos x="53" y="121"/>
              </a:cxn>
              <a:cxn ang="0">
                <a:pos x="61" y="107"/>
              </a:cxn>
              <a:cxn ang="0">
                <a:pos x="98" y="122"/>
              </a:cxn>
              <a:cxn ang="0">
                <a:pos x="100" y="123"/>
              </a:cxn>
              <a:cxn ang="0">
                <a:pos x="101" y="122"/>
              </a:cxn>
              <a:cxn ang="0">
                <a:pos x="103" y="119"/>
              </a:cxn>
              <a:cxn ang="0">
                <a:pos x="123" y="4"/>
              </a:cxn>
              <a:cxn ang="0">
                <a:pos x="121" y="1"/>
              </a:cxn>
              <a:cxn ang="0">
                <a:pos x="12" y="80"/>
              </a:cxn>
              <a:cxn ang="0">
                <a:pos x="101" y="20"/>
              </a:cxn>
              <a:cxn ang="0">
                <a:pos x="36" y="89"/>
              </a:cxn>
              <a:cxn ang="0">
                <a:pos x="35" y="89"/>
              </a:cxn>
              <a:cxn ang="0">
                <a:pos x="12" y="80"/>
              </a:cxn>
              <a:cxn ang="0">
                <a:pos x="39" y="92"/>
              </a:cxn>
              <a:cxn ang="0">
                <a:pos x="39" y="92"/>
              </a:cxn>
              <a:cxn ang="0">
                <a:pos x="112" y="14"/>
              </a:cxn>
              <a:cxn ang="0">
                <a:pos x="50" y="111"/>
              </a:cxn>
              <a:cxn ang="0">
                <a:pos x="39" y="92"/>
              </a:cxn>
              <a:cxn ang="0">
                <a:pos x="97" y="113"/>
              </a:cxn>
              <a:cxn ang="0">
                <a:pos x="64" y="100"/>
              </a:cxn>
              <a:cxn ang="0">
                <a:pos x="61" y="100"/>
              </a:cxn>
              <a:cxn ang="0">
                <a:pos x="112" y="22"/>
              </a:cxn>
              <a:cxn ang="0">
                <a:pos x="97" y="113"/>
              </a:cxn>
              <a:cxn ang="0">
                <a:pos x="97" y="113"/>
              </a:cxn>
              <a:cxn ang="0">
                <a:pos x="97" y="113"/>
              </a:cxn>
            </a:cxnLst>
            <a:rect l="0" t="0" r="r" b="b"/>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37" name="Text Placeholder 3"/>
          <p:cNvSpPr txBox="1"/>
          <p:nvPr/>
        </p:nvSpPr>
        <p:spPr>
          <a:xfrm>
            <a:off x="2142241" y="5677774"/>
            <a:ext cx="2844801" cy="7428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b="1">
                <a:solidFill>
                  <a:schemeClr val="accent1"/>
                </a:solidFill>
                <a:latin typeface="微软雅黑" panose="020B0503020204020204" pitchFamily="34" charset="-122"/>
                <a:ea typeface="微软雅黑" panose="020B0503020204020204" pitchFamily="34" charset="-122"/>
                <a:cs typeface="+mj-cs"/>
              </a:rPr>
              <a:t>单击编辑标题</a:t>
            </a:r>
            <a:br>
              <a:rPr lang="en-US" b="1">
                <a:solidFill>
                  <a:schemeClr val="tx1">
                    <a:lumMod val="50000"/>
                    <a:lumOff val="50000"/>
                  </a:schemeClr>
                </a:solidFill>
                <a:latin typeface="微软雅黑" panose="020B0503020204020204" pitchFamily="34" charset="-122"/>
                <a:ea typeface="微软雅黑" panose="020B0503020204020204" pitchFamily="34" charset="-122"/>
                <a:cs typeface="+mj-cs"/>
              </a:rPr>
            </a:b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cs typeface="+mj-cs"/>
              </a:rPr>
              <a:t>单击此处可编辑内容</a:t>
            </a:r>
            <a:endParaRPr lang="en-US" altLang="zh-CN" sz="1465">
              <a:solidFill>
                <a:schemeClr val="tx1">
                  <a:lumMod val="50000"/>
                  <a:lumOff val="50000"/>
                </a:schemeClr>
              </a:solidFill>
              <a:latin typeface="微软雅黑" panose="020B0503020204020204" pitchFamily="34" charset="-122"/>
              <a:ea typeface="微软雅黑" panose="020B0503020204020204" pitchFamily="34" charset="-122"/>
              <a:cs typeface="+mj-cs"/>
            </a:endParaRPr>
          </a:p>
          <a:p>
            <a:pPr defTabSz="1219200">
              <a:spcBef>
                <a:spcPct val="20000"/>
              </a:spcBef>
              <a:defRPr/>
            </a:pP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单击此处可编辑内容</a:t>
            </a:r>
            <a:endParaRPr lang="en-US" sz="1465">
              <a:solidFill>
                <a:schemeClr val="tx1">
                  <a:lumMod val="50000"/>
                  <a:lumOff val="50000"/>
                </a:schemeClr>
              </a:solidFill>
              <a:latin typeface="微软雅黑" panose="020B0503020204020204" pitchFamily="34" charset="-122"/>
              <a:ea typeface="微软雅黑" panose="020B0503020204020204" pitchFamily="34" charset="-122"/>
              <a:cs typeface="+mj-cs"/>
            </a:endParaRPr>
          </a:p>
        </p:txBody>
      </p:sp>
      <p:sp>
        <p:nvSpPr>
          <p:cNvPr id="38" name="Text Placeholder 3"/>
          <p:cNvSpPr txBox="1"/>
          <p:nvPr/>
        </p:nvSpPr>
        <p:spPr>
          <a:xfrm>
            <a:off x="6398149" y="4665887"/>
            <a:ext cx="2844801" cy="7428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a:spcBef>
                <a:spcPct val="20000"/>
              </a:spcBef>
              <a:defRPr/>
            </a:pPr>
            <a:r>
              <a:rPr lang="zh-CN" altLang="en-US" b="1">
                <a:solidFill>
                  <a:schemeClr val="accent3"/>
                </a:solidFill>
                <a:latin typeface="微软雅黑" panose="020B0503020204020204" pitchFamily="34" charset="-122"/>
                <a:ea typeface="微软雅黑" panose="020B0503020204020204" pitchFamily="34" charset="-122"/>
                <a:cs typeface="+mj-cs"/>
              </a:rPr>
              <a:t>单击编辑标题</a:t>
            </a:r>
            <a:br>
              <a:rPr lang="en-US" b="1">
                <a:solidFill>
                  <a:schemeClr val="tx1">
                    <a:lumMod val="50000"/>
                    <a:lumOff val="50000"/>
                  </a:schemeClr>
                </a:solidFill>
                <a:latin typeface="微软雅黑" panose="020B0503020204020204" pitchFamily="34" charset="-122"/>
                <a:ea typeface="微软雅黑" panose="020B0503020204020204" pitchFamily="34" charset="-122"/>
                <a:cs typeface="+mj-cs"/>
              </a:rPr>
            </a:b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cs typeface="+mj-cs"/>
              </a:rPr>
              <a:t>单击此处可编辑内容</a:t>
            </a:r>
            <a:endParaRPr lang="en-US" altLang="zh-CN" sz="1465">
              <a:solidFill>
                <a:schemeClr val="tx1">
                  <a:lumMod val="50000"/>
                  <a:lumOff val="50000"/>
                </a:schemeClr>
              </a:solidFill>
              <a:latin typeface="微软雅黑" panose="020B0503020204020204" pitchFamily="34" charset="-122"/>
              <a:ea typeface="微软雅黑" panose="020B0503020204020204" pitchFamily="34" charset="-122"/>
              <a:cs typeface="+mj-cs"/>
            </a:endParaRPr>
          </a:p>
          <a:p>
            <a:pPr algn="l" defTabSz="1219200">
              <a:spcBef>
                <a:spcPct val="20000"/>
              </a:spcBef>
              <a:defRPr/>
            </a:pP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单击此处可编辑内容</a:t>
            </a:r>
            <a:endParaRPr lang="en-US" sz="1465">
              <a:solidFill>
                <a:schemeClr val="tx1">
                  <a:lumMod val="50000"/>
                  <a:lumOff val="50000"/>
                </a:schemeClr>
              </a:solidFill>
              <a:latin typeface="微软雅黑" panose="020B0503020204020204" pitchFamily="34" charset="-122"/>
              <a:ea typeface="微软雅黑" panose="020B0503020204020204" pitchFamily="34" charset="-122"/>
              <a:cs typeface="+mj-cs"/>
            </a:endParaRPr>
          </a:p>
        </p:txBody>
      </p:sp>
      <p:sp>
        <p:nvSpPr>
          <p:cNvPr id="39" name="Text Placeholder 3"/>
          <p:cNvSpPr txBox="1"/>
          <p:nvPr/>
        </p:nvSpPr>
        <p:spPr>
          <a:xfrm>
            <a:off x="1279724" y="3198537"/>
            <a:ext cx="2844801" cy="7428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b="1">
                <a:solidFill>
                  <a:schemeClr val="accent2"/>
                </a:solidFill>
                <a:latin typeface="微软雅黑" panose="020B0503020204020204" pitchFamily="34" charset="-122"/>
                <a:ea typeface="微软雅黑" panose="020B0503020204020204" pitchFamily="34" charset="-122"/>
                <a:cs typeface="+mj-cs"/>
              </a:rPr>
              <a:t>单击编辑标题</a:t>
            </a:r>
            <a:br>
              <a:rPr lang="en-US" b="1">
                <a:solidFill>
                  <a:schemeClr val="tx1">
                    <a:lumMod val="50000"/>
                    <a:lumOff val="50000"/>
                  </a:schemeClr>
                </a:solidFill>
                <a:latin typeface="微软雅黑" panose="020B0503020204020204" pitchFamily="34" charset="-122"/>
                <a:ea typeface="微软雅黑" panose="020B0503020204020204" pitchFamily="34" charset="-122"/>
                <a:cs typeface="+mj-cs"/>
              </a:rPr>
            </a:b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单击此处可编辑内容</a:t>
            </a:r>
            <a:endParaRPr lang="en-US" altLang="zh-CN" sz="1465">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1219200">
              <a:spcBef>
                <a:spcPct val="20000"/>
              </a:spcBef>
              <a:defRPr/>
            </a:pP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单击此处可编辑内容</a:t>
            </a:r>
            <a:r>
              <a:rPr lang="en-US" sz="1465">
                <a:solidFill>
                  <a:schemeClr val="tx1">
                    <a:lumMod val="50000"/>
                    <a:lumOff val="50000"/>
                  </a:schemeClr>
                </a:solidFill>
                <a:latin typeface="微软雅黑" panose="020B0503020204020204" pitchFamily="34" charset="-122"/>
                <a:ea typeface="微软雅黑" panose="020B0503020204020204" pitchFamily="34" charset="-122"/>
                <a:cs typeface="+mj-cs"/>
              </a:rPr>
              <a:t>.</a:t>
            </a:r>
          </a:p>
        </p:txBody>
      </p:sp>
      <p:sp>
        <p:nvSpPr>
          <p:cNvPr id="40" name="Text Placeholder 3"/>
          <p:cNvSpPr txBox="1"/>
          <p:nvPr/>
        </p:nvSpPr>
        <p:spPr>
          <a:xfrm>
            <a:off x="3794672" y="2160301"/>
            <a:ext cx="2844801" cy="7428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a:spcBef>
                <a:spcPct val="20000"/>
              </a:spcBef>
              <a:defRPr/>
            </a:pPr>
            <a:r>
              <a:rPr lang="zh-CN" altLang="en-US" b="1">
                <a:solidFill>
                  <a:schemeClr val="accent4"/>
                </a:solidFill>
                <a:latin typeface="微软雅黑" panose="020B0503020204020204" pitchFamily="34" charset="-122"/>
                <a:ea typeface="微软雅黑" panose="020B0503020204020204" pitchFamily="34" charset="-122"/>
                <a:cs typeface="+mj-cs"/>
              </a:rPr>
              <a:t>单击编辑标题</a:t>
            </a:r>
            <a:br>
              <a:rPr lang="en-US" b="1">
                <a:solidFill>
                  <a:schemeClr val="tx1">
                    <a:lumMod val="50000"/>
                    <a:lumOff val="50000"/>
                  </a:schemeClr>
                </a:solidFill>
                <a:latin typeface="微软雅黑" panose="020B0503020204020204" pitchFamily="34" charset="-122"/>
                <a:ea typeface="微软雅黑" panose="020B0503020204020204" pitchFamily="34" charset="-122"/>
                <a:cs typeface="+mj-cs"/>
              </a:rPr>
            </a:b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cs typeface="+mj-cs"/>
              </a:rPr>
              <a:t>单击此处可编辑内容</a:t>
            </a:r>
            <a:endParaRPr lang="en-US" altLang="zh-CN" sz="1465">
              <a:solidFill>
                <a:schemeClr val="tx1">
                  <a:lumMod val="50000"/>
                  <a:lumOff val="50000"/>
                </a:schemeClr>
              </a:solidFill>
              <a:latin typeface="微软雅黑" panose="020B0503020204020204" pitchFamily="34" charset="-122"/>
              <a:ea typeface="微软雅黑" panose="020B0503020204020204" pitchFamily="34" charset="-122"/>
              <a:cs typeface="+mj-cs"/>
            </a:endParaRPr>
          </a:p>
          <a:p>
            <a:pPr algn="r" defTabSz="1219200">
              <a:spcBef>
                <a:spcPct val="20000"/>
              </a:spcBef>
              <a:defRPr/>
            </a:pP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单击此处可编辑内容</a:t>
            </a:r>
            <a:endParaRPr lang="en-US" sz="1465">
              <a:solidFill>
                <a:schemeClr val="tx1">
                  <a:lumMod val="50000"/>
                  <a:lumOff val="50000"/>
                </a:schemeClr>
              </a:solidFill>
              <a:latin typeface="微软雅黑" panose="020B0503020204020204" pitchFamily="34" charset="-122"/>
              <a:ea typeface="微软雅黑" panose="020B0503020204020204" pitchFamily="34" charset="-122"/>
              <a:cs typeface="+mj-cs"/>
            </a:endParaRPr>
          </a:p>
        </p:txBody>
      </p:sp>
      <p:sp>
        <p:nvSpPr>
          <p:cNvPr id="41" name="Text Placeholder 3"/>
          <p:cNvSpPr txBox="1"/>
          <p:nvPr/>
        </p:nvSpPr>
        <p:spPr>
          <a:xfrm>
            <a:off x="7183422" y="1670205"/>
            <a:ext cx="2844801" cy="7428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zh-CN" altLang="en-US" b="1">
                <a:solidFill>
                  <a:schemeClr val="accent5"/>
                </a:solidFill>
                <a:latin typeface="微软雅黑" panose="020B0503020204020204" pitchFamily="34" charset="-122"/>
                <a:ea typeface="微软雅黑" panose="020B0503020204020204" pitchFamily="34" charset="-122"/>
                <a:cs typeface="+mj-cs"/>
              </a:rPr>
              <a:t>单击编辑标题</a:t>
            </a:r>
            <a:br>
              <a:rPr lang="en-US" b="1">
                <a:solidFill>
                  <a:schemeClr val="tx1">
                    <a:lumMod val="50000"/>
                    <a:lumOff val="50000"/>
                  </a:schemeClr>
                </a:solidFill>
                <a:latin typeface="微软雅黑" panose="020B0503020204020204" pitchFamily="34" charset="-122"/>
                <a:ea typeface="微软雅黑" panose="020B0503020204020204" pitchFamily="34" charset="-122"/>
                <a:cs typeface="+mj-cs"/>
              </a:rPr>
            </a:b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cs typeface="+mj-cs"/>
              </a:rPr>
              <a:t>单击此处可编辑内容</a:t>
            </a:r>
            <a:endParaRPr lang="en-US" altLang="zh-CN" sz="1465">
              <a:solidFill>
                <a:schemeClr val="tx1">
                  <a:lumMod val="50000"/>
                  <a:lumOff val="50000"/>
                </a:schemeClr>
              </a:solidFill>
              <a:latin typeface="微软雅黑" panose="020B0503020204020204" pitchFamily="34" charset="-122"/>
              <a:ea typeface="微软雅黑" panose="020B0503020204020204" pitchFamily="34" charset="-122"/>
              <a:cs typeface="+mj-cs"/>
            </a:endParaRPr>
          </a:p>
          <a:p>
            <a:pPr defTabSz="1219200">
              <a:spcBef>
                <a:spcPct val="20000"/>
              </a:spcBef>
              <a:defRPr/>
            </a:pPr>
            <a:r>
              <a:rPr lang="zh-CN" altLang="en-US" sz="1465">
                <a:solidFill>
                  <a:schemeClr val="tx1">
                    <a:lumMod val="50000"/>
                    <a:lumOff val="50000"/>
                  </a:schemeClr>
                </a:solidFill>
                <a:latin typeface="微软雅黑" panose="020B0503020204020204" pitchFamily="34" charset="-122"/>
                <a:ea typeface="微软雅黑" panose="020B0503020204020204" pitchFamily="34" charset="-122"/>
              </a:rPr>
              <a:t>单击此处可编辑内容</a:t>
            </a:r>
            <a:endParaRPr lang="en-US" sz="1465">
              <a:solidFill>
                <a:schemeClr val="tx1">
                  <a:lumMod val="50000"/>
                  <a:lumOff val="50000"/>
                </a:schemeClr>
              </a:solidFill>
              <a:latin typeface="微软雅黑" panose="020B0503020204020204" pitchFamily="34" charset="-122"/>
              <a:ea typeface="微软雅黑" panose="020B0503020204020204" pitchFamily="34" charset="-122"/>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1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slide(fromLeft)">
                                      <p:cBhvr>
                                        <p:cTn id="21" dur="500"/>
                                        <p:tgtEl>
                                          <p:spTgt spid="1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right)">
                                      <p:cBhvr>
                                        <p:cTn id="31" dur="500"/>
                                        <p:tgtEl>
                                          <p:spTgt spid="15"/>
                                        </p:tgtEl>
                                      </p:cBhvr>
                                    </p:animEffect>
                                  </p:childTnLst>
                                </p:cTn>
                              </p:par>
                            </p:childTnLst>
                          </p:cTn>
                        </p:par>
                        <p:par>
                          <p:cTn id="32" fill="hold">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lide(fromLeft)">
                                      <p:cBhvr>
                                        <p:cTn id="35" dur="500"/>
                                        <p:tgtEl>
                                          <p:spTgt spid="14"/>
                                        </p:tgtEl>
                                      </p:cBhvr>
                                    </p:animEffect>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4000"/>
                            </p:stCondLst>
                            <p:childTnLst>
                              <p:par>
                                <p:cTn id="43" presetID="22" presetClass="entr" presetSubtype="2"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right)">
                                      <p:cBhvr>
                                        <p:cTn id="45" dur="500"/>
                                        <p:tgtEl>
                                          <p:spTgt spid="13"/>
                                        </p:tgtEl>
                                      </p:cBhvr>
                                    </p:animEffect>
                                  </p:childTnLst>
                                </p:cTn>
                              </p:par>
                            </p:childTnLst>
                          </p:cTn>
                        </p:par>
                        <p:par>
                          <p:cTn id="46" fill="hold">
                            <p:stCondLst>
                              <p:cond delay="4500"/>
                            </p:stCondLst>
                            <p:childTnLst>
                              <p:par>
                                <p:cTn id="47" presetID="1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slide(fromLeft)">
                                      <p:cBhvr>
                                        <p:cTn id="49" dur="500"/>
                                        <p:tgtEl>
                                          <p:spTgt spid="11"/>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fltVal val="0"/>
                                          </p:val>
                                        </p:tav>
                                        <p:tav tm="100000">
                                          <p:val>
                                            <p:strVal val="#ppt_w"/>
                                          </p:val>
                                        </p:tav>
                                      </p:tavLst>
                                    </p:anim>
                                    <p:anim calcmode="lin" valueType="num">
                                      <p:cBhvr>
                                        <p:cTn id="54" dur="500" fill="hold"/>
                                        <p:tgtEl>
                                          <p:spTgt spid="24"/>
                                        </p:tgtEl>
                                        <p:attrNameLst>
                                          <p:attrName>ppt_h</p:attrName>
                                        </p:attrNameLst>
                                      </p:cBhvr>
                                      <p:tavLst>
                                        <p:tav tm="0">
                                          <p:val>
                                            <p:fltVal val="0"/>
                                          </p:val>
                                        </p:tav>
                                        <p:tav tm="100000">
                                          <p:val>
                                            <p:strVal val="#ppt_h"/>
                                          </p:val>
                                        </p:tav>
                                      </p:tavLst>
                                    </p:anim>
                                    <p:animEffect transition="in" filter="fade">
                                      <p:cBhvr>
                                        <p:cTn id="55" dur="500"/>
                                        <p:tgtEl>
                                          <p:spTgt spid="24"/>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right)">
                                      <p:cBhvr>
                                        <p:cTn id="59" dur="500"/>
                                        <p:tgtEl>
                                          <p:spTgt spid="10"/>
                                        </p:tgtEl>
                                      </p:cBhvr>
                                    </p:animEffect>
                                  </p:childTnLst>
                                </p:cTn>
                              </p:par>
                            </p:childTnLst>
                          </p:cTn>
                        </p:par>
                        <p:par>
                          <p:cTn id="60" fill="hold">
                            <p:stCondLst>
                              <p:cond delay="6000"/>
                            </p:stCondLst>
                            <p:childTnLst>
                              <p:par>
                                <p:cTn id="61" presetID="12" presetClass="entr" presetSubtype="8"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slide(fromLeft)">
                                      <p:cBhvr>
                                        <p:cTn id="63" dur="500"/>
                                        <p:tgtEl>
                                          <p:spTgt spid="9"/>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childTnLst>
                          </p:cTn>
                        </p:par>
                        <p:par>
                          <p:cTn id="70" fill="hold">
                            <p:stCondLst>
                              <p:cond delay="7000"/>
                            </p:stCondLst>
                            <p:childTnLst>
                              <p:par>
                                <p:cTn id="71" presetID="22" presetClass="entr" presetSubtype="2"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right)">
                                      <p:cBhvr>
                                        <p:cTn id="73" dur="500"/>
                                        <p:tgtEl>
                                          <p:spTgt spid="8"/>
                                        </p:tgtEl>
                                      </p:cBhvr>
                                    </p:animEffect>
                                  </p:childTnLst>
                                </p:cTn>
                              </p:par>
                            </p:childTnLst>
                          </p:cTn>
                        </p:par>
                        <p:par>
                          <p:cTn id="74" fill="hold">
                            <p:stCondLst>
                              <p:cond delay="7500"/>
                            </p:stCondLst>
                            <p:childTnLst>
                              <p:par>
                                <p:cTn id="75" presetID="12" presetClass="entr" presetSubtype="8" fill="hold" grpId="0"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slide(fromLeft)">
                                      <p:cBhvr>
                                        <p:cTn id="77" dur="500"/>
                                        <p:tgtEl>
                                          <p:spTgt spid="7"/>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500" fill="hold"/>
                                        <p:tgtEl>
                                          <p:spTgt spid="36"/>
                                        </p:tgtEl>
                                        <p:attrNameLst>
                                          <p:attrName>ppt_w</p:attrName>
                                        </p:attrNameLst>
                                      </p:cBhvr>
                                      <p:tavLst>
                                        <p:tav tm="0">
                                          <p:val>
                                            <p:fltVal val="0"/>
                                          </p:val>
                                        </p:tav>
                                        <p:tav tm="100000">
                                          <p:val>
                                            <p:strVal val="#ppt_w"/>
                                          </p:val>
                                        </p:tav>
                                      </p:tavLst>
                                    </p:anim>
                                    <p:anim calcmode="lin" valueType="num">
                                      <p:cBhvr>
                                        <p:cTn id="82" dur="500" fill="hold"/>
                                        <p:tgtEl>
                                          <p:spTgt spid="36"/>
                                        </p:tgtEl>
                                        <p:attrNameLst>
                                          <p:attrName>ppt_h</p:attrName>
                                        </p:attrNameLst>
                                      </p:cBhvr>
                                      <p:tavLst>
                                        <p:tav tm="0">
                                          <p:val>
                                            <p:fltVal val="0"/>
                                          </p:val>
                                        </p:tav>
                                        <p:tav tm="100000">
                                          <p:val>
                                            <p:strVal val="#ppt_h"/>
                                          </p:val>
                                        </p:tav>
                                      </p:tavLst>
                                    </p:anim>
                                    <p:animEffect transition="in" filter="fade">
                                      <p:cBhvr>
                                        <p:cTn id="83" dur="500"/>
                                        <p:tgtEl>
                                          <p:spTgt spid="36"/>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wipe(right)">
                                      <p:cBhvr>
                                        <p:cTn id="91" dur="500"/>
                                        <p:tgtEl>
                                          <p:spTgt spid="39"/>
                                        </p:tgtEl>
                                      </p:cBhvr>
                                    </p:animEffect>
                                  </p:childTnLst>
                                </p:cTn>
                              </p:par>
                            </p:childTnLst>
                          </p:cTn>
                        </p:par>
                        <p:par>
                          <p:cTn id="92" fill="hold">
                            <p:stCondLst>
                              <p:cond delay="9500"/>
                            </p:stCondLst>
                            <p:childTnLst>
                              <p:par>
                                <p:cTn id="93" presetID="22" presetClass="entr" presetSubtype="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left)">
                                      <p:cBhvr>
                                        <p:cTn id="95" dur="500"/>
                                        <p:tgtEl>
                                          <p:spTgt spid="38"/>
                                        </p:tgtEl>
                                      </p:cBhvr>
                                    </p:animEffect>
                                  </p:childTnLst>
                                </p:cTn>
                              </p:par>
                            </p:childTnLst>
                          </p:cTn>
                        </p:par>
                        <p:par>
                          <p:cTn id="96" fill="hold">
                            <p:stCondLst>
                              <p:cond delay="10000"/>
                            </p:stCondLst>
                            <p:childTnLst>
                              <p:par>
                                <p:cTn id="97" presetID="22" presetClass="entr" presetSubtype="2"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wipe(right)">
                                      <p:cBhvr>
                                        <p:cTn id="99" dur="500"/>
                                        <p:tgtEl>
                                          <p:spTgt spid="40"/>
                                        </p:tgtEl>
                                      </p:cBhvr>
                                    </p:animEffect>
                                  </p:childTnLst>
                                </p:cTn>
                              </p:par>
                            </p:childTnLst>
                          </p:cTn>
                        </p:par>
                        <p:par>
                          <p:cTn id="100" fill="hold">
                            <p:stCondLst>
                              <p:cond delay="10500"/>
                            </p:stCondLst>
                            <p:childTnLst>
                              <p:par>
                                <p:cTn id="101" presetID="22" presetClass="entr" presetSubtype="1"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wipe(up)">
                                      <p:cBhvr>
                                        <p:cTn id="10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animBg="1"/>
      <p:bldP spid="10" grpId="0" animBg="1"/>
      <p:bldP spid="11" grpId="0" animBg="1"/>
      <p:bldP spid="13" grpId="0" animBg="1"/>
      <p:bldP spid="14" grpId="0" animBg="1"/>
      <p:bldP spid="15" grpId="0" animBg="1"/>
      <p:bldP spid="16" grpId="0" animBg="1"/>
      <p:bldP spid="24" grpId="0" animBg="1"/>
      <p:bldP spid="35" grpId="0" animBg="1"/>
      <p:bldP spid="36" grpId="0" animBg="1"/>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2">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椭圆 4"/>
          <p:cNvSpPr/>
          <p:nvPr/>
        </p:nvSpPr>
        <p:spPr>
          <a:xfrm>
            <a:off x="4389120" y="1722120"/>
            <a:ext cx="3413760" cy="3413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3367998" y="903238"/>
            <a:ext cx="5456005" cy="5051525"/>
          </a:xfrm>
          <a:prstGeom prst="rect">
            <a:avLst/>
          </a:prstGeom>
        </p:spPr>
      </p:pic>
      <p:grpSp>
        <p:nvGrpSpPr>
          <p:cNvPr id="7" name="组合 6"/>
          <p:cNvGrpSpPr/>
          <p:nvPr/>
        </p:nvGrpSpPr>
        <p:grpSpPr>
          <a:xfrm>
            <a:off x="4620280" y="2695573"/>
            <a:ext cx="3119120" cy="1404819"/>
            <a:chOff x="4620280" y="2695573"/>
            <a:chExt cx="3119120" cy="1404819"/>
          </a:xfrm>
        </p:grpSpPr>
        <p:sp>
          <p:nvSpPr>
            <p:cNvPr id="6" name="文本框 5"/>
            <p:cNvSpPr txBox="1"/>
            <p:nvPr/>
          </p:nvSpPr>
          <p:spPr>
            <a:xfrm>
              <a:off x="4620280" y="3638727"/>
              <a:ext cx="3119120" cy="46166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点击此处编辑标题</a:t>
              </a:r>
            </a:p>
          </p:txBody>
        </p:sp>
        <p:sp>
          <p:nvSpPr>
            <p:cNvPr id="11" name="文本框 10"/>
            <p:cNvSpPr txBox="1"/>
            <p:nvPr/>
          </p:nvSpPr>
          <p:spPr>
            <a:xfrm>
              <a:off x="5043223" y="2695573"/>
              <a:ext cx="2273235" cy="830997"/>
            </a:xfrm>
            <a:prstGeom prst="rect">
              <a:avLst/>
            </a:prstGeom>
            <a:noFill/>
          </p:spPr>
          <p:txBody>
            <a:bodyPr wrap="square" rtlCol="0">
              <a:spAutoFit/>
            </a:bodyPr>
            <a:lstStyle/>
            <a:p>
              <a:pPr algn="ctr"/>
              <a:r>
                <a:rPr lang="en-US" altLang="zh-CN" sz="4800">
                  <a:latin typeface="微软雅黑" panose="020B0503020204020204" pitchFamily="34" charset="-122"/>
                  <a:ea typeface="微软雅黑" panose="020B0503020204020204" pitchFamily="34" charset="-122"/>
                </a:rPr>
                <a:t>Part 03</a:t>
              </a:r>
              <a:endParaRPr lang="zh-CN" altLang="en-US" sz="4800">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5379720" y="3526570"/>
              <a:ext cx="1432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grpSp>
        <p:nvGrpSpPr>
          <p:cNvPr id="7" name="Group 30"/>
          <p:cNvGrpSpPr/>
          <p:nvPr/>
        </p:nvGrpSpPr>
        <p:grpSpPr>
          <a:xfrm>
            <a:off x="2367720" y="1489765"/>
            <a:ext cx="1947333" cy="1147233"/>
            <a:chOff x="1775790" y="1117323"/>
            <a:chExt cx="1460500" cy="860425"/>
          </a:xfrm>
        </p:grpSpPr>
        <p:sp>
          <p:nvSpPr>
            <p:cNvPr id="8" name="Notched Right Arrow 3"/>
            <p:cNvSpPr/>
            <p:nvPr/>
          </p:nvSpPr>
          <p:spPr>
            <a:xfrm>
              <a:off x="1775790" y="1272898"/>
              <a:ext cx="1460500" cy="704850"/>
            </a:xfrm>
            <a:prstGeom prst="notchedRightArrow">
              <a:avLst>
                <a:gd name="adj1" fmla="val 100000"/>
                <a:gd name="adj2" fmla="val 281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grpSp>
          <p:nvGrpSpPr>
            <p:cNvPr id="9" name="Group 8"/>
            <p:cNvGrpSpPr/>
            <p:nvPr/>
          </p:nvGrpSpPr>
          <p:grpSpPr>
            <a:xfrm>
              <a:off x="1912950" y="1117323"/>
              <a:ext cx="466716" cy="381000"/>
              <a:chOff x="1271589" y="1657350"/>
              <a:chExt cx="466716" cy="381000"/>
            </a:xfrm>
          </p:grpSpPr>
          <p:sp>
            <p:nvSpPr>
              <p:cNvPr id="10" name="Freeform 7"/>
              <p:cNvSpPr/>
              <p:nvPr/>
            </p:nvSpPr>
            <p:spPr>
              <a:xfrm>
                <a:off x="1271589" y="1657350"/>
                <a:ext cx="466716" cy="154781"/>
              </a:xfrm>
              <a:custGeom>
                <a:avLst/>
                <a:gdLst>
                  <a:gd name="connsiteX0" fmla="*/ 104775 w 485775"/>
                  <a:gd name="connsiteY0" fmla="*/ 0 h 154781"/>
                  <a:gd name="connsiteX1" fmla="*/ 485775 w 485775"/>
                  <a:gd name="connsiteY1" fmla="*/ 0 h 154781"/>
                  <a:gd name="connsiteX2" fmla="*/ 485775 w 485775"/>
                  <a:gd name="connsiteY2" fmla="*/ 152400 h 154781"/>
                  <a:gd name="connsiteX3" fmla="*/ 0 w 485775"/>
                  <a:gd name="connsiteY3" fmla="*/ 154781 h 154781"/>
                  <a:gd name="connsiteX4" fmla="*/ 104775 w 485775"/>
                  <a:gd name="connsiteY4" fmla="*/ 0 h 15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154781">
                    <a:moveTo>
                      <a:pt x="104775" y="0"/>
                    </a:moveTo>
                    <a:lnTo>
                      <a:pt x="485775" y="0"/>
                    </a:lnTo>
                    <a:lnTo>
                      <a:pt x="485775" y="152400"/>
                    </a:lnTo>
                    <a:lnTo>
                      <a:pt x="0" y="154781"/>
                    </a:lnTo>
                    <a:lnTo>
                      <a:pt x="104775"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11" name="Rectangle 4"/>
              <p:cNvSpPr/>
              <p:nvPr/>
            </p:nvSpPr>
            <p:spPr>
              <a:xfrm>
                <a:off x="1371600" y="1657350"/>
                <a:ext cx="365760" cy="381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ar-SA" sz="2400">
                    <a:latin typeface="微软雅黑" panose="020B0503020204020204" pitchFamily="34" charset="-122"/>
                  </a:rPr>
                  <a:t>01</a:t>
                </a:r>
                <a:endParaRPr lang="en-US" sz="2400">
                  <a:latin typeface="微软雅黑" panose="020B0503020204020204" pitchFamily="34" charset="-122"/>
                </a:endParaRPr>
              </a:p>
            </p:txBody>
          </p:sp>
        </p:grpSp>
      </p:grpSp>
      <p:sp>
        <p:nvSpPr>
          <p:cNvPr id="13" name="TextBox 9"/>
          <p:cNvSpPr txBox="1"/>
          <p:nvPr/>
        </p:nvSpPr>
        <p:spPr>
          <a:xfrm>
            <a:off x="4465981" y="1715692"/>
            <a:ext cx="2819732" cy="697499"/>
          </a:xfrm>
          <a:prstGeom prst="rect">
            <a:avLst/>
          </a:prstGeom>
          <a:noFill/>
        </p:spPr>
        <p:txBody>
          <a:bodyPr wrap="square" lIns="0" tIns="0" rIns="0" bIns="0" rtlCol="0" anchor="t">
            <a:spAutoFit/>
          </a:bodyPr>
          <a:lstStyle/>
          <a:p>
            <a:pPr defTabSz="1219200">
              <a:spcBef>
                <a:spcPct val="20000"/>
              </a:spcBef>
              <a:defRPr/>
            </a:pPr>
            <a:r>
              <a:rPr lang="zh-CN" altLang="en-US" sz="1600" b="1">
                <a:solidFill>
                  <a:schemeClr val="accent1"/>
                </a:solidFill>
                <a:latin typeface="微软雅黑" panose="020B0503020204020204" pitchFamily="34" charset="-122"/>
                <a:ea typeface="微软雅黑" panose="020B0503020204020204" pitchFamily="34" charset="-122"/>
              </a:rPr>
              <a:t>单击编辑标题</a:t>
            </a:r>
            <a:endParaRPr lang="en-US" sz="1600" b="1">
              <a:solidFill>
                <a:schemeClr val="accent1"/>
              </a:solidFill>
              <a:latin typeface="微软雅黑" panose="020B0503020204020204" pitchFamily="34" charset="-122"/>
            </a:endParaRPr>
          </a:p>
          <a:p>
            <a:pP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单击此处可编辑内容单击此处可编辑内容单击此处可编辑内容</a:t>
            </a:r>
            <a:endParaRPr lang="en-US" sz="1335">
              <a:latin typeface="微软雅黑" panose="020B0503020204020204" pitchFamily="34" charset="-122"/>
            </a:endParaRPr>
          </a:p>
        </p:txBody>
      </p:sp>
      <p:grpSp>
        <p:nvGrpSpPr>
          <p:cNvPr id="14" name="Group 31"/>
          <p:cNvGrpSpPr/>
          <p:nvPr/>
        </p:nvGrpSpPr>
        <p:grpSpPr>
          <a:xfrm>
            <a:off x="3236508" y="2745777"/>
            <a:ext cx="1947333" cy="1147233"/>
            <a:chOff x="2427381" y="2059332"/>
            <a:chExt cx="1460500" cy="860425"/>
          </a:xfrm>
        </p:grpSpPr>
        <p:sp>
          <p:nvSpPr>
            <p:cNvPr id="15" name="Notched Right Arrow 12"/>
            <p:cNvSpPr/>
            <p:nvPr/>
          </p:nvSpPr>
          <p:spPr>
            <a:xfrm>
              <a:off x="2427381" y="2214907"/>
              <a:ext cx="1460500" cy="704850"/>
            </a:xfrm>
            <a:prstGeom prst="notchedRightArrow">
              <a:avLst>
                <a:gd name="adj1" fmla="val 100000"/>
                <a:gd name="adj2" fmla="val 281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grpSp>
          <p:nvGrpSpPr>
            <p:cNvPr id="16" name="Group 13"/>
            <p:cNvGrpSpPr/>
            <p:nvPr/>
          </p:nvGrpSpPr>
          <p:grpSpPr>
            <a:xfrm>
              <a:off x="2564541" y="2059332"/>
              <a:ext cx="466716" cy="381000"/>
              <a:chOff x="1271589" y="1657350"/>
              <a:chExt cx="466716" cy="381000"/>
            </a:xfrm>
          </p:grpSpPr>
          <p:sp>
            <p:nvSpPr>
              <p:cNvPr id="17" name="Freeform 15"/>
              <p:cNvSpPr/>
              <p:nvPr/>
            </p:nvSpPr>
            <p:spPr>
              <a:xfrm>
                <a:off x="1271589" y="1657350"/>
                <a:ext cx="466716" cy="154781"/>
              </a:xfrm>
              <a:custGeom>
                <a:avLst/>
                <a:gdLst>
                  <a:gd name="connsiteX0" fmla="*/ 104775 w 485775"/>
                  <a:gd name="connsiteY0" fmla="*/ 0 h 154781"/>
                  <a:gd name="connsiteX1" fmla="*/ 485775 w 485775"/>
                  <a:gd name="connsiteY1" fmla="*/ 0 h 154781"/>
                  <a:gd name="connsiteX2" fmla="*/ 485775 w 485775"/>
                  <a:gd name="connsiteY2" fmla="*/ 152400 h 154781"/>
                  <a:gd name="connsiteX3" fmla="*/ 0 w 485775"/>
                  <a:gd name="connsiteY3" fmla="*/ 154781 h 154781"/>
                  <a:gd name="connsiteX4" fmla="*/ 104775 w 485775"/>
                  <a:gd name="connsiteY4" fmla="*/ 0 h 15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154781">
                    <a:moveTo>
                      <a:pt x="104775" y="0"/>
                    </a:moveTo>
                    <a:lnTo>
                      <a:pt x="485775" y="0"/>
                    </a:lnTo>
                    <a:lnTo>
                      <a:pt x="485775" y="152400"/>
                    </a:lnTo>
                    <a:lnTo>
                      <a:pt x="0" y="154781"/>
                    </a:lnTo>
                    <a:lnTo>
                      <a:pt x="104775"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18" name="Rectangle 16"/>
              <p:cNvSpPr/>
              <p:nvPr/>
            </p:nvSpPr>
            <p:spPr>
              <a:xfrm>
                <a:off x="1371600" y="1657350"/>
                <a:ext cx="365760" cy="381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ar-SA" sz="2400">
                    <a:latin typeface="微软雅黑" panose="020B0503020204020204" pitchFamily="34" charset="-122"/>
                  </a:rPr>
                  <a:t>02</a:t>
                </a:r>
                <a:endParaRPr lang="en-US" sz="2400">
                  <a:latin typeface="微软雅黑" panose="020B0503020204020204" pitchFamily="34" charset="-122"/>
                </a:endParaRPr>
              </a:p>
            </p:txBody>
          </p:sp>
        </p:grpSp>
      </p:grpSp>
      <p:sp>
        <p:nvSpPr>
          <p:cNvPr id="19" name="TextBox 14"/>
          <p:cNvSpPr txBox="1"/>
          <p:nvPr/>
        </p:nvSpPr>
        <p:spPr>
          <a:xfrm>
            <a:off x="5334769" y="2971704"/>
            <a:ext cx="2819732" cy="697499"/>
          </a:xfrm>
          <a:prstGeom prst="rect">
            <a:avLst/>
          </a:prstGeom>
          <a:noFill/>
        </p:spPr>
        <p:txBody>
          <a:bodyPr wrap="square" lIns="0" tIns="0" rIns="0" bIns="0" rtlCol="0" anchor="t">
            <a:spAutoFit/>
          </a:bodyPr>
          <a:lstStyle/>
          <a:p>
            <a:pPr defTabSz="1219200">
              <a:spcBef>
                <a:spcPct val="20000"/>
              </a:spcBef>
              <a:defRPr/>
            </a:pPr>
            <a:r>
              <a:rPr lang="zh-CN" altLang="en-US" sz="1600" b="1">
                <a:solidFill>
                  <a:schemeClr val="accent2"/>
                </a:solidFill>
                <a:latin typeface="微软雅黑" panose="020B0503020204020204" pitchFamily="34" charset="-122"/>
                <a:ea typeface="微软雅黑" panose="020B0503020204020204" pitchFamily="34" charset="-122"/>
              </a:rPr>
              <a:t>单击编辑标题</a:t>
            </a:r>
            <a:endParaRPr lang="en-US" sz="1600" b="1">
              <a:solidFill>
                <a:schemeClr val="accent2"/>
              </a:solidFill>
              <a:latin typeface="微软雅黑" panose="020B0503020204020204" pitchFamily="34" charset="-122"/>
            </a:endParaRPr>
          </a:p>
          <a:p>
            <a:pP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单击此处可编辑内容单击此处可编辑内容单击此处可编辑内容</a:t>
            </a:r>
            <a:endParaRPr lang="en-US" sz="1335">
              <a:latin typeface="微软雅黑" panose="020B0503020204020204" pitchFamily="34" charset="-122"/>
            </a:endParaRPr>
          </a:p>
        </p:txBody>
      </p:sp>
      <p:grpSp>
        <p:nvGrpSpPr>
          <p:cNvPr id="20" name="Group 32"/>
          <p:cNvGrpSpPr/>
          <p:nvPr/>
        </p:nvGrpSpPr>
        <p:grpSpPr>
          <a:xfrm>
            <a:off x="4124392" y="4001789"/>
            <a:ext cx="1947333" cy="1147233"/>
            <a:chOff x="3093294" y="3001341"/>
            <a:chExt cx="1460500" cy="860425"/>
          </a:xfrm>
        </p:grpSpPr>
        <p:sp>
          <p:nvSpPr>
            <p:cNvPr id="21" name="Notched Right Arrow 18"/>
            <p:cNvSpPr/>
            <p:nvPr/>
          </p:nvSpPr>
          <p:spPr>
            <a:xfrm>
              <a:off x="3093294" y="3156916"/>
              <a:ext cx="1460500" cy="704850"/>
            </a:xfrm>
            <a:prstGeom prst="notchedRightArrow">
              <a:avLst>
                <a:gd name="adj1" fmla="val 100000"/>
                <a:gd name="adj2" fmla="val 2812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grpSp>
          <p:nvGrpSpPr>
            <p:cNvPr id="22" name="Group 19"/>
            <p:cNvGrpSpPr/>
            <p:nvPr/>
          </p:nvGrpSpPr>
          <p:grpSpPr>
            <a:xfrm>
              <a:off x="3230454" y="3001341"/>
              <a:ext cx="466716" cy="381000"/>
              <a:chOff x="1271589" y="1657350"/>
              <a:chExt cx="466716" cy="381000"/>
            </a:xfrm>
          </p:grpSpPr>
          <p:sp>
            <p:nvSpPr>
              <p:cNvPr id="23" name="Freeform 21"/>
              <p:cNvSpPr/>
              <p:nvPr/>
            </p:nvSpPr>
            <p:spPr>
              <a:xfrm>
                <a:off x="1271589" y="1657350"/>
                <a:ext cx="466716" cy="154781"/>
              </a:xfrm>
              <a:custGeom>
                <a:avLst/>
                <a:gdLst>
                  <a:gd name="connsiteX0" fmla="*/ 104775 w 485775"/>
                  <a:gd name="connsiteY0" fmla="*/ 0 h 154781"/>
                  <a:gd name="connsiteX1" fmla="*/ 485775 w 485775"/>
                  <a:gd name="connsiteY1" fmla="*/ 0 h 154781"/>
                  <a:gd name="connsiteX2" fmla="*/ 485775 w 485775"/>
                  <a:gd name="connsiteY2" fmla="*/ 152400 h 154781"/>
                  <a:gd name="connsiteX3" fmla="*/ 0 w 485775"/>
                  <a:gd name="connsiteY3" fmla="*/ 154781 h 154781"/>
                  <a:gd name="connsiteX4" fmla="*/ 104775 w 485775"/>
                  <a:gd name="connsiteY4" fmla="*/ 0 h 15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154781">
                    <a:moveTo>
                      <a:pt x="104775" y="0"/>
                    </a:moveTo>
                    <a:lnTo>
                      <a:pt x="485775" y="0"/>
                    </a:lnTo>
                    <a:lnTo>
                      <a:pt x="485775" y="152400"/>
                    </a:lnTo>
                    <a:lnTo>
                      <a:pt x="0" y="154781"/>
                    </a:lnTo>
                    <a:lnTo>
                      <a:pt x="104775"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24" name="Rectangle 22"/>
              <p:cNvSpPr/>
              <p:nvPr/>
            </p:nvSpPr>
            <p:spPr>
              <a:xfrm>
                <a:off x="1371600" y="1657350"/>
                <a:ext cx="365760" cy="381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ar-SA" sz="2400">
                    <a:latin typeface="微软雅黑" panose="020B0503020204020204" pitchFamily="34" charset="-122"/>
                  </a:rPr>
                  <a:t>03</a:t>
                </a:r>
                <a:endParaRPr lang="en-US" sz="2400">
                  <a:latin typeface="微软雅黑" panose="020B0503020204020204" pitchFamily="34" charset="-122"/>
                </a:endParaRPr>
              </a:p>
            </p:txBody>
          </p:sp>
        </p:grpSp>
      </p:grpSp>
      <p:sp>
        <p:nvSpPr>
          <p:cNvPr id="25" name="TextBox 20"/>
          <p:cNvSpPr txBox="1"/>
          <p:nvPr/>
        </p:nvSpPr>
        <p:spPr>
          <a:xfrm>
            <a:off x="6222653" y="4227716"/>
            <a:ext cx="2819732" cy="697499"/>
          </a:xfrm>
          <a:prstGeom prst="rect">
            <a:avLst/>
          </a:prstGeom>
          <a:noFill/>
        </p:spPr>
        <p:txBody>
          <a:bodyPr wrap="square" lIns="0" tIns="0" rIns="0" bIns="0" rtlCol="0" anchor="t">
            <a:spAutoFit/>
          </a:bodyPr>
          <a:lstStyle/>
          <a:p>
            <a:pPr defTabSz="1219200">
              <a:spcBef>
                <a:spcPct val="20000"/>
              </a:spcBef>
              <a:defRPr/>
            </a:pPr>
            <a:r>
              <a:rPr lang="zh-CN" altLang="en-US" sz="1600" b="1">
                <a:solidFill>
                  <a:schemeClr val="accent3"/>
                </a:solidFill>
                <a:latin typeface="微软雅黑" panose="020B0503020204020204" pitchFamily="34" charset="-122"/>
                <a:ea typeface="微软雅黑" panose="020B0503020204020204" pitchFamily="34" charset="-122"/>
              </a:rPr>
              <a:t>单击编辑标题</a:t>
            </a:r>
            <a:endParaRPr lang="en-US" sz="1600" b="1">
              <a:solidFill>
                <a:schemeClr val="accent3"/>
              </a:solidFill>
              <a:latin typeface="微软雅黑" panose="020B0503020204020204" pitchFamily="34" charset="-122"/>
            </a:endParaRPr>
          </a:p>
          <a:p>
            <a:pP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单击此处可编辑内容单击此处可编辑内容单击此处可编辑内容</a:t>
            </a:r>
            <a:endParaRPr lang="en-US" sz="1335">
              <a:latin typeface="微软雅黑" panose="020B0503020204020204" pitchFamily="34" charset="-122"/>
            </a:endParaRPr>
          </a:p>
        </p:txBody>
      </p:sp>
      <p:grpSp>
        <p:nvGrpSpPr>
          <p:cNvPr id="26" name="Group 33"/>
          <p:cNvGrpSpPr/>
          <p:nvPr/>
        </p:nvGrpSpPr>
        <p:grpSpPr>
          <a:xfrm>
            <a:off x="5012304" y="5257801"/>
            <a:ext cx="1947333" cy="1147233"/>
            <a:chOff x="3759228" y="3943350"/>
            <a:chExt cx="1460500" cy="860425"/>
          </a:xfrm>
        </p:grpSpPr>
        <p:sp>
          <p:nvSpPr>
            <p:cNvPr id="27" name="Notched Right Arrow 24"/>
            <p:cNvSpPr/>
            <p:nvPr/>
          </p:nvSpPr>
          <p:spPr>
            <a:xfrm>
              <a:off x="3759228" y="4098925"/>
              <a:ext cx="1460500" cy="704850"/>
            </a:xfrm>
            <a:prstGeom prst="notchedRightArrow">
              <a:avLst>
                <a:gd name="adj1" fmla="val 100000"/>
                <a:gd name="adj2" fmla="val 2812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grpSp>
          <p:nvGrpSpPr>
            <p:cNvPr id="28" name="Group 25"/>
            <p:cNvGrpSpPr/>
            <p:nvPr/>
          </p:nvGrpSpPr>
          <p:grpSpPr>
            <a:xfrm>
              <a:off x="3896388" y="3943350"/>
              <a:ext cx="466716" cy="381000"/>
              <a:chOff x="1271589" y="1657350"/>
              <a:chExt cx="466716" cy="381000"/>
            </a:xfrm>
          </p:grpSpPr>
          <p:sp>
            <p:nvSpPr>
              <p:cNvPr id="29" name="Freeform 27"/>
              <p:cNvSpPr/>
              <p:nvPr/>
            </p:nvSpPr>
            <p:spPr>
              <a:xfrm>
                <a:off x="1271589" y="1657350"/>
                <a:ext cx="466716" cy="154781"/>
              </a:xfrm>
              <a:custGeom>
                <a:avLst/>
                <a:gdLst>
                  <a:gd name="connsiteX0" fmla="*/ 104775 w 485775"/>
                  <a:gd name="connsiteY0" fmla="*/ 0 h 154781"/>
                  <a:gd name="connsiteX1" fmla="*/ 485775 w 485775"/>
                  <a:gd name="connsiteY1" fmla="*/ 0 h 154781"/>
                  <a:gd name="connsiteX2" fmla="*/ 485775 w 485775"/>
                  <a:gd name="connsiteY2" fmla="*/ 152400 h 154781"/>
                  <a:gd name="connsiteX3" fmla="*/ 0 w 485775"/>
                  <a:gd name="connsiteY3" fmla="*/ 154781 h 154781"/>
                  <a:gd name="connsiteX4" fmla="*/ 104775 w 485775"/>
                  <a:gd name="connsiteY4" fmla="*/ 0 h 154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5" h="154781">
                    <a:moveTo>
                      <a:pt x="104775" y="0"/>
                    </a:moveTo>
                    <a:lnTo>
                      <a:pt x="485775" y="0"/>
                    </a:lnTo>
                    <a:lnTo>
                      <a:pt x="485775" y="152400"/>
                    </a:lnTo>
                    <a:lnTo>
                      <a:pt x="0" y="154781"/>
                    </a:lnTo>
                    <a:lnTo>
                      <a:pt x="104775"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30" name="Rectangle 28"/>
              <p:cNvSpPr/>
              <p:nvPr/>
            </p:nvSpPr>
            <p:spPr>
              <a:xfrm>
                <a:off x="1371600" y="1657350"/>
                <a:ext cx="365760" cy="381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ar-SA" sz="2400">
                    <a:latin typeface="微软雅黑" panose="020B0503020204020204" pitchFamily="34" charset="-122"/>
                  </a:rPr>
                  <a:t>04</a:t>
                </a:r>
                <a:endParaRPr lang="en-US" sz="2400">
                  <a:latin typeface="微软雅黑" panose="020B0503020204020204" pitchFamily="34" charset="-122"/>
                </a:endParaRPr>
              </a:p>
            </p:txBody>
          </p:sp>
        </p:grpSp>
      </p:grpSp>
      <p:sp>
        <p:nvSpPr>
          <p:cNvPr id="31" name="TextBox 26"/>
          <p:cNvSpPr txBox="1"/>
          <p:nvPr/>
        </p:nvSpPr>
        <p:spPr>
          <a:xfrm>
            <a:off x="7110565" y="5483728"/>
            <a:ext cx="2819732" cy="697499"/>
          </a:xfrm>
          <a:prstGeom prst="rect">
            <a:avLst/>
          </a:prstGeom>
          <a:noFill/>
        </p:spPr>
        <p:txBody>
          <a:bodyPr wrap="square" lIns="0" tIns="0" rIns="0" bIns="0" rtlCol="0" anchor="t">
            <a:spAutoFit/>
          </a:bodyPr>
          <a:lstStyle/>
          <a:p>
            <a:pPr defTabSz="1219200">
              <a:spcBef>
                <a:spcPct val="20000"/>
              </a:spcBef>
              <a:defRPr/>
            </a:pPr>
            <a:r>
              <a:rPr lang="zh-CN" altLang="en-US" sz="1600" b="1">
                <a:solidFill>
                  <a:schemeClr val="accent4"/>
                </a:solidFill>
                <a:latin typeface="微软雅黑" panose="020B0503020204020204" pitchFamily="34" charset="-122"/>
                <a:ea typeface="微软雅黑" panose="020B0503020204020204" pitchFamily="34" charset="-122"/>
              </a:rPr>
              <a:t>单击编辑标题</a:t>
            </a:r>
            <a:endParaRPr lang="en-US" sz="1600" b="1">
              <a:solidFill>
                <a:schemeClr val="accent4"/>
              </a:solidFill>
              <a:latin typeface="微软雅黑" panose="020B0503020204020204" pitchFamily="34" charset="-122"/>
            </a:endParaRPr>
          </a:p>
          <a:p>
            <a:pP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单击此处可编辑内容单击此处可编辑内容单击此处可编辑内容</a:t>
            </a:r>
            <a:endParaRPr lang="en-US" sz="1335">
              <a:latin typeface="微软雅黑" panose="020B0503020204020204" pitchFamily="34" charset="-122"/>
            </a:endParaRPr>
          </a:p>
        </p:txBody>
      </p:sp>
      <p:sp>
        <p:nvSpPr>
          <p:cNvPr id="32" name="Freeform 157"/>
          <p:cNvSpPr>
            <a:spLocks noEditPoints="1"/>
          </p:cNvSpPr>
          <p:nvPr/>
        </p:nvSpPr>
        <p:spPr bwMode="auto">
          <a:xfrm>
            <a:off x="3480905" y="1905000"/>
            <a:ext cx="458719" cy="508000"/>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3" name="Freeform 69"/>
          <p:cNvSpPr>
            <a:spLocks noEditPoints="1"/>
          </p:cNvSpPr>
          <p:nvPr/>
        </p:nvSpPr>
        <p:spPr bwMode="auto">
          <a:xfrm>
            <a:off x="4368801" y="3186044"/>
            <a:ext cx="472196" cy="475973"/>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7" h="57">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nvGrpSpPr>
          <p:cNvPr id="34" name="Group 36"/>
          <p:cNvGrpSpPr/>
          <p:nvPr/>
        </p:nvGrpSpPr>
        <p:grpSpPr>
          <a:xfrm>
            <a:off x="5203689" y="4471504"/>
            <a:ext cx="475449" cy="434768"/>
            <a:chOff x="2046288" y="3759200"/>
            <a:chExt cx="296863" cy="271463"/>
          </a:xfrm>
          <a:solidFill>
            <a:schemeClr val="bg1"/>
          </a:solidFill>
        </p:grpSpPr>
        <p:sp>
          <p:nvSpPr>
            <p:cNvPr id="35" name="Rectangle 160"/>
            <p:cNvSpPr>
              <a:spLocks noChangeArrowheads="1"/>
            </p:cNvSpPr>
            <p:nvPr/>
          </p:nvSpPr>
          <p:spPr bwMode="auto">
            <a:xfrm>
              <a:off x="2065338" y="3973513"/>
              <a:ext cx="55563" cy="57150"/>
            </a:xfrm>
            <a:prstGeom prst="rect">
              <a:avLst/>
            </a:prstGeom>
            <a:grpFill/>
            <a:ln w="9525">
              <a:noFill/>
              <a:miter lim="800000"/>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6" name="Rectangle 161"/>
            <p:cNvSpPr>
              <a:spLocks noChangeArrowheads="1"/>
            </p:cNvSpPr>
            <p:nvPr/>
          </p:nvSpPr>
          <p:spPr bwMode="auto">
            <a:xfrm>
              <a:off x="2139950" y="3935413"/>
              <a:ext cx="55563" cy="95250"/>
            </a:xfrm>
            <a:prstGeom prst="rect">
              <a:avLst/>
            </a:prstGeom>
            <a:grpFill/>
            <a:ln w="9525">
              <a:noFill/>
              <a:miter lim="800000"/>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7" name="Rectangle 162"/>
            <p:cNvSpPr>
              <a:spLocks noChangeArrowheads="1"/>
            </p:cNvSpPr>
            <p:nvPr/>
          </p:nvSpPr>
          <p:spPr bwMode="auto">
            <a:xfrm>
              <a:off x="2212975" y="3898900"/>
              <a:ext cx="57150" cy="131763"/>
            </a:xfrm>
            <a:prstGeom prst="rect">
              <a:avLst/>
            </a:prstGeom>
            <a:grpFill/>
            <a:ln w="9525">
              <a:noFill/>
              <a:miter lim="800000"/>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8" name="Rectangle 163"/>
            <p:cNvSpPr>
              <a:spLocks noChangeArrowheads="1"/>
            </p:cNvSpPr>
            <p:nvPr/>
          </p:nvSpPr>
          <p:spPr bwMode="auto">
            <a:xfrm>
              <a:off x="2287588" y="3860800"/>
              <a:ext cx="55563" cy="169863"/>
            </a:xfrm>
            <a:prstGeom prst="rect">
              <a:avLst/>
            </a:prstGeom>
            <a:grpFill/>
            <a:ln w="9525">
              <a:noFill/>
              <a:miter lim="800000"/>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9" name="Freeform 164"/>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0">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nvGrpSpPr>
          <p:cNvPr id="40" name="Group 100"/>
          <p:cNvGrpSpPr/>
          <p:nvPr/>
        </p:nvGrpSpPr>
        <p:grpSpPr>
          <a:xfrm>
            <a:off x="6171096" y="5686288"/>
            <a:ext cx="392205" cy="487973"/>
            <a:chOff x="649288" y="2347912"/>
            <a:chExt cx="273050" cy="339725"/>
          </a:xfrm>
          <a:solidFill>
            <a:schemeClr val="bg1"/>
          </a:solidFill>
        </p:grpSpPr>
        <p:sp>
          <p:nvSpPr>
            <p:cNvPr id="41" name="Freeform 211"/>
            <p:cNvSpPr>
              <a:spLocks noEditPoints="1"/>
            </p:cNvSpPr>
            <p:nvPr/>
          </p:nvSpPr>
          <p:spPr bwMode="auto">
            <a:xfrm>
              <a:off x="727075" y="2487612"/>
              <a:ext cx="117475" cy="115888"/>
            </a:xfrm>
            <a:custGeom>
              <a:avLst/>
              <a:gdLst/>
              <a:ahLst/>
              <a:cxnLst>
                <a:cxn ang="0">
                  <a:pos x="28" y="38"/>
                </a:cxn>
                <a:cxn ang="0">
                  <a:pos x="27" y="38"/>
                </a:cxn>
                <a:cxn ang="0">
                  <a:pos x="27" y="41"/>
                </a:cxn>
                <a:cxn ang="0">
                  <a:pos x="26" y="42"/>
                </a:cxn>
                <a:cxn ang="0">
                  <a:pos x="25" y="42"/>
                </a:cxn>
                <a:cxn ang="0">
                  <a:pos x="23" y="41"/>
                </a:cxn>
                <a:cxn ang="0">
                  <a:pos x="23" y="38"/>
                </a:cxn>
                <a:cxn ang="0">
                  <a:pos x="23" y="38"/>
                </a:cxn>
                <a:cxn ang="0">
                  <a:pos x="18" y="36"/>
                </a:cxn>
                <a:cxn ang="0">
                  <a:pos x="17" y="35"/>
                </a:cxn>
                <a:cxn ang="0">
                  <a:pos x="18" y="33"/>
                </a:cxn>
                <a:cxn ang="0">
                  <a:pos x="19" y="32"/>
                </a:cxn>
                <a:cxn ang="0">
                  <a:pos x="19" y="32"/>
                </a:cxn>
                <a:cxn ang="0">
                  <a:pos x="25" y="34"/>
                </a:cxn>
                <a:cxn ang="0">
                  <a:pos x="29" y="31"/>
                </a:cxn>
                <a:cxn ang="0">
                  <a:pos x="25" y="26"/>
                </a:cxn>
                <a:cxn ang="0">
                  <a:pos x="17" y="19"/>
                </a:cxn>
                <a:cxn ang="0">
                  <a:pos x="23" y="12"/>
                </a:cxn>
                <a:cxn ang="0">
                  <a:pos x="24" y="11"/>
                </a:cxn>
                <a:cxn ang="0">
                  <a:pos x="24" y="9"/>
                </a:cxn>
                <a:cxn ang="0">
                  <a:pos x="25" y="7"/>
                </a:cxn>
                <a:cxn ang="0">
                  <a:pos x="26" y="7"/>
                </a:cxn>
                <a:cxn ang="0">
                  <a:pos x="28" y="9"/>
                </a:cxn>
                <a:cxn ang="0">
                  <a:pos x="28" y="11"/>
                </a:cxn>
                <a:cxn ang="0">
                  <a:pos x="28" y="11"/>
                </a:cxn>
                <a:cxn ang="0">
                  <a:pos x="32" y="13"/>
                </a:cxn>
                <a:cxn ang="0">
                  <a:pos x="33" y="14"/>
                </a:cxn>
                <a:cxn ang="0">
                  <a:pos x="32" y="16"/>
                </a:cxn>
                <a:cxn ang="0">
                  <a:pos x="31" y="17"/>
                </a:cxn>
                <a:cxn ang="0">
                  <a:pos x="30" y="16"/>
                </a:cxn>
                <a:cxn ang="0">
                  <a:pos x="26" y="15"/>
                </a:cxn>
                <a:cxn ang="0">
                  <a:pos x="22" y="18"/>
                </a:cxn>
                <a:cxn ang="0">
                  <a:pos x="27" y="22"/>
                </a:cxn>
                <a:cxn ang="0">
                  <a:pos x="34" y="30"/>
                </a:cxn>
                <a:cxn ang="0">
                  <a:pos x="28" y="38"/>
                </a:cxn>
                <a:cxn ang="0">
                  <a:pos x="25" y="0"/>
                </a:cxn>
                <a:cxn ang="0">
                  <a:pos x="0" y="25"/>
                </a:cxn>
                <a:cxn ang="0">
                  <a:pos x="25" y="50"/>
                </a:cxn>
                <a:cxn ang="0">
                  <a:pos x="51" y="25"/>
                </a:cxn>
                <a:cxn ang="0">
                  <a:pos x="25" y="0"/>
                </a:cxn>
              </a:cxnLst>
              <a:rect l="0" t="0" r="r" b="b"/>
              <a:pathLst>
                <a:path w="51" h="50">
                  <a:moveTo>
                    <a:pt x="28" y="38"/>
                  </a:moveTo>
                  <a:cubicBezTo>
                    <a:pt x="28" y="38"/>
                    <a:pt x="27" y="38"/>
                    <a:pt x="27" y="38"/>
                  </a:cubicBezTo>
                  <a:cubicBezTo>
                    <a:pt x="27" y="41"/>
                    <a:pt x="27" y="41"/>
                    <a:pt x="27" y="41"/>
                  </a:cubicBezTo>
                  <a:cubicBezTo>
                    <a:pt x="27" y="41"/>
                    <a:pt x="27" y="42"/>
                    <a:pt x="26" y="42"/>
                  </a:cubicBezTo>
                  <a:cubicBezTo>
                    <a:pt x="25" y="42"/>
                    <a:pt x="25" y="42"/>
                    <a:pt x="25" y="42"/>
                  </a:cubicBezTo>
                  <a:cubicBezTo>
                    <a:pt x="24" y="42"/>
                    <a:pt x="23" y="41"/>
                    <a:pt x="23" y="41"/>
                  </a:cubicBezTo>
                  <a:cubicBezTo>
                    <a:pt x="23" y="38"/>
                    <a:pt x="23" y="38"/>
                    <a:pt x="23" y="38"/>
                  </a:cubicBezTo>
                  <a:cubicBezTo>
                    <a:pt x="23" y="38"/>
                    <a:pt x="23" y="38"/>
                    <a:pt x="23" y="38"/>
                  </a:cubicBezTo>
                  <a:cubicBezTo>
                    <a:pt x="23" y="38"/>
                    <a:pt x="19" y="37"/>
                    <a:pt x="18" y="36"/>
                  </a:cubicBezTo>
                  <a:cubicBezTo>
                    <a:pt x="17" y="36"/>
                    <a:pt x="17" y="36"/>
                    <a:pt x="17" y="35"/>
                  </a:cubicBezTo>
                  <a:cubicBezTo>
                    <a:pt x="18" y="33"/>
                    <a:pt x="18" y="33"/>
                    <a:pt x="18" y="33"/>
                  </a:cubicBezTo>
                  <a:cubicBezTo>
                    <a:pt x="18" y="33"/>
                    <a:pt x="18" y="32"/>
                    <a:pt x="19" y="32"/>
                  </a:cubicBezTo>
                  <a:cubicBezTo>
                    <a:pt x="19" y="32"/>
                    <a:pt x="19" y="32"/>
                    <a:pt x="19" y="32"/>
                  </a:cubicBezTo>
                  <a:cubicBezTo>
                    <a:pt x="20" y="32"/>
                    <a:pt x="22" y="34"/>
                    <a:pt x="25" y="34"/>
                  </a:cubicBezTo>
                  <a:cubicBezTo>
                    <a:pt x="27" y="34"/>
                    <a:pt x="29" y="33"/>
                    <a:pt x="29" y="31"/>
                  </a:cubicBezTo>
                  <a:cubicBezTo>
                    <a:pt x="29" y="29"/>
                    <a:pt x="28" y="28"/>
                    <a:pt x="25" y="26"/>
                  </a:cubicBezTo>
                  <a:cubicBezTo>
                    <a:pt x="21" y="25"/>
                    <a:pt x="17" y="23"/>
                    <a:pt x="17" y="19"/>
                  </a:cubicBezTo>
                  <a:cubicBezTo>
                    <a:pt x="17" y="15"/>
                    <a:pt x="20" y="13"/>
                    <a:pt x="23" y="12"/>
                  </a:cubicBezTo>
                  <a:cubicBezTo>
                    <a:pt x="23" y="12"/>
                    <a:pt x="24" y="12"/>
                    <a:pt x="24" y="11"/>
                  </a:cubicBezTo>
                  <a:cubicBezTo>
                    <a:pt x="24" y="9"/>
                    <a:pt x="24" y="9"/>
                    <a:pt x="24" y="9"/>
                  </a:cubicBezTo>
                  <a:cubicBezTo>
                    <a:pt x="24" y="8"/>
                    <a:pt x="24" y="7"/>
                    <a:pt x="25" y="7"/>
                  </a:cubicBezTo>
                  <a:cubicBezTo>
                    <a:pt x="26" y="7"/>
                    <a:pt x="26" y="7"/>
                    <a:pt x="26" y="7"/>
                  </a:cubicBezTo>
                  <a:cubicBezTo>
                    <a:pt x="27" y="7"/>
                    <a:pt x="28" y="8"/>
                    <a:pt x="28" y="9"/>
                  </a:cubicBezTo>
                  <a:cubicBezTo>
                    <a:pt x="28" y="11"/>
                    <a:pt x="28" y="11"/>
                    <a:pt x="28" y="11"/>
                  </a:cubicBezTo>
                  <a:cubicBezTo>
                    <a:pt x="28" y="11"/>
                    <a:pt x="28" y="11"/>
                    <a:pt x="28" y="11"/>
                  </a:cubicBezTo>
                  <a:cubicBezTo>
                    <a:pt x="28" y="11"/>
                    <a:pt x="31" y="12"/>
                    <a:pt x="32" y="13"/>
                  </a:cubicBezTo>
                  <a:cubicBezTo>
                    <a:pt x="33" y="13"/>
                    <a:pt x="33" y="13"/>
                    <a:pt x="33" y="14"/>
                  </a:cubicBezTo>
                  <a:cubicBezTo>
                    <a:pt x="32" y="16"/>
                    <a:pt x="32" y="16"/>
                    <a:pt x="32" y="16"/>
                  </a:cubicBezTo>
                  <a:cubicBezTo>
                    <a:pt x="32" y="16"/>
                    <a:pt x="32" y="17"/>
                    <a:pt x="31" y="17"/>
                  </a:cubicBezTo>
                  <a:cubicBezTo>
                    <a:pt x="31" y="17"/>
                    <a:pt x="31" y="16"/>
                    <a:pt x="30" y="16"/>
                  </a:cubicBezTo>
                  <a:cubicBezTo>
                    <a:pt x="30" y="16"/>
                    <a:pt x="28" y="15"/>
                    <a:pt x="26" y="15"/>
                  </a:cubicBezTo>
                  <a:cubicBezTo>
                    <a:pt x="23" y="15"/>
                    <a:pt x="22" y="17"/>
                    <a:pt x="22" y="18"/>
                  </a:cubicBezTo>
                  <a:cubicBezTo>
                    <a:pt x="22" y="20"/>
                    <a:pt x="23" y="21"/>
                    <a:pt x="27" y="22"/>
                  </a:cubicBezTo>
                  <a:cubicBezTo>
                    <a:pt x="32" y="24"/>
                    <a:pt x="34" y="27"/>
                    <a:pt x="34" y="30"/>
                  </a:cubicBezTo>
                  <a:cubicBezTo>
                    <a:pt x="34" y="34"/>
                    <a:pt x="32" y="37"/>
                    <a:pt x="28" y="38"/>
                  </a:cubicBezTo>
                  <a:moveTo>
                    <a:pt x="25" y="0"/>
                  </a:moveTo>
                  <a:cubicBezTo>
                    <a:pt x="12" y="0"/>
                    <a:pt x="0" y="11"/>
                    <a:pt x="0" y="25"/>
                  </a:cubicBezTo>
                  <a:cubicBezTo>
                    <a:pt x="0" y="39"/>
                    <a:pt x="12" y="50"/>
                    <a:pt x="25" y="50"/>
                  </a:cubicBezTo>
                  <a:cubicBezTo>
                    <a:pt x="39" y="50"/>
                    <a:pt x="51" y="39"/>
                    <a:pt x="51" y="25"/>
                  </a:cubicBezTo>
                  <a:cubicBezTo>
                    <a:pt x="51" y="11"/>
                    <a:pt x="39" y="0"/>
                    <a:pt x="25" y="0"/>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42" name="Freeform 212"/>
            <p:cNvSpPr>
              <a:spLocks noEditPoints="1"/>
            </p:cNvSpPr>
            <p:nvPr/>
          </p:nvSpPr>
          <p:spPr bwMode="auto">
            <a:xfrm>
              <a:off x="649288" y="2347912"/>
              <a:ext cx="273050" cy="339725"/>
            </a:xfrm>
            <a:custGeom>
              <a:avLst/>
              <a:gdLst/>
              <a:ahLst/>
              <a:cxnLst>
                <a:cxn ang="0">
                  <a:pos x="59" y="118"/>
                </a:cxn>
                <a:cxn ang="0">
                  <a:pos x="27" y="86"/>
                </a:cxn>
                <a:cxn ang="0">
                  <a:pos x="59" y="53"/>
                </a:cxn>
                <a:cxn ang="0">
                  <a:pos x="92" y="86"/>
                </a:cxn>
                <a:cxn ang="0">
                  <a:pos x="59" y="118"/>
                </a:cxn>
                <a:cxn ang="0">
                  <a:pos x="76" y="27"/>
                </a:cxn>
                <a:cxn ang="0">
                  <a:pos x="76" y="25"/>
                </a:cxn>
                <a:cxn ang="0">
                  <a:pos x="90" y="8"/>
                </a:cxn>
                <a:cxn ang="0">
                  <a:pos x="87" y="0"/>
                </a:cxn>
                <a:cxn ang="0">
                  <a:pos x="32" y="0"/>
                </a:cxn>
                <a:cxn ang="0">
                  <a:pos x="29" y="8"/>
                </a:cxn>
                <a:cxn ang="0">
                  <a:pos x="43" y="25"/>
                </a:cxn>
                <a:cxn ang="0">
                  <a:pos x="42" y="27"/>
                </a:cxn>
                <a:cxn ang="0">
                  <a:pos x="0" y="104"/>
                </a:cxn>
                <a:cxn ang="0">
                  <a:pos x="59" y="148"/>
                </a:cxn>
                <a:cxn ang="0">
                  <a:pos x="119" y="104"/>
                </a:cxn>
                <a:cxn ang="0">
                  <a:pos x="76" y="27"/>
                </a:cxn>
              </a:cxnLst>
              <a:rect l="0" t="0" r="r" b="b"/>
              <a:pathLst>
                <a:path w="119" h="148">
                  <a:moveTo>
                    <a:pt x="59" y="118"/>
                  </a:moveTo>
                  <a:cubicBezTo>
                    <a:pt x="41" y="118"/>
                    <a:pt x="27" y="104"/>
                    <a:pt x="27" y="86"/>
                  </a:cubicBezTo>
                  <a:cubicBezTo>
                    <a:pt x="27" y="68"/>
                    <a:pt x="41" y="53"/>
                    <a:pt x="59" y="53"/>
                  </a:cubicBezTo>
                  <a:cubicBezTo>
                    <a:pt x="78" y="53"/>
                    <a:pt x="92" y="68"/>
                    <a:pt x="92" y="86"/>
                  </a:cubicBezTo>
                  <a:cubicBezTo>
                    <a:pt x="92" y="104"/>
                    <a:pt x="78" y="118"/>
                    <a:pt x="59" y="118"/>
                  </a:cubicBezTo>
                  <a:moveTo>
                    <a:pt x="76" y="27"/>
                  </a:moveTo>
                  <a:cubicBezTo>
                    <a:pt x="76" y="26"/>
                    <a:pt x="75" y="26"/>
                    <a:pt x="76" y="25"/>
                  </a:cubicBezTo>
                  <a:cubicBezTo>
                    <a:pt x="90" y="8"/>
                    <a:pt x="90" y="8"/>
                    <a:pt x="90" y="8"/>
                  </a:cubicBezTo>
                  <a:cubicBezTo>
                    <a:pt x="94" y="4"/>
                    <a:pt x="92" y="0"/>
                    <a:pt x="87" y="0"/>
                  </a:cubicBezTo>
                  <a:cubicBezTo>
                    <a:pt x="32" y="0"/>
                    <a:pt x="32" y="0"/>
                    <a:pt x="32" y="0"/>
                  </a:cubicBezTo>
                  <a:cubicBezTo>
                    <a:pt x="27" y="0"/>
                    <a:pt x="25" y="4"/>
                    <a:pt x="29" y="8"/>
                  </a:cubicBezTo>
                  <a:cubicBezTo>
                    <a:pt x="43" y="25"/>
                    <a:pt x="43" y="25"/>
                    <a:pt x="43" y="25"/>
                  </a:cubicBezTo>
                  <a:cubicBezTo>
                    <a:pt x="44" y="26"/>
                    <a:pt x="43" y="27"/>
                    <a:pt x="42" y="27"/>
                  </a:cubicBezTo>
                  <a:cubicBezTo>
                    <a:pt x="18" y="40"/>
                    <a:pt x="0" y="78"/>
                    <a:pt x="0" y="104"/>
                  </a:cubicBezTo>
                  <a:cubicBezTo>
                    <a:pt x="0" y="137"/>
                    <a:pt x="27" y="148"/>
                    <a:pt x="59" y="148"/>
                  </a:cubicBezTo>
                  <a:cubicBezTo>
                    <a:pt x="92" y="148"/>
                    <a:pt x="119" y="137"/>
                    <a:pt x="119" y="104"/>
                  </a:cubicBezTo>
                  <a:cubicBezTo>
                    <a:pt x="119" y="77"/>
                    <a:pt x="101" y="40"/>
                    <a:pt x="76" y="27"/>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 presetClass="entr" presetSubtype="8" accel="50000" decel="5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000"/>
                            </p:stCondLst>
                            <p:childTnLst>
                              <p:par>
                                <p:cTn id="33" presetID="2" presetClass="entr" presetSubtype="8" accel="50000" decel="5000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4500"/>
                            </p:stCondLst>
                            <p:childTnLst>
                              <p:par>
                                <p:cTn id="47" presetID="2" presetClass="entr" presetSubtype="8" accel="50000" decel="5000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3" presetClass="entr" presetSubtype="16"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left)">
                                      <p:cBhvr>
                                        <p:cTn id="59" dur="500"/>
                                        <p:tgtEl>
                                          <p:spTgt spid="25"/>
                                        </p:tgtEl>
                                      </p:cBhvr>
                                    </p:animEffect>
                                  </p:childTnLst>
                                </p:cTn>
                              </p:par>
                            </p:childTnLst>
                          </p:cTn>
                        </p:par>
                        <p:par>
                          <p:cTn id="60" fill="hold">
                            <p:stCondLst>
                              <p:cond delay="6000"/>
                            </p:stCondLst>
                            <p:childTnLst>
                              <p:par>
                                <p:cTn id="61" presetID="2" presetClass="entr" presetSubtype="8" accel="50000" decel="5000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0-#ppt_w/2"/>
                                          </p:val>
                                        </p:tav>
                                        <p:tav tm="100000">
                                          <p:val>
                                            <p:strVal val="#ppt_x"/>
                                          </p:val>
                                        </p:tav>
                                      </p:tavLst>
                                    </p:anim>
                                    <p:anim calcmode="lin" valueType="num">
                                      <p:cBhvr additive="base">
                                        <p:cTn id="64" dur="500" fill="hold"/>
                                        <p:tgtEl>
                                          <p:spTgt spid="26"/>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3" presetClass="entr" presetSubtype="16" fill="hold" nodeType="afterEffect">
                                  <p:stCondLst>
                                    <p:cond delay="0"/>
                                  </p:stCondLst>
                                  <p:childTnLst>
                                    <p:set>
                                      <p:cBhvr>
                                        <p:cTn id="67" dur="1" fill="hold">
                                          <p:stCondLst>
                                            <p:cond delay="0"/>
                                          </p:stCondLst>
                                        </p:cTn>
                                        <p:tgtEl>
                                          <p:spTgt spid="40"/>
                                        </p:tgtEl>
                                        <p:attrNameLst>
                                          <p:attrName>style.visibility</p:attrName>
                                        </p:attrNameLst>
                                      </p:cBhvr>
                                      <p:to>
                                        <p:strVal val="visible"/>
                                      </p:to>
                                    </p:set>
                                    <p:anim calcmode="lin" valueType="num">
                                      <p:cBhvr>
                                        <p:cTn id="68" dur="500" fill="hold"/>
                                        <p:tgtEl>
                                          <p:spTgt spid="40"/>
                                        </p:tgtEl>
                                        <p:attrNameLst>
                                          <p:attrName>ppt_w</p:attrName>
                                        </p:attrNameLst>
                                      </p:cBhvr>
                                      <p:tavLst>
                                        <p:tav tm="0">
                                          <p:val>
                                            <p:fltVal val="0"/>
                                          </p:val>
                                        </p:tav>
                                        <p:tav tm="100000">
                                          <p:val>
                                            <p:strVal val="#ppt_w"/>
                                          </p:val>
                                        </p:tav>
                                      </p:tavLst>
                                    </p:anim>
                                    <p:anim calcmode="lin" valueType="num">
                                      <p:cBhvr>
                                        <p:cTn id="69" dur="500" fill="hold"/>
                                        <p:tgtEl>
                                          <p:spTgt spid="40"/>
                                        </p:tgtEl>
                                        <p:attrNameLst>
                                          <p:attrName>ppt_h</p:attrName>
                                        </p:attrNameLst>
                                      </p:cBhvr>
                                      <p:tavLst>
                                        <p:tav tm="0">
                                          <p:val>
                                            <p:fltVal val="0"/>
                                          </p:val>
                                        </p:tav>
                                        <p:tav tm="100000">
                                          <p:val>
                                            <p:strVal val="#ppt_h"/>
                                          </p:val>
                                        </p:tav>
                                      </p:tavLst>
                                    </p:anim>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left)">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3" grpId="0"/>
      <p:bldP spid="19" grpId="0"/>
      <p:bldP spid="25" grpId="0"/>
      <p:bldP spid="31" grpId="0"/>
      <p:bldP spid="32" grpId="0" animBg="1"/>
      <p:bldP spid="3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grpSp>
        <p:nvGrpSpPr>
          <p:cNvPr id="7" name="Group 4"/>
          <p:cNvGrpSpPr/>
          <p:nvPr/>
        </p:nvGrpSpPr>
        <p:grpSpPr>
          <a:xfrm flipV="1">
            <a:off x="6966391" y="4375332"/>
            <a:ext cx="716156" cy="1080452"/>
            <a:chOff x="7258929" y="1631852"/>
            <a:chExt cx="1674056" cy="464234"/>
          </a:xfrm>
        </p:grpSpPr>
        <p:cxnSp>
          <p:nvCxnSpPr>
            <p:cNvPr id="8" name="Straight Connector 5"/>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6"/>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0" name="Group 7"/>
          <p:cNvGrpSpPr/>
          <p:nvPr/>
        </p:nvGrpSpPr>
        <p:grpSpPr>
          <a:xfrm>
            <a:off x="6880808" y="5519703"/>
            <a:ext cx="2269160" cy="959391"/>
            <a:chOff x="581767" y="3038869"/>
            <a:chExt cx="2269160" cy="959391"/>
          </a:xfrm>
        </p:grpSpPr>
        <p:sp>
          <p:nvSpPr>
            <p:cNvPr id="11" name="TextBox 8"/>
            <p:cNvSpPr txBox="1"/>
            <p:nvPr/>
          </p:nvSpPr>
          <p:spPr>
            <a:xfrm>
              <a:off x="581767" y="3038869"/>
              <a:ext cx="1579278" cy="369332"/>
            </a:xfrm>
            <a:prstGeom prst="rect">
              <a:avLst/>
            </a:prstGeom>
            <a:noFill/>
          </p:spPr>
          <p:txBody>
            <a:bodyPr wrap="none" rtlCol="0">
              <a:spAutoFit/>
            </a:bodyPr>
            <a:lstStyle/>
            <a:p>
              <a:r>
                <a:rPr lang="zh-CN" altLang="en-US" b="1">
                  <a:solidFill>
                    <a:schemeClr val="accent2"/>
                  </a:solidFill>
                  <a:latin typeface="微软雅黑" panose="020B0503020204020204" pitchFamily="34" charset="-122"/>
                  <a:ea typeface="微软雅黑" panose="020B0503020204020204" pitchFamily="34" charset="-122"/>
                </a:rPr>
                <a:t>单击编辑标题</a:t>
              </a:r>
              <a:endParaRPr lang="en-GB" b="1">
                <a:solidFill>
                  <a:schemeClr val="accent2"/>
                </a:solidFill>
                <a:latin typeface="微软雅黑" panose="020B0503020204020204" pitchFamily="34" charset="-122"/>
                <a:ea typeface="微软雅黑" panose="020B0503020204020204" pitchFamily="34" charset="-122"/>
              </a:endParaRPr>
            </a:p>
          </p:txBody>
        </p:sp>
        <p:sp>
          <p:nvSpPr>
            <p:cNvPr id="13" name="Rectangle 9"/>
            <p:cNvSpPr/>
            <p:nvPr/>
          </p:nvSpPr>
          <p:spPr>
            <a:xfrm>
              <a:off x="581767" y="3351929"/>
              <a:ext cx="2269160" cy="646331"/>
            </a:xfrm>
            <a:prstGeom prst="rect">
              <a:avLst/>
            </a:prstGeom>
          </p:spPr>
          <p:txBody>
            <a:bodyPr wrap="square">
              <a:spAutoFit/>
            </a:bodyPr>
            <a:lstStyle/>
            <a:p>
              <a:r>
                <a:rPr lang="zh-CN" altLang="en-US" sz="1200">
                  <a:latin typeface="微软雅黑" panose="020B0503020204020204" pitchFamily="34" charset="-122"/>
                  <a:ea typeface="微软雅黑" panose="020B0503020204020204" pitchFamily="34" charset="-122"/>
                </a:rPr>
                <a:t>单击此处可编辑内容单击此处可编辑内容单击此处可编辑内容</a:t>
              </a:r>
              <a:endParaRPr lang="en-GB" sz="1200">
                <a:latin typeface="微软雅黑" panose="020B0503020204020204" pitchFamily="34" charset="-122"/>
                <a:ea typeface="微软雅黑" panose="020B0503020204020204" pitchFamily="34" charset="-122"/>
              </a:endParaRPr>
            </a:p>
          </p:txBody>
        </p:sp>
      </p:grpSp>
      <p:grpSp>
        <p:nvGrpSpPr>
          <p:cNvPr id="14" name="Group 10"/>
          <p:cNvGrpSpPr/>
          <p:nvPr/>
        </p:nvGrpSpPr>
        <p:grpSpPr>
          <a:xfrm>
            <a:off x="6946222" y="2299708"/>
            <a:ext cx="1472650" cy="1708274"/>
            <a:chOff x="6946222" y="2299708"/>
            <a:chExt cx="1472650" cy="1708274"/>
          </a:xfrm>
        </p:grpSpPr>
        <p:sp>
          <p:nvSpPr>
            <p:cNvPr id="15" name="Hexagon 11"/>
            <p:cNvSpPr/>
            <p:nvPr/>
          </p:nvSpPr>
          <p:spPr>
            <a:xfrm rot="16200000">
              <a:off x="6828410" y="2417520"/>
              <a:ext cx="1708274" cy="147265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endParaRPr>
            </a:p>
          </p:txBody>
        </p:sp>
        <p:sp>
          <p:nvSpPr>
            <p:cNvPr id="16" name="Freeform 12"/>
            <p:cNvSpPr>
              <a:spLocks noEditPoints="1"/>
            </p:cNvSpPr>
            <p:nvPr/>
          </p:nvSpPr>
          <p:spPr bwMode="auto">
            <a:xfrm>
              <a:off x="7423682" y="2862501"/>
              <a:ext cx="516319" cy="583933"/>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17" name="Group 16"/>
          <p:cNvGrpSpPr/>
          <p:nvPr/>
        </p:nvGrpSpPr>
        <p:grpSpPr>
          <a:xfrm>
            <a:off x="5774384" y="2396288"/>
            <a:ext cx="1106424" cy="1283451"/>
            <a:chOff x="5774384" y="2396288"/>
            <a:chExt cx="1106424" cy="1283451"/>
          </a:xfrm>
        </p:grpSpPr>
        <p:sp>
          <p:nvSpPr>
            <p:cNvPr id="18" name="Hexagon 14"/>
            <p:cNvSpPr/>
            <p:nvPr/>
          </p:nvSpPr>
          <p:spPr>
            <a:xfrm rot="16200000">
              <a:off x="5685870" y="2484802"/>
              <a:ext cx="1283451" cy="1106424"/>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endParaRPr>
            </a:p>
          </p:txBody>
        </p:sp>
        <p:sp>
          <p:nvSpPr>
            <p:cNvPr id="19" name="Freeform 15"/>
            <p:cNvSpPr>
              <a:spLocks noEditPoints="1"/>
            </p:cNvSpPr>
            <p:nvPr/>
          </p:nvSpPr>
          <p:spPr bwMode="auto">
            <a:xfrm>
              <a:off x="6121499" y="2811880"/>
              <a:ext cx="412192" cy="452267"/>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20" name="Group 13"/>
          <p:cNvGrpSpPr/>
          <p:nvPr/>
        </p:nvGrpSpPr>
        <p:grpSpPr>
          <a:xfrm>
            <a:off x="7823457" y="3733607"/>
            <a:ext cx="1106424" cy="1283451"/>
            <a:chOff x="7823457" y="3733607"/>
            <a:chExt cx="1106424" cy="1283451"/>
          </a:xfrm>
        </p:grpSpPr>
        <p:sp>
          <p:nvSpPr>
            <p:cNvPr id="21" name="Hexagon 17"/>
            <p:cNvSpPr/>
            <p:nvPr/>
          </p:nvSpPr>
          <p:spPr>
            <a:xfrm rot="16200000">
              <a:off x="7734943" y="3822121"/>
              <a:ext cx="1283451" cy="110642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endParaRPr>
            </a:p>
          </p:txBody>
        </p:sp>
        <p:sp>
          <p:nvSpPr>
            <p:cNvPr id="22" name="Freeform 18"/>
            <p:cNvSpPr>
              <a:spLocks noEditPoints="1"/>
            </p:cNvSpPr>
            <p:nvPr/>
          </p:nvSpPr>
          <p:spPr bwMode="auto">
            <a:xfrm>
              <a:off x="8175068" y="4160440"/>
              <a:ext cx="403032" cy="428221"/>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23" name="Group 19"/>
          <p:cNvGrpSpPr/>
          <p:nvPr/>
        </p:nvGrpSpPr>
        <p:grpSpPr>
          <a:xfrm>
            <a:off x="4956651" y="3415965"/>
            <a:ext cx="1338773" cy="1552976"/>
            <a:chOff x="4956651" y="3415965"/>
            <a:chExt cx="1338773" cy="1552976"/>
          </a:xfrm>
        </p:grpSpPr>
        <p:sp>
          <p:nvSpPr>
            <p:cNvPr id="24" name="Hexagon 20"/>
            <p:cNvSpPr/>
            <p:nvPr/>
          </p:nvSpPr>
          <p:spPr>
            <a:xfrm rot="16200000">
              <a:off x="4849550" y="3523066"/>
              <a:ext cx="1552976" cy="1338773"/>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endParaRPr>
            </a:p>
          </p:txBody>
        </p:sp>
        <p:sp>
          <p:nvSpPr>
            <p:cNvPr id="25" name="Freeform 21"/>
            <p:cNvSpPr>
              <a:spLocks noEditPoints="1"/>
            </p:cNvSpPr>
            <p:nvPr/>
          </p:nvSpPr>
          <p:spPr bwMode="auto">
            <a:xfrm>
              <a:off x="5327595" y="3896477"/>
              <a:ext cx="596885" cy="482589"/>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26" name="Group 22"/>
          <p:cNvGrpSpPr/>
          <p:nvPr/>
        </p:nvGrpSpPr>
        <p:grpSpPr>
          <a:xfrm>
            <a:off x="3988442" y="3802777"/>
            <a:ext cx="914400" cy="1060704"/>
            <a:chOff x="3988442" y="3802777"/>
            <a:chExt cx="914400" cy="1060704"/>
          </a:xfrm>
        </p:grpSpPr>
        <p:sp>
          <p:nvSpPr>
            <p:cNvPr id="27" name="Hexagon 23"/>
            <p:cNvSpPr/>
            <p:nvPr/>
          </p:nvSpPr>
          <p:spPr>
            <a:xfrm rot="16200000">
              <a:off x="3915290" y="3875929"/>
              <a:ext cx="1060704" cy="914400"/>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endParaRPr>
            </a:p>
          </p:txBody>
        </p:sp>
        <p:sp>
          <p:nvSpPr>
            <p:cNvPr id="28" name="Freeform 24"/>
            <p:cNvSpPr>
              <a:spLocks noEditPoints="1"/>
            </p:cNvSpPr>
            <p:nvPr/>
          </p:nvSpPr>
          <p:spPr bwMode="auto">
            <a:xfrm>
              <a:off x="4252836" y="4140390"/>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29" name="Group 25"/>
          <p:cNvGrpSpPr/>
          <p:nvPr/>
        </p:nvGrpSpPr>
        <p:grpSpPr>
          <a:xfrm flipV="1">
            <a:off x="7681841" y="1950090"/>
            <a:ext cx="896259" cy="237438"/>
            <a:chOff x="7258929" y="1631852"/>
            <a:chExt cx="1674056" cy="464234"/>
          </a:xfrm>
        </p:grpSpPr>
        <p:cxnSp>
          <p:nvCxnSpPr>
            <p:cNvPr id="30" name="Straight Connector 26"/>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27"/>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2" name="Group 28"/>
          <p:cNvGrpSpPr/>
          <p:nvPr/>
        </p:nvGrpSpPr>
        <p:grpSpPr>
          <a:xfrm>
            <a:off x="8718865" y="1760506"/>
            <a:ext cx="2269160" cy="959391"/>
            <a:chOff x="581767" y="3038869"/>
            <a:chExt cx="2269160" cy="959391"/>
          </a:xfrm>
        </p:grpSpPr>
        <p:sp>
          <p:nvSpPr>
            <p:cNvPr id="33" name="TextBox 29"/>
            <p:cNvSpPr txBox="1"/>
            <p:nvPr/>
          </p:nvSpPr>
          <p:spPr>
            <a:xfrm>
              <a:off x="581767" y="3038869"/>
              <a:ext cx="1579278" cy="369332"/>
            </a:xfrm>
            <a:prstGeom prst="rect">
              <a:avLst/>
            </a:prstGeom>
            <a:noFill/>
          </p:spPr>
          <p:txBody>
            <a:bodyPr wrap="none" rtlCol="0">
              <a:spAutoFit/>
            </a:bodyPr>
            <a:lstStyle/>
            <a:p>
              <a:r>
                <a:rPr lang="zh-CN" altLang="en-US" b="1">
                  <a:solidFill>
                    <a:schemeClr val="accent1"/>
                  </a:solidFill>
                  <a:latin typeface="微软雅黑" panose="020B0503020204020204" pitchFamily="34" charset="-122"/>
                  <a:ea typeface="微软雅黑" panose="020B0503020204020204" pitchFamily="34" charset="-122"/>
                </a:rPr>
                <a:t>单击编辑标题</a:t>
              </a:r>
              <a:endParaRPr lang="en-GB" b="1">
                <a:solidFill>
                  <a:schemeClr val="accent1"/>
                </a:solidFill>
                <a:latin typeface="微软雅黑" panose="020B0503020204020204" pitchFamily="34" charset="-122"/>
                <a:ea typeface="微软雅黑" panose="020B0503020204020204" pitchFamily="34" charset="-122"/>
              </a:endParaRPr>
            </a:p>
          </p:txBody>
        </p:sp>
        <p:sp>
          <p:nvSpPr>
            <p:cNvPr id="34" name="Rectangle 30"/>
            <p:cNvSpPr/>
            <p:nvPr/>
          </p:nvSpPr>
          <p:spPr>
            <a:xfrm>
              <a:off x="581767" y="3351929"/>
              <a:ext cx="2269160" cy="646331"/>
            </a:xfrm>
            <a:prstGeom prst="rect">
              <a:avLst/>
            </a:prstGeom>
          </p:spPr>
          <p:txBody>
            <a:bodyPr wrap="square">
              <a:spAutoFit/>
            </a:bodyPr>
            <a:lstStyle/>
            <a:p>
              <a:r>
                <a:rPr lang="zh-CN" altLang="en-US" sz="1200">
                  <a:latin typeface="微软雅黑" panose="020B0503020204020204" pitchFamily="34" charset="-122"/>
                  <a:ea typeface="微软雅黑" panose="020B0503020204020204" pitchFamily="34" charset="-122"/>
                </a:rPr>
                <a:t>单击此处可编辑内容单击此处可编辑内容单击此处可编辑内容</a:t>
              </a:r>
              <a:endParaRPr lang="en-GB" sz="1200">
                <a:latin typeface="微软雅黑" panose="020B0503020204020204" pitchFamily="34" charset="-122"/>
                <a:ea typeface="微软雅黑" panose="020B0503020204020204" pitchFamily="34" charset="-122"/>
              </a:endParaRPr>
            </a:p>
          </p:txBody>
        </p:sp>
      </p:grpSp>
      <p:grpSp>
        <p:nvGrpSpPr>
          <p:cNvPr id="35" name="Group 31"/>
          <p:cNvGrpSpPr/>
          <p:nvPr/>
        </p:nvGrpSpPr>
        <p:grpSpPr>
          <a:xfrm flipH="1" flipV="1">
            <a:off x="5173809" y="1950090"/>
            <a:ext cx="1121614" cy="349618"/>
            <a:chOff x="7258929" y="1631852"/>
            <a:chExt cx="1674056" cy="464234"/>
          </a:xfrm>
        </p:grpSpPr>
        <p:cxnSp>
          <p:nvCxnSpPr>
            <p:cNvPr id="36" name="Straight Connector 32"/>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3"/>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8" name="Group 34"/>
          <p:cNvGrpSpPr/>
          <p:nvPr/>
        </p:nvGrpSpPr>
        <p:grpSpPr>
          <a:xfrm flipH="1">
            <a:off x="2839235" y="1760506"/>
            <a:ext cx="2269160" cy="959391"/>
            <a:chOff x="581767" y="3038869"/>
            <a:chExt cx="2269160" cy="959391"/>
          </a:xfrm>
        </p:grpSpPr>
        <p:sp>
          <p:nvSpPr>
            <p:cNvPr id="39" name="TextBox 35"/>
            <p:cNvSpPr txBox="1"/>
            <p:nvPr/>
          </p:nvSpPr>
          <p:spPr>
            <a:xfrm>
              <a:off x="581767" y="3038869"/>
              <a:ext cx="1579278" cy="369332"/>
            </a:xfrm>
            <a:prstGeom prst="rect">
              <a:avLst/>
            </a:prstGeom>
            <a:noFill/>
          </p:spPr>
          <p:txBody>
            <a:bodyPr wrap="none" rtlCol="0">
              <a:spAutoFit/>
            </a:bodyPr>
            <a:lstStyle/>
            <a:p>
              <a:pPr algn="r"/>
              <a:r>
                <a:rPr lang="zh-CN" altLang="en-US" b="1">
                  <a:solidFill>
                    <a:schemeClr val="accent3"/>
                  </a:solidFill>
                  <a:latin typeface="微软雅黑" panose="020B0503020204020204" pitchFamily="34" charset="-122"/>
                  <a:ea typeface="微软雅黑" panose="020B0503020204020204" pitchFamily="34" charset="-122"/>
                </a:rPr>
                <a:t>单击编辑标题</a:t>
              </a:r>
              <a:endParaRPr lang="en-GB" b="1">
                <a:solidFill>
                  <a:schemeClr val="accent3"/>
                </a:solidFill>
                <a:latin typeface="微软雅黑" panose="020B0503020204020204" pitchFamily="34" charset="-122"/>
                <a:ea typeface="微软雅黑" panose="020B0503020204020204" pitchFamily="34" charset="-122"/>
              </a:endParaRPr>
            </a:p>
          </p:txBody>
        </p:sp>
        <p:sp>
          <p:nvSpPr>
            <p:cNvPr id="40" name="Rectangle 36"/>
            <p:cNvSpPr/>
            <p:nvPr/>
          </p:nvSpPr>
          <p:spPr>
            <a:xfrm>
              <a:off x="581767" y="3351929"/>
              <a:ext cx="2269160" cy="646331"/>
            </a:xfrm>
            <a:prstGeom prst="rect">
              <a:avLst/>
            </a:prstGeom>
          </p:spPr>
          <p:txBody>
            <a:bodyPr wrap="square">
              <a:spAutoFit/>
            </a:bodyPr>
            <a:lstStyle/>
            <a:p>
              <a:pPr algn="r"/>
              <a:r>
                <a:rPr lang="zh-CN" altLang="en-US" sz="1200">
                  <a:latin typeface="微软雅黑" panose="020B0503020204020204" pitchFamily="34" charset="-122"/>
                  <a:ea typeface="微软雅黑" panose="020B0503020204020204" pitchFamily="34" charset="-122"/>
                </a:rPr>
                <a:t>单击此处可编辑内容单击此处可编辑内容单击此处可编辑内容</a:t>
              </a:r>
              <a:endParaRPr lang="en-GB" sz="1200">
                <a:latin typeface="微软雅黑" panose="020B0503020204020204" pitchFamily="34" charset="-122"/>
                <a:ea typeface="微软雅黑" panose="020B0503020204020204" pitchFamily="34" charset="-122"/>
              </a:endParaRPr>
            </a:p>
          </p:txBody>
        </p:sp>
      </p:grpSp>
      <p:grpSp>
        <p:nvGrpSpPr>
          <p:cNvPr id="41" name="Group 37"/>
          <p:cNvGrpSpPr/>
          <p:nvPr/>
        </p:nvGrpSpPr>
        <p:grpSpPr>
          <a:xfrm rot="5400000" flipH="1" flipV="1">
            <a:off x="4773129" y="4870162"/>
            <a:ext cx="625364" cy="1080452"/>
            <a:chOff x="7258929" y="1631852"/>
            <a:chExt cx="1674056" cy="464234"/>
          </a:xfrm>
        </p:grpSpPr>
        <p:cxnSp>
          <p:nvCxnSpPr>
            <p:cNvPr id="42" name="Straight Connector 38"/>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39"/>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4" name="Group 40"/>
          <p:cNvGrpSpPr/>
          <p:nvPr/>
        </p:nvGrpSpPr>
        <p:grpSpPr>
          <a:xfrm flipH="1">
            <a:off x="2206778" y="5519703"/>
            <a:ext cx="2269160" cy="959391"/>
            <a:chOff x="581767" y="3038869"/>
            <a:chExt cx="2269160" cy="959391"/>
          </a:xfrm>
        </p:grpSpPr>
        <p:sp>
          <p:nvSpPr>
            <p:cNvPr id="45" name="TextBox 41"/>
            <p:cNvSpPr txBox="1"/>
            <p:nvPr/>
          </p:nvSpPr>
          <p:spPr>
            <a:xfrm>
              <a:off x="581767" y="3038869"/>
              <a:ext cx="1579278" cy="369332"/>
            </a:xfrm>
            <a:prstGeom prst="rect">
              <a:avLst/>
            </a:prstGeom>
            <a:noFill/>
          </p:spPr>
          <p:txBody>
            <a:bodyPr wrap="none" rtlCol="0">
              <a:spAutoFit/>
            </a:bodyPr>
            <a:lstStyle/>
            <a:p>
              <a:pPr algn="r"/>
              <a:r>
                <a:rPr lang="zh-CN" altLang="en-US" b="1">
                  <a:solidFill>
                    <a:schemeClr val="accent4"/>
                  </a:solidFill>
                  <a:latin typeface="微软雅黑" panose="020B0503020204020204" pitchFamily="34" charset="-122"/>
                  <a:ea typeface="微软雅黑" panose="020B0503020204020204" pitchFamily="34" charset="-122"/>
                </a:rPr>
                <a:t>单击编辑标题</a:t>
              </a:r>
              <a:endParaRPr lang="en-GB" b="1">
                <a:solidFill>
                  <a:schemeClr val="accent4"/>
                </a:solidFill>
                <a:latin typeface="微软雅黑" panose="020B0503020204020204" pitchFamily="34" charset="-122"/>
                <a:ea typeface="微软雅黑" panose="020B0503020204020204" pitchFamily="34" charset="-122"/>
              </a:endParaRPr>
            </a:p>
          </p:txBody>
        </p:sp>
        <p:sp>
          <p:nvSpPr>
            <p:cNvPr id="46" name="Rectangle 42"/>
            <p:cNvSpPr/>
            <p:nvPr/>
          </p:nvSpPr>
          <p:spPr>
            <a:xfrm>
              <a:off x="581767" y="3351929"/>
              <a:ext cx="2269160" cy="646331"/>
            </a:xfrm>
            <a:prstGeom prst="rect">
              <a:avLst/>
            </a:prstGeom>
          </p:spPr>
          <p:txBody>
            <a:bodyPr wrap="square">
              <a:spAutoFit/>
            </a:bodyPr>
            <a:lstStyle/>
            <a:p>
              <a:pPr algn="r"/>
              <a:r>
                <a:rPr lang="zh-CN" altLang="en-US" sz="1200">
                  <a:latin typeface="微软雅黑" panose="020B0503020204020204" pitchFamily="34" charset="-122"/>
                  <a:ea typeface="微软雅黑" panose="020B0503020204020204" pitchFamily="34" charset="-122"/>
                </a:rPr>
                <a:t>单击此处可编辑内容单击此处可编辑内容单击此处可编辑内容</a:t>
              </a:r>
              <a:endParaRPr lang="en-GB" sz="1200">
                <a:latin typeface="微软雅黑" panose="020B0503020204020204" pitchFamily="34" charset="-122"/>
                <a:ea typeface="微软雅黑" panose="020B0503020204020204" pitchFamily="34" charset="-122"/>
              </a:endParaRPr>
            </a:p>
          </p:txBody>
        </p:sp>
      </p:grpSp>
      <p:grpSp>
        <p:nvGrpSpPr>
          <p:cNvPr id="47" name="Group 43"/>
          <p:cNvGrpSpPr/>
          <p:nvPr/>
        </p:nvGrpSpPr>
        <p:grpSpPr>
          <a:xfrm>
            <a:off x="995699" y="3941121"/>
            <a:ext cx="2817161" cy="450787"/>
            <a:chOff x="7258929" y="1631852"/>
            <a:chExt cx="1674056" cy="464234"/>
          </a:xfrm>
        </p:grpSpPr>
        <p:cxnSp>
          <p:nvCxnSpPr>
            <p:cNvPr id="48" name="Straight Connector 44"/>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5"/>
            <p:cNvCxnSpPr/>
            <p:nvPr/>
          </p:nvCxnSpPr>
          <p:spPr>
            <a:xfrm flipH="1"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0" name="Group 46"/>
          <p:cNvGrpSpPr/>
          <p:nvPr/>
        </p:nvGrpSpPr>
        <p:grpSpPr>
          <a:xfrm>
            <a:off x="902664" y="2939526"/>
            <a:ext cx="2269160" cy="959391"/>
            <a:chOff x="581767" y="3038869"/>
            <a:chExt cx="2269160" cy="959391"/>
          </a:xfrm>
        </p:grpSpPr>
        <p:sp>
          <p:nvSpPr>
            <p:cNvPr id="51" name="TextBox 47"/>
            <p:cNvSpPr txBox="1"/>
            <p:nvPr/>
          </p:nvSpPr>
          <p:spPr>
            <a:xfrm>
              <a:off x="581767" y="3038869"/>
              <a:ext cx="1579278" cy="369332"/>
            </a:xfrm>
            <a:prstGeom prst="rect">
              <a:avLst/>
            </a:prstGeom>
            <a:noFill/>
          </p:spPr>
          <p:txBody>
            <a:bodyPr wrap="none" rtlCol="0">
              <a:spAutoFit/>
            </a:bodyPr>
            <a:lstStyle/>
            <a:p>
              <a:r>
                <a:rPr lang="zh-CN" altLang="en-US" b="1">
                  <a:solidFill>
                    <a:schemeClr val="accent5"/>
                  </a:solidFill>
                  <a:latin typeface="微软雅黑" panose="020B0503020204020204" pitchFamily="34" charset="-122"/>
                  <a:ea typeface="微软雅黑" panose="020B0503020204020204" pitchFamily="34" charset="-122"/>
                </a:rPr>
                <a:t>单击编辑标题</a:t>
              </a:r>
              <a:endParaRPr lang="en-GB" b="1">
                <a:solidFill>
                  <a:schemeClr val="accent5"/>
                </a:solidFill>
                <a:latin typeface="微软雅黑" panose="020B0503020204020204" pitchFamily="34" charset="-122"/>
                <a:ea typeface="微软雅黑" panose="020B0503020204020204" pitchFamily="34" charset="-122"/>
              </a:endParaRPr>
            </a:p>
          </p:txBody>
        </p:sp>
        <p:sp>
          <p:nvSpPr>
            <p:cNvPr id="52" name="Rectangle 48"/>
            <p:cNvSpPr/>
            <p:nvPr/>
          </p:nvSpPr>
          <p:spPr>
            <a:xfrm>
              <a:off x="581767" y="3351929"/>
              <a:ext cx="2269160" cy="646331"/>
            </a:xfrm>
            <a:prstGeom prst="rect">
              <a:avLst/>
            </a:prstGeom>
          </p:spPr>
          <p:txBody>
            <a:bodyPr wrap="square">
              <a:spAutoFit/>
            </a:bodyPr>
            <a:lstStyle/>
            <a:p>
              <a:r>
                <a:rPr lang="zh-CN" altLang="en-US" sz="1200">
                  <a:latin typeface="微软雅黑" panose="020B0503020204020204" pitchFamily="34" charset="-122"/>
                  <a:ea typeface="微软雅黑" panose="020B0503020204020204" pitchFamily="34" charset="-122"/>
                </a:rPr>
                <a:t>单击此处可编辑内容单击此处可编辑内容单击此处可编辑内容</a:t>
              </a:r>
              <a:endParaRPr lang="en-GB" sz="1200">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animEffect transition="in" filter="fade">
                                      <p:cBhvr>
                                        <p:cTn id="47" dur="500"/>
                                        <p:tgtEl>
                                          <p:spTgt spid="26"/>
                                        </p:tgtEl>
                                      </p:cBhvr>
                                    </p:animEffect>
                                  </p:childTnLst>
                                </p:cTn>
                              </p:par>
                            </p:childTnLst>
                          </p:cTn>
                        </p:par>
                        <p:par>
                          <p:cTn id="48" fill="hold">
                            <p:stCondLst>
                              <p:cond delay="4000"/>
                            </p:stCondLst>
                            <p:childTnLst>
                              <p:par>
                                <p:cTn id="49" presetID="22" presetClass="entr" presetSubtype="2"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right)">
                                      <p:cBhvr>
                                        <p:cTn id="51" dur="500"/>
                                        <p:tgtEl>
                                          <p:spTgt spid="7"/>
                                        </p:tgtEl>
                                      </p:cBhvr>
                                    </p:animEffect>
                                  </p:childTnLst>
                                </p:cTn>
                              </p:par>
                            </p:childTnLst>
                          </p:cTn>
                        </p:par>
                        <p:par>
                          <p:cTn id="52" fill="hold">
                            <p:stCondLst>
                              <p:cond delay="4500"/>
                            </p:stCondLst>
                            <p:childTnLst>
                              <p:par>
                                <p:cTn id="53" presetID="10"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par>
                          <p:cTn id="56" fill="hold">
                            <p:stCondLst>
                              <p:cond delay="5000"/>
                            </p:stCondLst>
                            <p:childTnLst>
                              <p:par>
                                <p:cTn id="57" presetID="22" presetClass="entr" presetSubtype="2"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right)">
                                      <p:cBhvr>
                                        <p:cTn id="59" dur="500"/>
                                        <p:tgtEl>
                                          <p:spTgt spid="29"/>
                                        </p:tgtEl>
                                      </p:cBhvr>
                                    </p:animEffect>
                                  </p:childTnLst>
                                </p:cTn>
                              </p:par>
                            </p:childTnLst>
                          </p:cTn>
                        </p:par>
                        <p:par>
                          <p:cTn id="60" fill="hold">
                            <p:stCondLst>
                              <p:cond delay="5500"/>
                            </p:stCondLst>
                            <p:childTnLst>
                              <p:par>
                                <p:cTn id="61" presetID="10" presetClass="entr" presetSubtype="0"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childTnLst>
                          </p:cTn>
                        </p:par>
                        <p:par>
                          <p:cTn id="64" fill="hold">
                            <p:stCondLst>
                              <p:cond delay="6000"/>
                            </p:stCondLst>
                            <p:childTnLst>
                              <p:par>
                                <p:cTn id="65" presetID="22" presetClass="entr" presetSubtype="2"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right)">
                                      <p:cBhvr>
                                        <p:cTn id="67" dur="500"/>
                                        <p:tgtEl>
                                          <p:spTgt spid="35"/>
                                        </p:tgtEl>
                                      </p:cBhvr>
                                    </p:animEffect>
                                  </p:childTnLst>
                                </p:cTn>
                              </p:par>
                            </p:childTnLst>
                          </p:cTn>
                        </p:par>
                        <p:par>
                          <p:cTn id="68" fill="hold">
                            <p:stCondLst>
                              <p:cond delay="6500"/>
                            </p:stCondLst>
                            <p:childTnLst>
                              <p:par>
                                <p:cTn id="69" presetID="10" presetClass="entr" presetSubtype="0"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childTnLst>
                                </p:cTn>
                              </p:par>
                            </p:childTnLst>
                          </p:cTn>
                        </p:par>
                        <p:par>
                          <p:cTn id="72" fill="hold">
                            <p:stCondLst>
                              <p:cond delay="7000"/>
                            </p:stCondLst>
                            <p:childTnLst>
                              <p:par>
                                <p:cTn id="73" presetID="22" presetClass="entr" presetSubtype="2" fill="hold" nodeType="after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wipe(right)">
                                      <p:cBhvr>
                                        <p:cTn id="75" dur="500"/>
                                        <p:tgtEl>
                                          <p:spTgt spid="41"/>
                                        </p:tgtEl>
                                      </p:cBhvr>
                                    </p:animEffect>
                                  </p:childTnLst>
                                </p:cTn>
                              </p:par>
                            </p:childTnLst>
                          </p:cTn>
                        </p:par>
                        <p:par>
                          <p:cTn id="76" fill="hold">
                            <p:stCondLst>
                              <p:cond delay="7500"/>
                            </p:stCondLst>
                            <p:childTnLst>
                              <p:par>
                                <p:cTn id="77" presetID="10" presetClass="entr" presetSubtype="0"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fade">
                                      <p:cBhvr>
                                        <p:cTn id="79" dur="500"/>
                                        <p:tgtEl>
                                          <p:spTgt spid="44"/>
                                        </p:tgtEl>
                                      </p:cBhvr>
                                    </p:animEffect>
                                  </p:childTnLst>
                                </p:cTn>
                              </p:par>
                            </p:childTnLst>
                          </p:cTn>
                        </p:par>
                        <p:par>
                          <p:cTn id="80" fill="hold">
                            <p:stCondLst>
                              <p:cond delay="8000"/>
                            </p:stCondLst>
                            <p:childTnLst>
                              <p:par>
                                <p:cTn id="81" presetID="22" presetClass="entr" presetSubtype="2"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right)">
                                      <p:cBhvr>
                                        <p:cTn id="83" dur="500"/>
                                        <p:tgtEl>
                                          <p:spTgt spid="47"/>
                                        </p:tgtEl>
                                      </p:cBhvr>
                                    </p:animEffect>
                                  </p:childTnLst>
                                </p:cTn>
                              </p:par>
                            </p:childTnLst>
                          </p:cTn>
                        </p:par>
                        <p:par>
                          <p:cTn id="84" fill="hold">
                            <p:stCondLst>
                              <p:cond delay="8500"/>
                            </p:stCondLst>
                            <p:childTnLst>
                              <p:par>
                                <p:cTn id="85" presetID="10" presetClass="entr" presetSubtype="0"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grpSp>
        <p:nvGrpSpPr>
          <p:cNvPr id="7" name="Group 3"/>
          <p:cNvGrpSpPr/>
          <p:nvPr/>
        </p:nvGrpSpPr>
        <p:grpSpPr>
          <a:xfrm>
            <a:off x="3031241" y="2222477"/>
            <a:ext cx="4121726" cy="1833447"/>
            <a:chOff x="3031241" y="2222477"/>
            <a:chExt cx="4121726" cy="1833447"/>
          </a:xfrm>
        </p:grpSpPr>
        <p:grpSp>
          <p:nvGrpSpPr>
            <p:cNvPr id="8" name="Group 14"/>
            <p:cNvGrpSpPr/>
            <p:nvPr/>
          </p:nvGrpSpPr>
          <p:grpSpPr>
            <a:xfrm flipH="1">
              <a:off x="3031241" y="2222477"/>
              <a:ext cx="4121726" cy="1833447"/>
              <a:chOff x="3876268" y="1741695"/>
              <a:chExt cx="4404882" cy="1959402"/>
            </a:xfrm>
          </p:grpSpPr>
          <p:grpSp>
            <p:nvGrpSpPr>
              <p:cNvPr id="10" name="Group 33"/>
              <p:cNvGrpSpPr/>
              <p:nvPr/>
            </p:nvGrpSpPr>
            <p:grpSpPr>
              <a:xfrm>
                <a:off x="3876268" y="1741695"/>
                <a:ext cx="4404882" cy="1959402"/>
                <a:chOff x="3237996" y="1785939"/>
                <a:chExt cx="4404882" cy="1959402"/>
              </a:xfrm>
            </p:grpSpPr>
            <p:sp>
              <p:nvSpPr>
                <p:cNvPr id="13" name="Rectangle 34"/>
                <p:cNvSpPr>
                  <a:spLocks noChangeArrowheads="1"/>
                </p:cNvSpPr>
                <p:nvPr/>
              </p:nvSpPr>
              <p:spPr bwMode="auto">
                <a:xfrm flipH="1">
                  <a:off x="3767775" y="1785939"/>
                  <a:ext cx="1639995" cy="1035295"/>
                </a:xfrm>
                <a:prstGeom prst="rect">
                  <a:avLst/>
                </a:prstGeom>
                <a:solidFill>
                  <a:schemeClr val="accent1"/>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sp>
              <p:nvSpPr>
                <p:cNvPr id="14" name="Rectangle 38"/>
                <p:cNvSpPr>
                  <a:spLocks noChangeArrowheads="1"/>
                </p:cNvSpPr>
                <p:nvPr/>
              </p:nvSpPr>
              <p:spPr bwMode="auto">
                <a:xfrm flipH="1">
                  <a:off x="6398591" y="3589676"/>
                  <a:ext cx="1244287" cy="155665"/>
                </a:xfrm>
                <a:prstGeom prst="rect">
                  <a:avLst/>
                </a:prstGeom>
                <a:solidFill>
                  <a:schemeClr val="accent1"/>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sp>
              <p:nvSpPr>
                <p:cNvPr id="15" name="Freeform 42"/>
                <p:cNvSpPr/>
                <p:nvPr/>
              </p:nvSpPr>
              <p:spPr bwMode="auto">
                <a:xfrm flipH="1">
                  <a:off x="5407769" y="1785939"/>
                  <a:ext cx="990821" cy="1959402"/>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1"/>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sp>
              <p:nvSpPr>
                <p:cNvPr id="16" name="Oval 40"/>
                <p:cNvSpPr/>
                <p:nvPr/>
              </p:nvSpPr>
              <p:spPr>
                <a:xfrm>
                  <a:off x="3237996" y="1785939"/>
                  <a:ext cx="1035295" cy="10352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ndParaRPr>
                </a:p>
              </p:txBody>
            </p:sp>
          </p:grpSp>
          <p:sp>
            <p:nvSpPr>
              <p:cNvPr id="11" name="Oval 35"/>
              <p:cNvSpPr/>
              <p:nvPr/>
            </p:nvSpPr>
            <p:spPr>
              <a:xfrm>
                <a:off x="3989228" y="1851755"/>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23B48"/>
                  </a:solidFill>
                  <a:latin typeface="微软雅黑" panose="020B0503020204020204" pitchFamily="34" charset="-122"/>
                </a:endParaRPr>
              </a:p>
            </p:txBody>
          </p:sp>
        </p:grpSp>
        <p:sp>
          <p:nvSpPr>
            <p:cNvPr id="9" name="Shape 2102"/>
            <p:cNvSpPr/>
            <p:nvPr/>
          </p:nvSpPr>
          <p:spPr>
            <a:xfrm>
              <a:off x="6432083" y="2522136"/>
              <a:ext cx="473021" cy="37840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nvGrpSpPr>
          <p:cNvPr id="17" name="Group 4"/>
          <p:cNvGrpSpPr/>
          <p:nvPr/>
        </p:nvGrpSpPr>
        <p:grpSpPr>
          <a:xfrm>
            <a:off x="3031241" y="3232838"/>
            <a:ext cx="4121726" cy="980307"/>
            <a:chOff x="3031241" y="3232838"/>
            <a:chExt cx="4121726" cy="980307"/>
          </a:xfrm>
        </p:grpSpPr>
        <p:grpSp>
          <p:nvGrpSpPr>
            <p:cNvPr id="18" name="Group 13"/>
            <p:cNvGrpSpPr/>
            <p:nvPr/>
          </p:nvGrpSpPr>
          <p:grpSpPr>
            <a:xfrm flipH="1">
              <a:off x="3031241" y="3232838"/>
              <a:ext cx="4121726" cy="980307"/>
              <a:chOff x="3876268" y="2821466"/>
              <a:chExt cx="4404882" cy="1047652"/>
            </a:xfrm>
          </p:grpSpPr>
          <p:grpSp>
            <p:nvGrpSpPr>
              <p:cNvPr id="20" name="Group 41"/>
              <p:cNvGrpSpPr/>
              <p:nvPr/>
            </p:nvGrpSpPr>
            <p:grpSpPr>
              <a:xfrm>
                <a:off x="3876268" y="2821466"/>
                <a:ext cx="4404882" cy="1047652"/>
                <a:chOff x="3237996" y="2865710"/>
                <a:chExt cx="4404882" cy="1047652"/>
              </a:xfrm>
            </p:grpSpPr>
            <p:sp>
              <p:nvSpPr>
                <p:cNvPr id="22" name="Rectangle 35"/>
                <p:cNvSpPr>
                  <a:spLocks noChangeArrowheads="1"/>
                </p:cNvSpPr>
                <p:nvPr/>
              </p:nvSpPr>
              <p:spPr bwMode="auto">
                <a:xfrm flipH="1">
                  <a:off x="3767775" y="2865710"/>
                  <a:ext cx="1639995" cy="1032825"/>
                </a:xfrm>
                <a:prstGeom prst="rect">
                  <a:avLst/>
                </a:prstGeom>
                <a:solidFill>
                  <a:schemeClr val="accent2"/>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sp>
              <p:nvSpPr>
                <p:cNvPr id="23" name="Rectangle 39"/>
                <p:cNvSpPr>
                  <a:spLocks noChangeArrowheads="1"/>
                </p:cNvSpPr>
                <p:nvPr/>
              </p:nvSpPr>
              <p:spPr bwMode="auto">
                <a:xfrm flipH="1">
                  <a:off x="6398591" y="3757697"/>
                  <a:ext cx="1244287" cy="155665"/>
                </a:xfrm>
                <a:prstGeom prst="rect">
                  <a:avLst/>
                </a:prstGeom>
                <a:solidFill>
                  <a:schemeClr val="accent2"/>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sp>
              <p:nvSpPr>
                <p:cNvPr id="24" name="Freeform 43"/>
                <p:cNvSpPr/>
                <p:nvPr/>
              </p:nvSpPr>
              <p:spPr bwMode="auto">
                <a:xfrm flipH="1">
                  <a:off x="5407769" y="2865710"/>
                  <a:ext cx="990821" cy="1047650"/>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3">
                      <a:moveTo>
                        <a:pt x="0" y="361"/>
                      </a:moveTo>
                      <a:lnTo>
                        <a:pt x="401" y="0"/>
                      </a:lnTo>
                      <a:lnTo>
                        <a:pt x="401" y="418"/>
                      </a:lnTo>
                      <a:lnTo>
                        <a:pt x="0" y="424"/>
                      </a:lnTo>
                      <a:lnTo>
                        <a:pt x="0" y="361"/>
                      </a:lnTo>
                      <a:close/>
                    </a:path>
                  </a:pathLst>
                </a:custGeom>
                <a:solidFill>
                  <a:schemeClr val="accent2"/>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sp>
              <p:nvSpPr>
                <p:cNvPr id="25" name="Oval 50"/>
                <p:cNvSpPr/>
                <p:nvPr/>
              </p:nvSpPr>
              <p:spPr>
                <a:xfrm>
                  <a:off x="3237996" y="2866143"/>
                  <a:ext cx="1035295" cy="1035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ndParaRPr>
                </a:p>
              </p:txBody>
            </p:sp>
          </p:grpSp>
          <p:sp>
            <p:nvSpPr>
              <p:cNvPr id="21" name="Oval 43"/>
              <p:cNvSpPr/>
              <p:nvPr/>
            </p:nvSpPr>
            <p:spPr>
              <a:xfrm>
                <a:off x="3989228" y="2931239"/>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C000"/>
                  </a:solidFill>
                  <a:latin typeface="微软雅黑" panose="020B0503020204020204" pitchFamily="34" charset="-122"/>
                </a:endParaRPr>
              </a:p>
            </p:txBody>
          </p:sp>
        </p:grpSp>
        <p:sp>
          <p:nvSpPr>
            <p:cNvPr id="19" name="Freeform 28"/>
            <p:cNvSpPr/>
            <p:nvPr/>
          </p:nvSpPr>
          <p:spPr bwMode="auto">
            <a:xfrm>
              <a:off x="6529452" y="3525293"/>
              <a:ext cx="278281" cy="39227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accent2"/>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grpSp>
      <p:grpSp>
        <p:nvGrpSpPr>
          <p:cNvPr id="26" name="Group 5"/>
          <p:cNvGrpSpPr/>
          <p:nvPr/>
        </p:nvGrpSpPr>
        <p:grpSpPr>
          <a:xfrm>
            <a:off x="3031241" y="4224704"/>
            <a:ext cx="4121726" cy="985332"/>
            <a:chOff x="3031241" y="4224704"/>
            <a:chExt cx="4121726" cy="985332"/>
          </a:xfrm>
        </p:grpSpPr>
        <p:grpSp>
          <p:nvGrpSpPr>
            <p:cNvPr id="27" name="Group 12"/>
            <p:cNvGrpSpPr/>
            <p:nvPr/>
          </p:nvGrpSpPr>
          <p:grpSpPr>
            <a:xfrm flipH="1">
              <a:off x="3031241" y="4224704"/>
              <a:ext cx="4121726" cy="985332"/>
              <a:chOff x="3876268" y="3881472"/>
              <a:chExt cx="4404882" cy="1053023"/>
            </a:xfrm>
          </p:grpSpPr>
          <p:grpSp>
            <p:nvGrpSpPr>
              <p:cNvPr id="29" name="Group 51"/>
              <p:cNvGrpSpPr/>
              <p:nvPr/>
            </p:nvGrpSpPr>
            <p:grpSpPr>
              <a:xfrm>
                <a:off x="3876268" y="3881472"/>
                <a:ext cx="4404882" cy="1053023"/>
                <a:chOff x="3237996" y="3925716"/>
                <a:chExt cx="4404882" cy="1053023"/>
              </a:xfrm>
            </p:grpSpPr>
            <p:sp>
              <p:nvSpPr>
                <p:cNvPr id="31" name="Rectangle 36"/>
                <p:cNvSpPr>
                  <a:spLocks noChangeArrowheads="1"/>
                </p:cNvSpPr>
                <p:nvPr/>
              </p:nvSpPr>
              <p:spPr bwMode="auto">
                <a:xfrm flipH="1">
                  <a:off x="3767775" y="3943011"/>
                  <a:ext cx="1639995" cy="1035295"/>
                </a:xfrm>
                <a:prstGeom prst="rect">
                  <a:avLst/>
                </a:prstGeom>
                <a:solidFill>
                  <a:schemeClr val="accent3"/>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sp>
              <p:nvSpPr>
                <p:cNvPr id="32" name="Rectangle 40"/>
                <p:cNvSpPr>
                  <a:spLocks noChangeArrowheads="1"/>
                </p:cNvSpPr>
                <p:nvPr/>
              </p:nvSpPr>
              <p:spPr bwMode="auto">
                <a:xfrm flipH="1">
                  <a:off x="6398591" y="3925716"/>
                  <a:ext cx="1244287" cy="160606"/>
                </a:xfrm>
                <a:prstGeom prst="rect">
                  <a:avLst/>
                </a:prstGeom>
                <a:solidFill>
                  <a:schemeClr val="accent3"/>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sp>
              <p:nvSpPr>
                <p:cNvPr id="33" name="Freeform 45"/>
                <p:cNvSpPr/>
                <p:nvPr/>
              </p:nvSpPr>
              <p:spPr bwMode="auto">
                <a:xfrm flipH="1">
                  <a:off x="5407769" y="3925716"/>
                  <a:ext cx="990821" cy="1052592"/>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3"/>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sp>
              <p:nvSpPr>
                <p:cNvPr id="34" name="Oval 58"/>
                <p:cNvSpPr/>
                <p:nvPr/>
              </p:nvSpPr>
              <p:spPr>
                <a:xfrm>
                  <a:off x="3237996" y="3943444"/>
                  <a:ext cx="1035295" cy="10352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ndParaRPr>
                </a:p>
              </p:txBody>
            </p:sp>
          </p:grpSp>
          <p:sp>
            <p:nvSpPr>
              <p:cNvPr id="30" name="Oval 53"/>
              <p:cNvSpPr/>
              <p:nvPr/>
            </p:nvSpPr>
            <p:spPr>
              <a:xfrm>
                <a:off x="3989228" y="4009186"/>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00BBD6"/>
                  </a:solidFill>
                  <a:latin typeface="微软雅黑" panose="020B0503020204020204" pitchFamily="34" charset="-122"/>
                </a:endParaRPr>
              </a:p>
            </p:txBody>
          </p:sp>
        </p:grpSp>
        <p:sp>
          <p:nvSpPr>
            <p:cNvPr id="28" name="Freeform 61"/>
            <p:cNvSpPr>
              <a:spLocks noEditPoints="1"/>
            </p:cNvSpPr>
            <p:nvPr/>
          </p:nvSpPr>
          <p:spPr bwMode="auto">
            <a:xfrm>
              <a:off x="6472235" y="4547297"/>
              <a:ext cx="432870" cy="339742"/>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3"/>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grpSp>
      <p:grpSp>
        <p:nvGrpSpPr>
          <p:cNvPr id="35" name="Group 6"/>
          <p:cNvGrpSpPr/>
          <p:nvPr/>
        </p:nvGrpSpPr>
        <p:grpSpPr>
          <a:xfrm>
            <a:off x="3031241" y="4386546"/>
            <a:ext cx="4121726" cy="1828824"/>
            <a:chOff x="3031241" y="4386546"/>
            <a:chExt cx="4121726" cy="1828824"/>
          </a:xfrm>
        </p:grpSpPr>
        <p:grpSp>
          <p:nvGrpSpPr>
            <p:cNvPr id="36" name="Group 11"/>
            <p:cNvGrpSpPr/>
            <p:nvPr/>
          </p:nvGrpSpPr>
          <p:grpSpPr>
            <a:xfrm flipH="1">
              <a:off x="3031241" y="4386546"/>
              <a:ext cx="4121726" cy="1828824"/>
              <a:chOff x="3876268" y="4054432"/>
              <a:chExt cx="4404882" cy="1954461"/>
            </a:xfrm>
          </p:grpSpPr>
          <p:grpSp>
            <p:nvGrpSpPr>
              <p:cNvPr id="38" name="Group 59"/>
              <p:cNvGrpSpPr/>
              <p:nvPr/>
            </p:nvGrpSpPr>
            <p:grpSpPr>
              <a:xfrm>
                <a:off x="3876268" y="4054432"/>
                <a:ext cx="4404882" cy="1954461"/>
                <a:chOff x="3237996" y="4098676"/>
                <a:chExt cx="4404882" cy="1954461"/>
              </a:xfrm>
            </p:grpSpPr>
            <p:sp>
              <p:nvSpPr>
                <p:cNvPr id="40" name="Rectangle 37"/>
                <p:cNvSpPr>
                  <a:spLocks noChangeArrowheads="1"/>
                </p:cNvSpPr>
                <p:nvPr/>
              </p:nvSpPr>
              <p:spPr bwMode="auto">
                <a:xfrm flipH="1">
                  <a:off x="3767775" y="5017842"/>
                  <a:ext cx="1639995" cy="1035295"/>
                </a:xfrm>
                <a:prstGeom prst="rect">
                  <a:avLst/>
                </a:prstGeom>
                <a:solidFill>
                  <a:schemeClr val="accent4"/>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sp>
              <p:nvSpPr>
                <p:cNvPr id="41" name="Rectangle 41"/>
                <p:cNvSpPr>
                  <a:spLocks noChangeArrowheads="1"/>
                </p:cNvSpPr>
                <p:nvPr/>
              </p:nvSpPr>
              <p:spPr bwMode="auto">
                <a:xfrm flipH="1">
                  <a:off x="6398591" y="4098676"/>
                  <a:ext cx="1244287" cy="155665"/>
                </a:xfrm>
                <a:prstGeom prst="rect">
                  <a:avLst/>
                </a:prstGeom>
                <a:solidFill>
                  <a:schemeClr val="accent4"/>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sp>
              <p:nvSpPr>
                <p:cNvPr id="42" name="Freeform 44"/>
                <p:cNvSpPr/>
                <p:nvPr/>
              </p:nvSpPr>
              <p:spPr bwMode="auto">
                <a:xfrm flipH="1">
                  <a:off x="5407769" y="4098676"/>
                  <a:ext cx="990821" cy="1954461"/>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sp>
              <p:nvSpPr>
                <p:cNvPr id="43" name="Oval 64"/>
                <p:cNvSpPr/>
                <p:nvPr/>
              </p:nvSpPr>
              <p:spPr>
                <a:xfrm>
                  <a:off x="3237996" y="5017841"/>
                  <a:ext cx="1035295" cy="1035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ndParaRPr>
                </a:p>
              </p:txBody>
            </p:sp>
          </p:grpSp>
          <p:sp>
            <p:nvSpPr>
              <p:cNvPr id="39" name="Oval 60"/>
              <p:cNvSpPr/>
              <p:nvPr/>
            </p:nvSpPr>
            <p:spPr>
              <a:xfrm>
                <a:off x="3989229" y="5088670"/>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937963"/>
                  </a:solidFill>
                  <a:latin typeface="微软雅黑" panose="020B0503020204020204" pitchFamily="34" charset="-122"/>
                </a:endParaRPr>
              </a:p>
            </p:txBody>
          </p:sp>
        </p:grpSp>
        <p:sp>
          <p:nvSpPr>
            <p:cNvPr id="37" name="Freeform 81"/>
            <p:cNvSpPr>
              <a:spLocks noEditPoints="1"/>
            </p:cNvSpPr>
            <p:nvPr/>
          </p:nvSpPr>
          <p:spPr bwMode="auto">
            <a:xfrm>
              <a:off x="6468227" y="5534859"/>
              <a:ext cx="400730" cy="392275"/>
            </a:xfrm>
            <a:custGeom>
              <a:avLst/>
              <a:gdLst>
                <a:gd name="T0" fmla="*/ 86 w 100"/>
                <a:gd name="T1" fmla="*/ 61 h 98"/>
                <a:gd name="T2" fmla="*/ 100 w 100"/>
                <a:gd name="T3" fmla="*/ 55 h 98"/>
                <a:gd name="T4" fmla="*/ 100 w 100"/>
                <a:gd name="T5" fmla="*/ 44 h 98"/>
                <a:gd name="T6" fmla="*/ 86 w 100"/>
                <a:gd name="T7" fmla="*/ 38 h 98"/>
                <a:gd name="T8" fmla="*/ 84 w 100"/>
                <a:gd name="T9" fmla="*/ 32 h 98"/>
                <a:gd name="T10" fmla="*/ 89 w 100"/>
                <a:gd name="T11" fmla="*/ 18 h 98"/>
                <a:gd name="T12" fmla="*/ 82 w 100"/>
                <a:gd name="T13" fmla="*/ 11 h 98"/>
                <a:gd name="T14" fmla="*/ 68 w 100"/>
                <a:gd name="T15" fmla="*/ 16 h 98"/>
                <a:gd name="T16" fmla="*/ 62 w 100"/>
                <a:gd name="T17" fmla="*/ 14 h 98"/>
                <a:gd name="T18" fmla="*/ 56 w 100"/>
                <a:gd name="T19" fmla="*/ 0 h 98"/>
                <a:gd name="T20" fmla="*/ 45 w 100"/>
                <a:gd name="T21" fmla="*/ 0 h 98"/>
                <a:gd name="T22" fmla="*/ 39 w 100"/>
                <a:gd name="T23" fmla="*/ 14 h 98"/>
                <a:gd name="T24" fmla="*/ 33 w 100"/>
                <a:gd name="T25" fmla="*/ 16 h 98"/>
                <a:gd name="T26" fmla="*/ 19 w 100"/>
                <a:gd name="T27" fmla="*/ 11 h 98"/>
                <a:gd name="T28" fmla="*/ 11 w 100"/>
                <a:gd name="T29" fmla="*/ 18 h 98"/>
                <a:gd name="T30" fmla="*/ 17 w 100"/>
                <a:gd name="T31" fmla="*/ 32 h 98"/>
                <a:gd name="T32" fmla="*/ 15 w 100"/>
                <a:gd name="T33" fmla="*/ 38 h 98"/>
                <a:gd name="T34" fmla="*/ 0 w 100"/>
                <a:gd name="T35" fmla="*/ 45 h 98"/>
                <a:gd name="T36" fmla="*/ 0 w 100"/>
                <a:gd name="T37" fmla="*/ 55 h 98"/>
                <a:gd name="T38" fmla="*/ 15 w 100"/>
                <a:gd name="T39" fmla="*/ 61 h 98"/>
                <a:gd name="T40" fmla="*/ 17 w 100"/>
                <a:gd name="T41" fmla="*/ 67 h 98"/>
                <a:gd name="T42" fmla="*/ 12 w 100"/>
                <a:gd name="T43" fmla="*/ 80 h 98"/>
                <a:gd name="T44" fmla="*/ 19 w 100"/>
                <a:gd name="T45" fmla="*/ 88 h 98"/>
                <a:gd name="T46" fmla="*/ 33 w 100"/>
                <a:gd name="T47" fmla="*/ 83 h 98"/>
                <a:gd name="T48" fmla="*/ 39 w 100"/>
                <a:gd name="T49" fmla="*/ 85 h 98"/>
                <a:gd name="T50" fmla="*/ 45 w 100"/>
                <a:gd name="T51" fmla="*/ 98 h 98"/>
                <a:gd name="T52" fmla="*/ 56 w 100"/>
                <a:gd name="T53" fmla="*/ 98 h 98"/>
                <a:gd name="T54" fmla="*/ 62 w 100"/>
                <a:gd name="T55" fmla="*/ 85 h 98"/>
                <a:gd name="T56" fmla="*/ 68 w 100"/>
                <a:gd name="T57" fmla="*/ 82 h 98"/>
                <a:gd name="T58" fmla="*/ 82 w 100"/>
                <a:gd name="T59" fmla="*/ 88 h 98"/>
                <a:gd name="T60" fmla="*/ 90 w 100"/>
                <a:gd name="T61" fmla="*/ 80 h 98"/>
                <a:gd name="T62" fmla="*/ 84 w 100"/>
                <a:gd name="T63" fmla="*/ 67 h 98"/>
                <a:gd name="T64" fmla="*/ 86 w 100"/>
                <a:gd name="T65" fmla="*/ 61 h 98"/>
                <a:gd name="T66" fmla="*/ 86 w 100"/>
                <a:gd name="T67" fmla="*/ 61 h 98"/>
                <a:gd name="T68" fmla="*/ 50 w 100"/>
                <a:gd name="T69" fmla="*/ 65 h 98"/>
                <a:gd name="T70" fmla="*/ 35 w 100"/>
                <a:gd name="T71" fmla="*/ 50 h 98"/>
                <a:gd name="T72" fmla="*/ 50 w 100"/>
                <a:gd name="T73" fmla="*/ 33 h 98"/>
                <a:gd name="T74" fmla="*/ 66 w 100"/>
                <a:gd name="T75" fmla="*/ 50 h 98"/>
                <a:gd name="T76" fmla="*/ 50 w 100"/>
                <a:gd name="T7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chemeClr val="accent4"/>
            </a:solidFill>
            <a:ln>
              <a:noFill/>
            </a:ln>
          </p:spPr>
          <p:txBody>
            <a:bodyPr vert="horz" wrap="square" lIns="91440" tIns="45720" rIns="91440" bIns="45720" numCol="1" anchor="t" anchorCtr="0" compatLnSpc="1"/>
            <a:lstStyle/>
            <a:p>
              <a:endParaRPr lang="en-US">
                <a:latin typeface="微软雅黑" panose="020B0503020204020204" pitchFamily="34" charset="-122"/>
              </a:endParaRPr>
            </a:p>
          </p:txBody>
        </p:sp>
      </p:grpSp>
      <p:sp>
        <p:nvSpPr>
          <p:cNvPr id="44" name="Text Placeholder 9"/>
          <p:cNvSpPr txBox="1"/>
          <p:nvPr/>
        </p:nvSpPr>
        <p:spPr>
          <a:xfrm>
            <a:off x="7520052" y="2487236"/>
            <a:ext cx="3038847" cy="4482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a:latin typeface="微软雅黑" panose="020B0503020204020204" pitchFamily="34" charset="-122"/>
                <a:ea typeface="微软雅黑" panose="020B0503020204020204" pitchFamily="34" charset="-122"/>
              </a:rPr>
              <a:t>单击此处可编辑内容单击此处可编辑内容单击此处可编辑内容</a:t>
            </a:r>
            <a:endParaRPr lang="en-AU" sz="1400">
              <a:latin typeface="微软雅黑" panose="020B0503020204020204" pitchFamily="34" charset="-122"/>
            </a:endParaRPr>
          </a:p>
        </p:txBody>
      </p:sp>
      <p:sp>
        <p:nvSpPr>
          <p:cNvPr id="45" name="Text Placeholder 9"/>
          <p:cNvSpPr txBox="1"/>
          <p:nvPr/>
        </p:nvSpPr>
        <p:spPr>
          <a:xfrm>
            <a:off x="7520053" y="3490125"/>
            <a:ext cx="3038847" cy="4482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a:latin typeface="微软雅黑" panose="020B0503020204020204" pitchFamily="34" charset="-122"/>
                <a:ea typeface="微软雅黑" panose="020B0503020204020204" pitchFamily="34" charset="-122"/>
              </a:rPr>
              <a:t>单击此处可编辑内容单击此处可编辑内容单击此处可编辑内容</a:t>
            </a:r>
            <a:endParaRPr lang="en-AU" sz="1400">
              <a:latin typeface="微软雅黑" panose="020B0503020204020204" pitchFamily="34" charset="-122"/>
            </a:endParaRPr>
          </a:p>
        </p:txBody>
      </p:sp>
      <p:sp>
        <p:nvSpPr>
          <p:cNvPr id="46" name="Text Placeholder 9"/>
          <p:cNvSpPr txBox="1"/>
          <p:nvPr/>
        </p:nvSpPr>
        <p:spPr>
          <a:xfrm>
            <a:off x="7520053" y="4493067"/>
            <a:ext cx="3038847" cy="4482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a:latin typeface="微软雅黑" panose="020B0503020204020204" pitchFamily="34" charset="-122"/>
                <a:ea typeface="微软雅黑" panose="020B0503020204020204" pitchFamily="34" charset="-122"/>
              </a:rPr>
              <a:t>单击此处可编辑内容单击此处可编辑内容单击此处可编辑内容</a:t>
            </a:r>
            <a:endParaRPr lang="en-AU" sz="1400">
              <a:latin typeface="微软雅黑" panose="020B0503020204020204" pitchFamily="34" charset="-122"/>
            </a:endParaRPr>
          </a:p>
        </p:txBody>
      </p:sp>
      <p:sp>
        <p:nvSpPr>
          <p:cNvPr id="47" name="Text Placeholder 9"/>
          <p:cNvSpPr txBox="1"/>
          <p:nvPr/>
        </p:nvSpPr>
        <p:spPr>
          <a:xfrm>
            <a:off x="7520052" y="5496009"/>
            <a:ext cx="3038847" cy="4482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400">
                <a:latin typeface="微软雅黑" panose="020B0503020204020204" pitchFamily="34" charset="-122"/>
                <a:ea typeface="微软雅黑" panose="020B0503020204020204" pitchFamily="34" charset="-122"/>
              </a:rPr>
              <a:t>单击此处可编辑内容单击此处可编辑内容单击此处可编辑内容</a:t>
            </a:r>
            <a:endParaRPr lang="en-AU" sz="1400">
              <a:latin typeface="微软雅黑" panose="020B0503020204020204" pitchFamily="34" charset="-122"/>
            </a:endParaRPr>
          </a:p>
        </p:txBody>
      </p:sp>
      <p:sp>
        <p:nvSpPr>
          <p:cNvPr id="48" name="Text Placeholder 8"/>
          <p:cNvSpPr txBox="1"/>
          <p:nvPr/>
        </p:nvSpPr>
        <p:spPr>
          <a:xfrm>
            <a:off x="4953000" y="2522136"/>
            <a:ext cx="1295540" cy="33554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a:solidFill>
                  <a:schemeClr val="bg1"/>
                </a:solidFill>
                <a:latin typeface="微软雅黑" panose="020B0503020204020204" pitchFamily="34" charset="-122"/>
                <a:ea typeface="微软雅黑" panose="020B0503020204020204" pitchFamily="34" charset="-122"/>
              </a:rPr>
              <a:t>关键词</a:t>
            </a:r>
            <a:endParaRPr lang="en-AU">
              <a:solidFill>
                <a:schemeClr val="bg1"/>
              </a:solidFill>
              <a:latin typeface="微软雅黑" panose="020B0503020204020204" pitchFamily="34" charset="-122"/>
            </a:endParaRPr>
          </a:p>
        </p:txBody>
      </p:sp>
      <p:sp>
        <p:nvSpPr>
          <p:cNvPr id="49" name="Text Placeholder 8"/>
          <p:cNvSpPr txBox="1"/>
          <p:nvPr/>
        </p:nvSpPr>
        <p:spPr>
          <a:xfrm>
            <a:off x="4961795" y="3559550"/>
            <a:ext cx="1295540" cy="33554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a:solidFill>
                  <a:schemeClr val="bg1"/>
                </a:solidFill>
                <a:latin typeface="微软雅黑" panose="020B0503020204020204" pitchFamily="34" charset="-122"/>
                <a:ea typeface="微软雅黑" panose="020B0503020204020204" pitchFamily="34" charset="-122"/>
              </a:rPr>
              <a:t>关键词</a:t>
            </a:r>
            <a:endParaRPr lang="en-AU">
              <a:solidFill>
                <a:schemeClr val="bg1"/>
              </a:solidFill>
              <a:latin typeface="微软雅黑" panose="020B0503020204020204" pitchFamily="34" charset="-122"/>
            </a:endParaRPr>
          </a:p>
        </p:txBody>
      </p:sp>
      <p:sp>
        <p:nvSpPr>
          <p:cNvPr id="50" name="Text Placeholder 8"/>
          <p:cNvSpPr txBox="1"/>
          <p:nvPr/>
        </p:nvSpPr>
        <p:spPr>
          <a:xfrm>
            <a:off x="4965867" y="4539450"/>
            <a:ext cx="1295540" cy="33554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a:solidFill>
                  <a:schemeClr val="bg1"/>
                </a:solidFill>
                <a:latin typeface="微软雅黑" panose="020B0503020204020204" pitchFamily="34" charset="-122"/>
                <a:ea typeface="微软雅黑" panose="020B0503020204020204" pitchFamily="34" charset="-122"/>
              </a:rPr>
              <a:t>关键词</a:t>
            </a:r>
            <a:endParaRPr lang="en-AU">
              <a:solidFill>
                <a:schemeClr val="bg1"/>
              </a:solidFill>
              <a:latin typeface="微软雅黑" panose="020B0503020204020204" pitchFamily="34" charset="-122"/>
            </a:endParaRPr>
          </a:p>
        </p:txBody>
      </p:sp>
      <p:sp>
        <p:nvSpPr>
          <p:cNvPr id="51" name="Text Placeholder 8"/>
          <p:cNvSpPr txBox="1"/>
          <p:nvPr/>
        </p:nvSpPr>
        <p:spPr>
          <a:xfrm>
            <a:off x="4961795" y="5563226"/>
            <a:ext cx="1295540" cy="33554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a:solidFill>
                  <a:schemeClr val="bg1"/>
                </a:solidFill>
                <a:latin typeface="微软雅黑" panose="020B0503020204020204" pitchFamily="34" charset="-122"/>
                <a:ea typeface="微软雅黑" panose="020B0503020204020204" pitchFamily="34" charset="-122"/>
              </a:rPr>
              <a:t>关键词</a:t>
            </a:r>
            <a:endParaRPr lang="en-AU">
              <a:solidFill>
                <a:schemeClr val="bg1"/>
              </a:solidFill>
              <a:latin typeface="微软雅黑" panose="020B0503020204020204" pitchFamily="34" charset="-122"/>
            </a:endParaRPr>
          </a:p>
        </p:txBody>
      </p:sp>
      <p:grpSp>
        <p:nvGrpSpPr>
          <p:cNvPr id="52" name="Group 67"/>
          <p:cNvGrpSpPr/>
          <p:nvPr/>
        </p:nvGrpSpPr>
        <p:grpSpPr>
          <a:xfrm>
            <a:off x="705364" y="2937461"/>
            <a:ext cx="2393449" cy="2403462"/>
            <a:chOff x="705364" y="2937461"/>
            <a:chExt cx="2393449" cy="2403462"/>
          </a:xfrm>
        </p:grpSpPr>
        <p:sp>
          <p:nvSpPr>
            <p:cNvPr id="53" name="Freeform 5"/>
            <p:cNvSpPr/>
            <p:nvPr/>
          </p:nvSpPr>
          <p:spPr bwMode="auto">
            <a:xfrm flipH="1">
              <a:off x="705364" y="2937461"/>
              <a:ext cx="2393448" cy="2403461"/>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1"/>
            </a:solidFill>
            <a:ln>
              <a:noFill/>
            </a:ln>
          </p:spPr>
          <p:txBody>
            <a:bodyPr vert="horz" wrap="square" lIns="0" tIns="0" rIns="0" bIns="0" numCol="1" anchor="ctr" anchorCtr="0" compatLnSpc="1"/>
            <a:lstStyle/>
            <a:p>
              <a:pPr algn="ctr"/>
              <a:endParaRPr lang="en-US">
                <a:latin typeface="微软雅黑" panose="020B0503020204020204" pitchFamily="34" charset="-122"/>
              </a:endParaRPr>
            </a:p>
          </p:txBody>
        </p:sp>
        <p:sp>
          <p:nvSpPr>
            <p:cNvPr id="54" name="Freeform 6"/>
            <p:cNvSpPr/>
            <p:nvPr/>
          </p:nvSpPr>
          <p:spPr bwMode="auto">
            <a:xfrm flipH="1">
              <a:off x="705364" y="2937461"/>
              <a:ext cx="1199729" cy="157426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4"/>
            </a:solidFill>
            <a:ln>
              <a:noFill/>
            </a:ln>
          </p:spPr>
          <p:txBody>
            <a:bodyPr vert="horz" wrap="square" lIns="0" tIns="0" rIns="0" bIns="0" numCol="1" anchor="ctr" anchorCtr="0" compatLnSpc="1"/>
            <a:lstStyle/>
            <a:p>
              <a:pPr algn="ctr"/>
              <a:endParaRPr lang="en-US">
                <a:latin typeface="微软雅黑" panose="020B0503020204020204" pitchFamily="34" charset="-122"/>
              </a:endParaRPr>
            </a:p>
          </p:txBody>
        </p:sp>
        <p:sp>
          <p:nvSpPr>
            <p:cNvPr id="55" name="Oval 7"/>
            <p:cNvSpPr>
              <a:spLocks noChangeArrowheads="1"/>
            </p:cNvSpPr>
            <p:nvPr/>
          </p:nvSpPr>
          <p:spPr bwMode="auto">
            <a:xfrm flipH="1">
              <a:off x="1530552" y="2937461"/>
              <a:ext cx="743071" cy="747076"/>
            </a:xfrm>
            <a:prstGeom prst="ellipse">
              <a:avLst/>
            </a:prstGeom>
            <a:solidFill>
              <a:schemeClr val="accent1"/>
            </a:solidFill>
            <a:ln>
              <a:noFill/>
            </a:ln>
          </p:spPr>
          <p:txBody>
            <a:bodyPr vert="horz" wrap="square" lIns="0" tIns="0" rIns="0" bIns="0" numCol="1" anchor="ctr" anchorCtr="0" compatLnSpc="1"/>
            <a:lstStyle/>
            <a:p>
              <a:pPr algn="ctr"/>
              <a:endParaRPr lang="en-US">
                <a:solidFill>
                  <a:schemeClr val="bg1"/>
                </a:solidFill>
                <a:latin typeface="Lato Bold" panose="020F0802020204030203" pitchFamily="34" charset="0"/>
              </a:endParaRPr>
            </a:p>
          </p:txBody>
        </p:sp>
        <p:sp>
          <p:nvSpPr>
            <p:cNvPr id="56" name="Freeform 8"/>
            <p:cNvSpPr/>
            <p:nvPr/>
          </p:nvSpPr>
          <p:spPr bwMode="auto">
            <a:xfrm flipH="1">
              <a:off x="705364" y="4137190"/>
              <a:ext cx="1568259" cy="1203733"/>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3"/>
            </a:solidFill>
            <a:ln>
              <a:noFill/>
            </a:ln>
          </p:spPr>
          <p:txBody>
            <a:bodyPr vert="horz" wrap="square" lIns="0" tIns="0" rIns="0" bIns="0" numCol="1" anchor="ctr" anchorCtr="0" compatLnSpc="1"/>
            <a:lstStyle/>
            <a:p>
              <a:pPr algn="ctr"/>
              <a:endParaRPr lang="en-US">
                <a:latin typeface="微软雅黑" panose="020B0503020204020204" pitchFamily="34" charset="-122"/>
              </a:endParaRPr>
            </a:p>
          </p:txBody>
        </p:sp>
        <p:sp>
          <p:nvSpPr>
            <p:cNvPr id="57" name="Oval 9"/>
            <p:cNvSpPr>
              <a:spLocks noChangeArrowheads="1"/>
            </p:cNvSpPr>
            <p:nvPr/>
          </p:nvSpPr>
          <p:spPr bwMode="auto">
            <a:xfrm flipH="1">
              <a:off x="705364" y="3764652"/>
              <a:ext cx="745073" cy="747076"/>
            </a:xfrm>
            <a:prstGeom prst="ellipse">
              <a:avLst/>
            </a:prstGeom>
            <a:solidFill>
              <a:schemeClr val="accent4"/>
            </a:solidFill>
            <a:ln>
              <a:noFill/>
            </a:ln>
          </p:spPr>
          <p:txBody>
            <a:bodyPr vert="horz" wrap="square" lIns="0" tIns="0" rIns="0" bIns="0" numCol="1" anchor="ctr" anchorCtr="0" compatLnSpc="1"/>
            <a:lstStyle/>
            <a:p>
              <a:pPr algn="ctr"/>
              <a:endParaRPr lang="en-US">
                <a:solidFill>
                  <a:schemeClr val="bg1"/>
                </a:solidFill>
                <a:latin typeface="Lato Bold" panose="020F0802020204030203" pitchFamily="34" charset="0"/>
              </a:endParaRPr>
            </a:p>
          </p:txBody>
        </p:sp>
        <p:sp>
          <p:nvSpPr>
            <p:cNvPr id="58" name="Freeform 10"/>
            <p:cNvSpPr/>
            <p:nvPr/>
          </p:nvSpPr>
          <p:spPr bwMode="auto">
            <a:xfrm flipH="1">
              <a:off x="1905093" y="3764652"/>
              <a:ext cx="1193719" cy="1576271"/>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1"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2"/>
            </a:solidFill>
            <a:ln>
              <a:noFill/>
            </a:ln>
          </p:spPr>
          <p:txBody>
            <a:bodyPr vert="horz" wrap="square" lIns="0" tIns="0" rIns="0" bIns="0" numCol="1" anchor="ctr" anchorCtr="0" compatLnSpc="1"/>
            <a:lstStyle/>
            <a:p>
              <a:pPr algn="ctr"/>
              <a:endParaRPr lang="en-US">
                <a:latin typeface="微软雅黑" panose="020B0503020204020204" pitchFamily="34" charset="-122"/>
              </a:endParaRPr>
            </a:p>
          </p:txBody>
        </p:sp>
        <p:sp>
          <p:nvSpPr>
            <p:cNvPr id="59" name="Oval 11"/>
            <p:cNvSpPr>
              <a:spLocks noChangeArrowheads="1"/>
            </p:cNvSpPr>
            <p:nvPr/>
          </p:nvSpPr>
          <p:spPr bwMode="auto">
            <a:xfrm flipH="1">
              <a:off x="1530552" y="4593847"/>
              <a:ext cx="743071" cy="747076"/>
            </a:xfrm>
            <a:prstGeom prst="ellipse">
              <a:avLst/>
            </a:prstGeom>
            <a:solidFill>
              <a:schemeClr val="accent3"/>
            </a:solidFill>
            <a:ln>
              <a:noFill/>
            </a:ln>
          </p:spPr>
          <p:txBody>
            <a:bodyPr vert="horz" wrap="square" lIns="0" tIns="0" rIns="0" bIns="0" numCol="1" anchor="ctr" anchorCtr="0" compatLnSpc="1"/>
            <a:lstStyle/>
            <a:p>
              <a:pPr algn="ctr"/>
              <a:endParaRPr lang="en-US">
                <a:solidFill>
                  <a:schemeClr val="bg1"/>
                </a:solidFill>
                <a:latin typeface="Lato Bold" panose="020F0802020204030203" pitchFamily="34" charset="0"/>
              </a:endParaRPr>
            </a:p>
          </p:txBody>
        </p:sp>
        <p:sp>
          <p:nvSpPr>
            <p:cNvPr id="60" name="Oval 7"/>
            <p:cNvSpPr>
              <a:spLocks noChangeArrowheads="1"/>
            </p:cNvSpPr>
            <p:nvPr/>
          </p:nvSpPr>
          <p:spPr bwMode="auto">
            <a:xfrm flipH="1">
              <a:off x="2273623" y="3763651"/>
              <a:ext cx="825190" cy="747076"/>
            </a:xfrm>
            <a:prstGeom prst="ellipse">
              <a:avLst/>
            </a:prstGeom>
            <a:solidFill>
              <a:schemeClr val="accent2"/>
            </a:solidFill>
            <a:ln>
              <a:noFill/>
            </a:ln>
          </p:spPr>
          <p:txBody>
            <a:bodyPr vert="horz" wrap="square" lIns="0" tIns="0" rIns="0" bIns="0" numCol="1" anchor="ctr" anchorCtr="0" compatLnSpc="1"/>
            <a:lstStyle/>
            <a:p>
              <a:pPr algn="ctr"/>
              <a:endParaRPr lang="en-US">
                <a:solidFill>
                  <a:schemeClr val="bg1"/>
                </a:solidFill>
                <a:latin typeface="Lato Bold" panose="020F0802020204030203" pitchFamily="34" charset="0"/>
              </a:endParaRPr>
            </a:p>
          </p:txBody>
        </p:sp>
        <p:sp>
          <p:nvSpPr>
            <p:cNvPr id="61" name="Oval 32"/>
            <p:cNvSpPr/>
            <p:nvPr/>
          </p:nvSpPr>
          <p:spPr>
            <a:xfrm flipH="1">
              <a:off x="1446432" y="3684537"/>
              <a:ext cx="909310" cy="90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tx1">
                    <a:lumMod val="75000"/>
                    <a:lumOff val="25000"/>
                  </a:schemeClr>
                </a:solidFill>
                <a:latin typeface="微软雅黑" panose="020B0503020204020204" pitchFamily="34" charset="-122"/>
              </a:endParaRPr>
            </a:p>
          </p:txBody>
        </p:sp>
      </p:grpSp>
      <p:sp>
        <p:nvSpPr>
          <p:cNvPr id="62" name="Text Placeholder 3"/>
          <p:cNvSpPr txBox="1"/>
          <p:nvPr/>
        </p:nvSpPr>
        <p:spPr>
          <a:xfrm>
            <a:off x="1626764" y="3114756"/>
            <a:ext cx="886386" cy="4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a:solidFill>
                  <a:schemeClr val="bg1"/>
                </a:solidFill>
                <a:latin typeface="微软雅黑" panose="020B0503020204020204" pitchFamily="34" charset="-122"/>
              </a:rPr>
              <a:t>25%</a:t>
            </a:r>
            <a:endParaRPr lang="en-AU">
              <a:solidFill>
                <a:schemeClr val="bg1"/>
              </a:solidFill>
              <a:latin typeface="微软雅黑" panose="020B0503020204020204" pitchFamily="34" charset="-122"/>
            </a:endParaRPr>
          </a:p>
        </p:txBody>
      </p:sp>
      <p:sp>
        <p:nvSpPr>
          <p:cNvPr id="63" name="Text Placeholder 3"/>
          <p:cNvSpPr txBox="1"/>
          <p:nvPr/>
        </p:nvSpPr>
        <p:spPr>
          <a:xfrm>
            <a:off x="2379324" y="3867332"/>
            <a:ext cx="825189" cy="4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a:solidFill>
                  <a:schemeClr val="bg1"/>
                </a:solidFill>
                <a:latin typeface="微软雅黑" panose="020B0503020204020204" pitchFamily="34" charset="-122"/>
              </a:rPr>
              <a:t>25%</a:t>
            </a:r>
            <a:endParaRPr lang="en-AU">
              <a:solidFill>
                <a:schemeClr val="bg1"/>
              </a:solidFill>
              <a:latin typeface="微软雅黑" panose="020B0503020204020204" pitchFamily="34" charset="-122"/>
            </a:endParaRPr>
          </a:p>
        </p:txBody>
      </p:sp>
      <p:sp>
        <p:nvSpPr>
          <p:cNvPr id="64" name="Text Placeholder 3"/>
          <p:cNvSpPr txBox="1"/>
          <p:nvPr/>
        </p:nvSpPr>
        <p:spPr>
          <a:xfrm>
            <a:off x="1530552" y="4771024"/>
            <a:ext cx="848772" cy="4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a:solidFill>
                  <a:schemeClr val="bg1"/>
                </a:solidFill>
                <a:latin typeface="微软雅黑" panose="020B0503020204020204" pitchFamily="34" charset="-122"/>
              </a:rPr>
              <a:t>25%</a:t>
            </a:r>
            <a:endParaRPr lang="en-AU">
              <a:solidFill>
                <a:schemeClr val="bg1"/>
              </a:solidFill>
              <a:latin typeface="微软雅黑" panose="020B0503020204020204" pitchFamily="34" charset="-122"/>
            </a:endParaRPr>
          </a:p>
        </p:txBody>
      </p:sp>
      <p:sp>
        <p:nvSpPr>
          <p:cNvPr id="65" name="Text Placeholder 3"/>
          <p:cNvSpPr txBox="1"/>
          <p:nvPr/>
        </p:nvSpPr>
        <p:spPr>
          <a:xfrm>
            <a:off x="757470" y="3960013"/>
            <a:ext cx="840653" cy="4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d-ID">
                <a:solidFill>
                  <a:schemeClr val="bg1"/>
                </a:solidFill>
                <a:latin typeface="微软雅黑" panose="020B0503020204020204" pitchFamily="34" charset="-122"/>
              </a:rPr>
              <a:t>25%</a:t>
            </a:r>
            <a:endParaRPr lang="en-AU">
              <a:solidFill>
                <a:schemeClr val="bg1"/>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49" presetClass="entr" presetSubtype="0" decel="100000"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 calcmode="lin" valueType="num">
                                      <p:cBhvr>
                                        <p:cTn id="23" dur="500" fill="hold"/>
                                        <p:tgtEl>
                                          <p:spTgt spid="52"/>
                                        </p:tgtEl>
                                        <p:attrNameLst>
                                          <p:attrName>style.rotation</p:attrName>
                                        </p:attrNameLst>
                                      </p:cBhvr>
                                      <p:tavLst>
                                        <p:tav tm="0">
                                          <p:val>
                                            <p:fltVal val="360"/>
                                          </p:val>
                                        </p:tav>
                                        <p:tav tm="100000">
                                          <p:val>
                                            <p:fltVal val="0"/>
                                          </p:val>
                                        </p:tav>
                                      </p:tavLst>
                                    </p:anim>
                                    <p:animEffect transition="in" filter="fade">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500"/>
                                        <p:tgtEl>
                                          <p:spTgt spid="62">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3">
                                            <p:txEl>
                                              <p:pRg st="0" end="0"/>
                                            </p:txEl>
                                          </p:spTgt>
                                        </p:tgtEl>
                                        <p:attrNameLst>
                                          <p:attrName>style.visibility</p:attrName>
                                        </p:attrNameLst>
                                      </p:cBhvr>
                                      <p:to>
                                        <p:strVal val="visible"/>
                                      </p:to>
                                    </p:set>
                                    <p:animEffect transition="in" filter="fade">
                                      <p:cBhvr>
                                        <p:cTn id="32" dur="500"/>
                                        <p:tgtEl>
                                          <p:spTgt spid="6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4">
                                            <p:txEl>
                                              <p:pRg st="0" end="0"/>
                                            </p:txEl>
                                          </p:spTgt>
                                        </p:tgtEl>
                                        <p:attrNameLst>
                                          <p:attrName>style.visibility</p:attrName>
                                        </p:attrNameLst>
                                      </p:cBhvr>
                                      <p:to>
                                        <p:strVal val="visible"/>
                                      </p:to>
                                    </p:set>
                                    <p:animEffect transition="in" filter="fade">
                                      <p:cBhvr>
                                        <p:cTn id="35" dur="500"/>
                                        <p:tgtEl>
                                          <p:spTgt spid="64">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5">
                                            <p:txEl>
                                              <p:pRg st="0" end="0"/>
                                            </p:txEl>
                                          </p:spTgt>
                                        </p:tgtEl>
                                        <p:attrNameLst>
                                          <p:attrName>style.visibility</p:attrName>
                                        </p:attrNameLst>
                                      </p:cBhvr>
                                      <p:to>
                                        <p:strVal val="visible"/>
                                      </p:to>
                                    </p:set>
                                    <p:animEffect transition="in" filter="fade">
                                      <p:cBhvr>
                                        <p:cTn id="38" dur="500"/>
                                        <p:tgtEl>
                                          <p:spTgt spid="65">
                                            <p:txEl>
                                              <p:pRg st="0" end="0"/>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48">
                                            <p:txEl>
                                              <p:pRg st="0" end="0"/>
                                            </p:txEl>
                                          </p:spTgt>
                                        </p:tgtEl>
                                        <p:attrNameLst>
                                          <p:attrName>style.visibility</p:attrName>
                                        </p:attrNameLst>
                                      </p:cBhvr>
                                      <p:to>
                                        <p:strVal val="visible"/>
                                      </p:to>
                                    </p:set>
                                    <p:animEffect transition="in" filter="fade">
                                      <p:cBhvr>
                                        <p:cTn id="46" dur="500"/>
                                        <p:tgtEl>
                                          <p:spTgt spid="48">
                                            <p:txEl>
                                              <p:pRg st="0" end="0"/>
                                            </p:txEl>
                                          </p:spTgt>
                                        </p:tgtEl>
                                      </p:cBhvr>
                                    </p:animEffect>
                                  </p:childTnLst>
                                </p:cTn>
                              </p:par>
                            </p:childTnLst>
                          </p:cTn>
                        </p:par>
                        <p:par>
                          <p:cTn id="47" fill="hold">
                            <p:stCondLst>
                              <p:cond delay="1500"/>
                            </p:stCondLst>
                            <p:childTnLst>
                              <p:par>
                                <p:cTn id="48" presetID="10" presetClass="entr" presetSubtype="0" fill="hold" grpId="0" nodeType="afterEffect">
                                  <p:stCondLst>
                                    <p:cond delay="0"/>
                                  </p:stCondLst>
                                  <p:childTnLst>
                                    <p:set>
                                      <p:cBhvr>
                                        <p:cTn id="49" dur="1" fill="hold">
                                          <p:stCondLst>
                                            <p:cond delay="0"/>
                                          </p:stCondLst>
                                        </p:cTn>
                                        <p:tgtEl>
                                          <p:spTgt spid="44">
                                            <p:txEl>
                                              <p:pRg st="0" end="0"/>
                                            </p:txEl>
                                          </p:spTgt>
                                        </p:tgtEl>
                                        <p:attrNameLst>
                                          <p:attrName>style.visibility</p:attrName>
                                        </p:attrNameLst>
                                      </p:cBhvr>
                                      <p:to>
                                        <p:strVal val="visible"/>
                                      </p:to>
                                    </p:set>
                                    <p:animEffect transition="in" filter="fade">
                                      <p:cBhvr>
                                        <p:cTn id="50" dur="500"/>
                                        <p:tgtEl>
                                          <p:spTgt spid="44">
                                            <p:txEl>
                                              <p:pRg st="0" end="0"/>
                                            </p:txEl>
                                          </p:spTgt>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par>
                          <p:cTn id="55" fill="hold">
                            <p:stCondLst>
                              <p:cond delay="2500"/>
                            </p:stCondLst>
                            <p:childTnLst>
                              <p:par>
                                <p:cTn id="56" presetID="10" presetClass="entr" presetSubtype="0" fill="hold" grpId="0" nodeType="afterEffect">
                                  <p:stCondLst>
                                    <p:cond delay="0"/>
                                  </p:stCondLst>
                                  <p:childTnLst>
                                    <p:set>
                                      <p:cBhvr>
                                        <p:cTn id="57" dur="1" fill="hold">
                                          <p:stCondLst>
                                            <p:cond delay="0"/>
                                          </p:stCondLst>
                                        </p:cTn>
                                        <p:tgtEl>
                                          <p:spTgt spid="49">
                                            <p:txEl>
                                              <p:pRg st="0" end="0"/>
                                            </p:txEl>
                                          </p:spTgt>
                                        </p:tgtEl>
                                        <p:attrNameLst>
                                          <p:attrName>style.visibility</p:attrName>
                                        </p:attrNameLst>
                                      </p:cBhvr>
                                      <p:to>
                                        <p:strVal val="visible"/>
                                      </p:to>
                                    </p:set>
                                    <p:animEffect transition="in" filter="fade">
                                      <p:cBhvr>
                                        <p:cTn id="58" dur="500"/>
                                        <p:tgtEl>
                                          <p:spTgt spid="49">
                                            <p:txEl>
                                              <p:pRg st="0" end="0"/>
                                            </p:txEl>
                                          </p:spTgt>
                                        </p:tgtEl>
                                      </p:cBhvr>
                                    </p:animEffect>
                                  </p:childTnLst>
                                </p:cTn>
                              </p:par>
                            </p:childTnLst>
                          </p:cTn>
                        </p:par>
                        <p:par>
                          <p:cTn id="59" fill="hold">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45">
                                            <p:txEl>
                                              <p:pRg st="0" end="0"/>
                                            </p:txEl>
                                          </p:spTgt>
                                        </p:tgtEl>
                                        <p:attrNameLst>
                                          <p:attrName>style.visibility</p:attrName>
                                        </p:attrNameLst>
                                      </p:cBhvr>
                                      <p:to>
                                        <p:strVal val="visible"/>
                                      </p:to>
                                    </p:set>
                                    <p:animEffect transition="in" filter="fade">
                                      <p:cBhvr>
                                        <p:cTn id="62" dur="500"/>
                                        <p:tgtEl>
                                          <p:spTgt spid="45">
                                            <p:txEl>
                                              <p:pRg st="0" end="0"/>
                                            </p:txEl>
                                          </p:spTgt>
                                        </p:tgtEl>
                                      </p:cBhvr>
                                    </p:animEffect>
                                  </p:childTnLst>
                                </p:cTn>
                              </p:par>
                            </p:childTnLst>
                          </p:cTn>
                        </p:par>
                        <p:par>
                          <p:cTn id="63" fill="hold">
                            <p:stCondLst>
                              <p:cond delay="3500"/>
                            </p:stCondLst>
                            <p:childTnLst>
                              <p:par>
                                <p:cTn id="64" presetID="22" presetClass="entr" presetSubtype="8" fill="hold"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childTnLst>
                          </p:cTn>
                        </p:par>
                        <p:par>
                          <p:cTn id="67" fill="hold">
                            <p:stCondLst>
                              <p:cond delay="4000"/>
                            </p:stCondLst>
                            <p:childTnLst>
                              <p:par>
                                <p:cTn id="68" presetID="10" presetClass="entr" presetSubtype="0" fill="hold" grpId="0" nodeType="afterEffect">
                                  <p:stCondLst>
                                    <p:cond delay="0"/>
                                  </p:stCondLst>
                                  <p:childTnLst>
                                    <p:set>
                                      <p:cBhvr>
                                        <p:cTn id="69" dur="1" fill="hold">
                                          <p:stCondLst>
                                            <p:cond delay="0"/>
                                          </p:stCondLst>
                                        </p:cTn>
                                        <p:tgtEl>
                                          <p:spTgt spid="50">
                                            <p:txEl>
                                              <p:pRg st="0" end="0"/>
                                            </p:txEl>
                                          </p:spTgt>
                                        </p:tgtEl>
                                        <p:attrNameLst>
                                          <p:attrName>style.visibility</p:attrName>
                                        </p:attrNameLst>
                                      </p:cBhvr>
                                      <p:to>
                                        <p:strVal val="visible"/>
                                      </p:to>
                                    </p:set>
                                    <p:animEffect transition="in" filter="fade">
                                      <p:cBhvr>
                                        <p:cTn id="70" dur="500"/>
                                        <p:tgtEl>
                                          <p:spTgt spid="50">
                                            <p:txEl>
                                              <p:pRg st="0" end="0"/>
                                            </p:txEl>
                                          </p:spTgt>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fade">
                                      <p:cBhvr>
                                        <p:cTn id="74" dur="500"/>
                                        <p:tgtEl>
                                          <p:spTgt spid="46">
                                            <p:txEl>
                                              <p:pRg st="0" end="0"/>
                                            </p:txEl>
                                          </p:spTgt>
                                        </p:tgtEl>
                                      </p:cBhvr>
                                    </p:animEffect>
                                  </p:childTnLst>
                                </p:cTn>
                              </p:par>
                            </p:childTnLst>
                          </p:cTn>
                        </p:par>
                        <p:par>
                          <p:cTn id="75" fill="hold">
                            <p:stCondLst>
                              <p:cond delay="5000"/>
                            </p:stCondLst>
                            <p:childTnLst>
                              <p:par>
                                <p:cTn id="76" presetID="22" presetClass="entr" presetSubtype="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left)">
                                      <p:cBhvr>
                                        <p:cTn id="78" dur="500"/>
                                        <p:tgtEl>
                                          <p:spTgt spid="35"/>
                                        </p:tgtEl>
                                      </p:cBhvr>
                                    </p:animEffect>
                                  </p:childTnLst>
                                </p:cTn>
                              </p:par>
                            </p:childTnLst>
                          </p:cTn>
                        </p:par>
                        <p:par>
                          <p:cTn id="79" fill="hold">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51">
                                            <p:txEl>
                                              <p:pRg st="0" end="0"/>
                                            </p:txEl>
                                          </p:spTgt>
                                        </p:tgtEl>
                                        <p:attrNameLst>
                                          <p:attrName>style.visibility</p:attrName>
                                        </p:attrNameLst>
                                      </p:cBhvr>
                                      <p:to>
                                        <p:strVal val="visible"/>
                                      </p:to>
                                    </p:set>
                                    <p:animEffect transition="in" filter="fade">
                                      <p:cBhvr>
                                        <p:cTn id="82" dur="500"/>
                                        <p:tgtEl>
                                          <p:spTgt spid="51">
                                            <p:txEl>
                                              <p:pRg st="0" end="0"/>
                                            </p:txEl>
                                          </p:spTgt>
                                        </p:tgtEl>
                                      </p:cBhvr>
                                    </p:animEffect>
                                  </p:childTnLst>
                                </p:cTn>
                              </p:par>
                            </p:childTnLst>
                          </p:cTn>
                        </p:par>
                        <p:par>
                          <p:cTn id="83" fill="hold">
                            <p:stCondLst>
                              <p:cond delay="6000"/>
                            </p:stCondLst>
                            <p:childTnLst>
                              <p:par>
                                <p:cTn id="84" presetID="10" presetClass="entr" presetSubtype="0" fill="hold" grpId="0" nodeType="afterEffect">
                                  <p:stCondLst>
                                    <p:cond delay="0"/>
                                  </p:stCondLst>
                                  <p:childTnLst>
                                    <p:set>
                                      <p:cBhvr>
                                        <p:cTn id="85" dur="1" fill="hold">
                                          <p:stCondLst>
                                            <p:cond delay="0"/>
                                          </p:stCondLst>
                                        </p:cTn>
                                        <p:tgtEl>
                                          <p:spTgt spid="47">
                                            <p:txEl>
                                              <p:pRg st="0" end="0"/>
                                            </p:txEl>
                                          </p:spTgt>
                                        </p:tgtEl>
                                        <p:attrNameLst>
                                          <p:attrName>style.visibility</p:attrName>
                                        </p:attrNameLst>
                                      </p:cBhvr>
                                      <p:to>
                                        <p:strVal val="visible"/>
                                      </p:to>
                                    </p:set>
                                    <p:animEffect transition="in" filter="fade">
                                      <p:cBhvr>
                                        <p:cTn id="86" dur="500"/>
                                        <p:tgtEl>
                                          <p:spTgt spid="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44" grpId="0" build="p"/>
      <p:bldP spid="45" grpId="0" build="p"/>
      <p:bldP spid="46" grpId="0" build="p"/>
      <p:bldP spid="47" grpId="0" build="p"/>
      <p:bldP spid="48" grpId="0" build="p"/>
      <p:bldP spid="49" grpId="0" build="p"/>
      <p:bldP spid="50" grpId="0" build="p"/>
      <p:bldP spid="51" grpId="0" build="p"/>
      <p:bldP spid="62" grpId="0" build="p"/>
      <p:bldP spid="63" grpId="0" build="p"/>
      <p:bldP spid="64" grpId="0" build="p"/>
      <p:bldP spid="6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grpSp>
        <p:nvGrpSpPr>
          <p:cNvPr id="7" name="组合 6"/>
          <p:cNvGrpSpPr/>
          <p:nvPr/>
        </p:nvGrpSpPr>
        <p:grpSpPr>
          <a:xfrm>
            <a:off x="3441741" y="2619510"/>
            <a:ext cx="2481411" cy="2954384"/>
            <a:chOff x="1827008" y="2120901"/>
            <a:chExt cx="2298700" cy="2736849"/>
          </a:xfrm>
        </p:grpSpPr>
        <p:sp>
          <p:nvSpPr>
            <p:cNvPr id="8" name="矩形 7"/>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sp>
          <p:nvSpPr>
            <p:cNvPr id="9" name="矩形 8"/>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ysClr val="windowText" lastClr="00000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262503" y="2619510"/>
            <a:ext cx="2481411" cy="2954384"/>
            <a:chOff x="1827008" y="2120901"/>
            <a:chExt cx="2298700" cy="2736849"/>
          </a:xfrm>
        </p:grpSpPr>
        <p:sp>
          <p:nvSpPr>
            <p:cNvPr id="11" name="矩形 10"/>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3" name="矩形 12"/>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9083264" y="2619510"/>
            <a:ext cx="2481411" cy="2954384"/>
            <a:chOff x="1827008" y="2120901"/>
            <a:chExt cx="2298700" cy="2736849"/>
          </a:xfrm>
        </p:grpSpPr>
        <p:sp>
          <p:nvSpPr>
            <p:cNvPr id="15" name="矩形 14"/>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6" name="矩形 15"/>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20979" y="2619510"/>
            <a:ext cx="2481411" cy="2954384"/>
            <a:chOff x="1827008" y="2120901"/>
            <a:chExt cx="2298700" cy="2736849"/>
          </a:xfrm>
        </p:grpSpPr>
        <p:sp>
          <p:nvSpPr>
            <p:cNvPr id="18" name="矩形 17"/>
            <p:cNvSpPr/>
            <p:nvPr/>
          </p:nvSpPr>
          <p:spPr>
            <a:xfrm>
              <a:off x="1827008" y="2120901"/>
              <a:ext cx="22987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20" name="文本框 29"/>
          <p:cNvSpPr txBox="1"/>
          <p:nvPr/>
        </p:nvSpPr>
        <p:spPr>
          <a:xfrm>
            <a:off x="1027547" y="2647174"/>
            <a:ext cx="1668274" cy="399902"/>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项目一</a:t>
            </a:r>
          </a:p>
        </p:txBody>
      </p:sp>
      <p:sp>
        <p:nvSpPr>
          <p:cNvPr id="21" name="文本框 30"/>
          <p:cNvSpPr txBox="1"/>
          <p:nvPr/>
        </p:nvSpPr>
        <p:spPr>
          <a:xfrm>
            <a:off x="6669071" y="2647174"/>
            <a:ext cx="1668274" cy="399902"/>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项目三</a:t>
            </a:r>
          </a:p>
        </p:txBody>
      </p:sp>
      <p:sp>
        <p:nvSpPr>
          <p:cNvPr id="22" name="文本框 31"/>
          <p:cNvSpPr txBox="1"/>
          <p:nvPr/>
        </p:nvSpPr>
        <p:spPr>
          <a:xfrm>
            <a:off x="3848309" y="2647174"/>
            <a:ext cx="1668274" cy="399902"/>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项目二</a:t>
            </a:r>
          </a:p>
        </p:txBody>
      </p:sp>
      <p:sp>
        <p:nvSpPr>
          <p:cNvPr id="23" name="文本框 32"/>
          <p:cNvSpPr txBox="1"/>
          <p:nvPr/>
        </p:nvSpPr>
        <p:spPr>
          <a:xfrm>
            <a:off x="9489833" y="2647174"/>
            <a:ext cx="1668274" cy="399902"/>
          </a:xfrm>
          <a:prstGeom prst="rect">
            <a:avLst/>
          </a:prstGeom>
          <a:noFill/>
        </p:spPr>
        <p:txBody>
          <a:bodyPr wrap="square" rtlCol="0">
            <a:spAutoFit/>
          </a:bodyPr>
          <a:lstStyle/>
          <a:p>
            <a:pPr algn="ctr"/>
            <a:r>
              <a:rPr lang="zh-CN" altLang="en-US" sz="2000">
                <a:solidFill>
                  <a:schemeClr val="bg1"/>
                </a:solidFill>
                <a:latin typeface="微软雅黑" panose="020B0503020204020204" pitchFamily="34" charset="-122"/>
                <a:ea typeface="微软雅黑" panose="020B0503020204020204" pitchFamily="34" charset="-122"/>
              </a:rPr>
              <a:t>项目四</a:t>
            </a:r>
          </a:p>
        </p:txBody>
      </p:sp>
      <p:sp>
        <p:nvSpPr>
          <p:cNvPr id="24" name="文本框 33"/>
          <p:cNvSpPr txBox="1"/>
          <p:nvPr/>
        </p:nvSpPr>
        <p:spPr>
          <a:xfrm>
            <a:off x="1027546" y="3517410"/>
            <a:ext cx="1668274" cy="1568843"/>
          </a:xfrm>
          <a:prstGeom prst="rect">
            <a:avLst/>
          </a:prstGeom>
          <a:noFill/>
        </p:spPr>
        <p:txBody>
          <a:bodyPr wrap="square" rtlCol="0">
            <a:spAutoFit/>
          </a:bodyPr>
          <a:lstStyle/>
          <a:p>
            <a:pPr algn="just"/>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5" name="文本框 34"/>
          <p:cNvSpPr txBox="1"/>
          <p:nvPr/>
        </p:nvSpPr>
        <p:spPr>
          <a:xfrm>
            <a:off x="3854848" y="3517410"/>
            <a:ext cx="1668274" cy="1568843"/>
          </a:xfrm>
          <a:prstGeom prst="rect">
            <a:avLst/>
          </a:prstGeom>
          <a:noFill/>
        </p:spPr>
        <p:txBody>
          <a:bodyPr wrap="square" rtlCol="0">
            <a:spAutoFit/>
          </a:bodyPr>
          <a:lstStyle/>
          <a:p>
            <a:pPr algn="just"/>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6" name="文本框 35"/>
          <p:cNvSpPr txBox="1"/>
          <p:nvPr/>
        </p:nvSpPr>
        <p:spPr>
          <a:xfrm>
            <a:off x="6682149" y="3517410"/>
            <a:ext cx="1668274" cy="1568843"/>
          </a:xfrm>
          <a:prstGeom prst="rect">
            <a:avLst/>
          </a:prstGeom>
          <a:noFill/>
        </p:spPr>
        <p:txBody>
          <a:bodyPr wrap="square" rtlCol="0">
            <a:spAutoFit/>
          </a:bodyPr>
          <a:lstStyle/>
          <a:p>
            <a:pPr algn="just"/>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
        <p:nvSpPr>
          <p:cNvPr id="27" name="文本框 36"/>
          <p:cNvSpPr txBox="1"/>
          <p:nvPr/>
        </p:nvSpPr>
        <p:spPr>
          <a:xfrm>
            <a:off x="9509450" y="3517410"/>
            <a:ext cx="1668274" cy="1568843"/>
          </a:xfrm>
          <a:prstGeom prst="rect">
            <a:avLst/>
          </a:prstGeom>
          <a:noFill/>
        </p:spPr>
        <p:txBody>
          <a:bodyPr wrap="square" rtlCol="0">
            <a:spAutoFit/>
          </a:bodyPr>
          <a:lstStyle/>
          <a:p>
            <a:pPr algn="just"/>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rPr>
              <a:t>在这里添加你的文字，图片也可以，记得加满哦。在这里添加你的文字，图片也可以，记得加满哦。</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0" grpId="0"/>
      <p:bldP spid="21" grpId="0"/>
      <p:bldP spid="22" grpId="0"/>
      <p:bldP spid="23" grpId="0"/>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2">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椭圆 4"/>
          <p:cNvSpPr/>
          <p:nvPr/>
        </p:nvSpPr>
        <p:spPr>
          <a:xfrm>
            <a:off x="4389120" y="1722120"/>
            <a:ext cx="3413760" cy="3413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3367998" y="903238"/>
            <a:ext cx="5456005" cy="5051525"/>
          </a:xfrm>
          <a:prstGeom prst="rect">
            <a:avLst/>
          </a:prstGeom>
        </p:spPr>
      </p:pic>
      <p:grpSp>
        <p:nvGrpSpPr>
          <p:cNvPr id="7" name="组合 6"/>
          <p:cNvGrpSpPr/>
          <p:nvPr/>
        </p:nvGrpSpPr>
        <p:grpSpPr>
          <a:xfrm>
            <a:off x="4620280" y="2695573"/>
            <a:ext cx="3119120" cy="1404819"/>
            <a:chOff x="4620280" y="2695573"/>
            <a:chExt cx="3119120" cy="1404819"/>
          </a:xfrm>
        </p:grpSpPr>
        <p:sp>
          <p:nvSpPr>
            <p:cNvPr id="6" name="文本框 5"/>
            <p:cNvSpPr txBox="1"/>
            <p:nvPr/>
          </p:nvSpPr>
          <p:spPr>
            <a:xfrm>
              <a:off x="4620280" y="3638727"/>
              <a:ext cx="3119120" cy="46166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点击此处编辑标题</a:t>
              </a:r>
            </a:p>
          </p:txBody>
        </p:sp>
        <p:sp>
          <p:nvSpPr>
            <p:cNvPr id="11" name="文本框 10"/>
            <p:cNvSpPr txBox="1"/>
            <p:nvPr/>
          </p:nvSpPr>
          <p:spPr>
            <a:xfrm>
              <a:off x="5043223" y="2695573"/>
              <a:ext cx="2273235" cy="830997"/>
            </a:xfrm>
            <a:prstGeom prst="rect">
              <a:avLst/>
            </a:prstGeom>
            <a:noFill/>
          </p:spPr>
          <p:txBody>
            <a:bodyPr wrap="square" rtlCol="0">
              <a:spAutoFit/>
            </a:bodyPr>
            <a:lstStyle/>
            <a:p>
              <a:pPr algn="ctr"/>
              <a:r>
                <a:rPr lang="en-US" altLang="zh-CN" sz="4800">
                  <a:latin typeface="微软雅黑" panose="020B0503020204020204" pitchFamily="34" charset="-122"/>
                  <a:ea typeface="微软雅黑" panose="020B0503020204020204" pitchFamily="34" charset="-122"/>
                </a:rPr>
                <a:t>Part 04</a:t>
              </a:r>
              <a:endParaRPr lang="zh-CN" altLang="en-US" sz="4800">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5379720" y="3526570"/>
              <a:ext cx="1432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sp>
        <p:nvSpPr>
          <p:cNvPr id="7" name="任意多边形 31"/>
          <p:cNvSpPr/>
          <p:nvPr/>
        </p:nvSpPr>
        <p:spPr>
          <a:xfrm>
            <a:off x="7254913" y="2093693"/>
            <a:ext cx="1123870" cy="481263"/>
          </a:xfrm>
          <a:custGeom>
            <a:avLst/>
            <a:gdLst>
              <a:gd name="connsiteX0" fmla="*/ 0 w 1816769"/>
              <a:gd name="connsiteY0" fmla="*/ 481263 h 481263"/>
              <a:gd name="connsiteX1" fmla="*/ 493295 w 1816769"/>
              <a:gd name="connsiteY1" fmla="*/ 24063 h 481263"/>
              <a:gd name="connsiteX2" fmla="*/ 1816769 w 1816769"/>
              <a:gd name="connsiteY2" fmla="*/ 0 h 481263"/>
            </a:gdLst>
            <a:ahLst/>
            <a:cxnLst>
              <a:cxn ang="0">
                <a:pos x="connsiteX0" y="connsiteY0"/>
              </a:cxn>
              <a:cxn ang="0">
                <a:pos x="connsiteX1" y="connsiteY1"/>
              </a:cxn>
              <a:cxn ang="0">
                <a:pos x="connsiteX2" y="connsiteY2"/>
              </a:cxn>
            </a:cxnLst>
            <a:rect l="l" t="t" r="r" b="b"/>
            <a:pathLst>
              <a:path w="1816769" h="481263">
                <a:moveTo>
                  <a:pt x="0" y="481263"/>
                </a:moveTo>
                <a:lnTo>
                  <a:pt x="493295" y="24063"/>
                </a:lnTo>
                <a:lnTo>
                  <a:pt x="1816769" y="0"/>
                </a:lnTo>
              </a:path>
            </a:pathLst>
          </a:custGeom>
          <a:noFill/>
          <a:ln w="25400" cap="flat" cmpd="sng" algn="ctr">
            <a:solidFill>
              <a:schemeClr val="bg1">
                <a:lumMod val="85000"/>
              </a:schemeClr>
            </a:solidFill>
            <a:prstDash val="sysDot"/>
            <a:headEnd type="oval" w="med" len="med"/>
            <a:tailEnd type="triangle" w="med" len="me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8" name="任意多边形 33"/>
          <p:cNvSpPr/>
          <p:nvPr/>
        </p:nvSpPr>
        <p:spPr>
          <a:xfrm flipV="1">
            <a:off x="6975828" y="4713853"/>
            <a:ext cx="2680802" cy="481263"/>
          </a:xfrm>
          <a:custGeom>
            <a:avLst/>
            <a:gdLst>
              <a:gd name="connsiteX0" fmla="*/ 0 w 1816769"/>
              <a:gd name="connsiteY0" fmla="*/ 481263 h 481263"/>
              <a:gd name="connsiteX1" fmla="*/ 493295 w 1816769"/>
              <a:gd name="connsiteY1" fmla="*/ 24063 h 481263"/>
              <a:gd name="connsiteX2" fmla="*/ 1816769 w 1816769"/>
              <a:gd name="connsiteY2" fmla="*/ 0 h 481263"/>
            </a:gdLst>
            <a:ahLst/>
            <a:cxnLst>
              <a:cxn ang="0">
                <a:pos x="connsiteX0" y="connsiteY0"/>
              </a:cxn>
              <a:cxn ang="0">
                <a:pos x="connsiteX1" y="connsiteY1"/>
              </a:cxn>
              <a:cxn ang="0">
                <a:pos x="connsiteX2" y="connsiteY2"/>
              </a:cxn>
            </a:cxnLst>
            <a:rect l="l" t="t" r="r" b="b"/>
            <a:pathLst>
              <a:path w="1816769" h="481263">
                <a:moveTo>
                  <a:pt x="0" y="481263"/>
                </a:moveTo>
                <a:lnTo>
                  <a:pt x="493295" y="24063"/>
                </a:lnTo>
                <a:lnTo>
                  <a:pt x="1816769" y="0"/>
                </a:lnTo>
              </a:path>
            </a:pathLst>
          </a:custGeom>
          <a:noFill/>
          <a:ln w="25400" cap="flat" cmpd="sng" algn="ctr">
            <a:solidFill>
              <a:schemeClr val="bg1">
                <a:lumMod val="85000"/>
              </a:schemeClr>
            </a:solidFill>
            <a:prstDash val="sysDot"/>
            <a:headEnd type="oval" w="med" len="med"/>
            <a:tailEnd type="triangle" w="med" len="me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cxnSp>
        <p:nvCxnSpPr>
          <p:cNvPr id="9" name="直接连接符 35"/>
          <p:cNvCxnSpPr/>
          <p:nvPr/>
        </p:nvCxnSpPr>
        <p:spPr>
          <a:xfrm flipH="1">
            <a:off x="3316062" y="5192396"/>
            <a:ext cx="1139488" cy="0"/>
          </a:xfrm>
          <a:prstGeom prst="line">
            <a:avLst/>
          </a:prstGeom>
          <a:noFill/>
          <a:ln w="25400" cap="flat" cmpd="sng" algn="ctr">
            <a:solidFill>
              <a:schemeClr val="bg1">
                <a:lumMod val="85000"/>
              </a:schemeClr>
            </a:solidFill>
            <a:prstDash val="sysDot"/>
            <a:headEnd type="oval" w="med" len="med"/>
            <a:tailEnd type="triangle" w="med" len="med"/>
          </a:ln>
          <a:effectLst/>
        </p:spPr>
      </p:cxnSp>
      <p:sp>
        <p:nvSpPr>
          <p:cNvPr id="10" name="任意多边形 37"/>
          <p:cNvSpPr/>
          <p:nvPr/>
        </p:nvSpPr>
        <p:spPr>
          <a:xfrm flipH="1">
            <a:off x="3095710" y="2688409"/>
            <a:ext cx="1592428" cy="1665406"/>
          </a:xfrm>
          <a:custGeom>
            <a:avLst/>
            <a:gdLst>
              <a:gd name="connsiteX0" fmla="*/ 0 w 1816769"/>
              <a:gd name="connsiteY0" fmla="*/ 481263 h 481263"/>
              <a:gd name="connsiteX1" fmla="*/ 493295 w 1816769"/>
              <a:gd name="connsiteY1" fmla="*/ 24063 h 481263"/>
              <a:gd name="connsiteX2" fmla="*/ 1816769 w 1816769"/>
              <a:gd name="connsiteY2" fmla="*/ 0 h 481263"/>
            </a:gdLst>
            <a:ahLst/>
            <a:cxnLst>
              <a:cxn ang="0">
                <a:pos x="connsiteX0" y="connsiteY0"/>
              </a:cxn>
              <a:cxn ang="0">
                <a:pos x="connsiteX1" y="connsiteY1"/>
              </a:cxn>
              <a:cxn ang="0">
                <a:pos x="connsiteX2" y="connsiteY2"/>
              </a:cxn>
            </a:cxnLst>
            <a:rect l="l" t="t" r="r" b="b"/>
            <a:pathLst>
              <a:path w="1816769" h="481263">
                <a:moveTo>
                  <a:pt x="0" y="481263"/>
                </a:moveTo>
                <a:lnTo>
                  <a:pt x="493295" y="24063"/>
                </a:lnTo>
                <a:lnTo>
                  <a:pt x="1816769" y="0"/>
                </a:lnTo>
              </a:path>
            </a:pathLst>
          </a:custGeom>
          <a:noFill/>
          <a:ln w="25400" cap="flat" cmpd="sng" algn="ctr">
            <a:solidFill>
              <a:schemeClr val="bg1">
                <a:lumMod val="85000"/>
              </a:schemeClr>
            </a:solidFill>
            <a:prstDash val="sysDot"/>
            <a:headEnd type="oval" w="med" len="med"/>
            <a:tailEnd type="triangle" w="med" len="me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nvGrpSpPr>
          <p:cNvPr id="11" name="Group 22"/>
          <p:cNvGrpSpPr/>
          <p:nvPr/>
        </p:nvGrpSpPr>
        <p:grpSpPr>
          <a:xfrm>
            <a:off x="3075958" y="2265583"/>
            <a:ext cx="4907982" cy="3888432"/>
            <a:chOff x="3168239" y="1920172"/>
            <a:chExt cx="4907982" cy="3888432"/>
          </a:xfrm>
        </p:grpSpPr>
        <p:grpSp>
          <p:nvGrpSpPr>
            <p:cNvPr id="13" name="组合 21"/>
            <p:cNvGrpSpPr/>
            <p:nvPr/>
          </p:nvGrpSpPr>
          <p:grpSpPr>
            <a:xfrm>
              <a:off x="3168239" y="1920172"/>
              <a:ext cx="4907982" cy="3888432"/>
              <a:chOff x="1878788" y="1844824"/>
              <a:chExt cx="5501524" cy="4358676"/>
            </a:xfrm>
            <a:effectLst>
              <a:outerShdw blurRad="76200" dir="18900000" sy="23000" kx="-1200000" algn="bl" rotWithShape="0">
                <a:prstClr val="black">
                  <a:alpha val="20000"/>
                </a:prstClr>
              </a:outerShdw>
            </a:effectLst>
            <a:scene3d>
              <a:camera prst="perspectiveFront" fov="5100000">
                <a:rot lat="0" lon="2400000" rev="600000"/>
              </a:camera>
              <a:lightRig rig="flood" dir="t">
                <a:rot lat="0" lon="0" rev="13800000"/>
              </a:lightRig>
            </a:scene3d>
          </p:grpSpPr>
          <p:grpSp>
            <p:nvGrpSpPr>
              <p:cNvPr id="15" name="组合 22"/>
              <p:cNvGrpSpPr/>
              <p:nvPr/>
            </p:nvGrpSpPr>
            <p:grpSpPr>
              <a:xfrm>
                <a:off x="3973117" y="1844824"/>
                <a:ext cx="3407195" cy="2921225"/>
                <a:chOff x="3653729" y="2072310"/>
                <a:chExt cx="3407195" cy="2921225"/>
              </a:xfrm>
            </p:grpSpPr>
            <p:sp>
              <p:nvSpPr>
                <p:cNvPr id="20" name="椭圆 1"/>
                <p:cNvSpPr/>
                <p:nvPr/>
              </p:nvSpPr>
              <p:spPr>
                <a:xfrm rot="1804572" flipH="1">
                  <a:off x="3653729" y="2072310"/>
                  <a:ext cx="3407195" cy="2681687"/>
                </a:xfrm>
                <a:custGeom>
                  <a:avLst/>
                  <a:gdLst/>
                  <a:ahLst/>
                  <a:cxnLst/>
                  <a:rect l="l" t="t" r="r" b="b"/>
                  <a:pathLst>
                    <a:path w="3681600" h="2897661">
                      <a:moveTo>
                        <a:pt x="1908212" y="0"/>
                      </a:moveTo>
                      <a:cubicBezTo>
                        <a:pt x="2714199" y="0"/>
                        <a:pt x="3403476" y="499696"/>
                        <a:pt x="3681600" y="1206796"/>
                      </a:cubicBezTo>
                      <a:cubicBezTo>
                        <a:pt x="3348680" y="655463"/>
                        <a:pt x="2743363" y="288032"/>
                        <a:pt x="2052228" y="288032"/>
                      </a:cubicBezTo>
                      <a:cubicBezTo>
                        <a:pt x="998352" y="288032"/>
                        <a:pt x="144016" y="1142368"/>
                        <a:pt x="144016" y="2196244"/>
                      </a:cubicBezTo>
                      <a:cubicBezTo>
                        <a:pt x="144016" y="2444134"/>
                        <a:pt x="191284" y="2680983"/>
                        <a:pt x="278840" y="2897661"/>
                      </a:cubicBezTo>
                      <a:cubicBezTo>
                        <a:pt x="101215" y="2610055"/>
                        <a:pt x="0" y="2270953"/>
                        <a:pt x="0" y="1908212"/>
                      </a:cubicBezTo>
                      <a:cubicBezTo>
                        <a:pt x="0" y="854336"/>
                        <a:pt x="854336" y="0"/>
                        <a:pt x="1908212" y="0"/>
                      </a:cubicBezTo>
                      <a:close/>
                    </a:path>
                  </a:pathLst>
                </a:custGeom>
                <a:solidFill>
                  <a:schemeClr val="accent1"/>
                </a:solidFill>
                <a:ln w="25400" cap="flat" cmpd="sng" algn="ctr">
                  <a:noFill/>
                  <a:prstDash val="solid"/>
                </a:ln>
                <a:effectLst>
                  <a:outerShdw sx="1000" sy="1000" algn="ctr">
                    <a:srgbClr val="000000"/>
                  </a:outerShdw>
                </a:effectLst>
                <a:sp3d extrusionH="107950">
                  <a:bevelT w="82550" h="63500" prst="divot"/>
                  <a:bevelB/>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21" name="椭圆 1"/>
                <p:cNvSpPr/>
                <p:nvPr/>
              </p:nvSpPr>
              <p:spPr>
                <a:xfrm rot="2651175" flipH="1">
                  <a:off x="3706262" y="2819731"/>
                  <a:ext cx="2761909" cy="2173804"/>
                </a:xfrm>
                <a:custGeom>
                  <a:avLst/>
                  <a:gdLst/>
                  <a:ahLst/>
                  <a:cxnLst/>
                  <a:rect l="l" t="t" r="r" b="b"/>
                  <a:pathLst>
                    <a:path w="3681600" h="2897661">
                      <a:moveTo>
                        <a:pt x="1908212" y="0"/>
                      </a:moveTo>
                      <a:cubicBezTo>
                        <a:pt x="2714199" y="0"/>
                        <a:pt x="3403476" y="499696"/>
                        <a:pt x="3681600" y="1206796"/>
                      </a:cubicBezTo>
                      <a:cubicBezTo>
                        <a:pt x="3348680" y="655463"/>
                        <a:pt x="2743363" y="288032"/>
                        <a:pt x="2052228" y="288032"/>
                      </a:cubicBezTo>
                      <a:cubicBezTo>
                        <a:pt x="998352" y="288032"/>
                        <a:pt x="144016" y="1142368"/>
                        <a:pt x="144016" y="2196244"/>
                      </a:cubicBezTo>
                      <a:cubicBezTo>
                        <a:pt x="144016" y="2444134"/>
                        <a:pt x="191284" y="2680983"/>
                        <a:pt x="278840" y="2897661"/>
                      </a:cubicBezTo>
                      <a:cubicBezTo>
                        <a:pt x="101215" y="2610055"/>
                        <a:pt x="0" y="2270953"/>
                        <a:pt x="0" y="1908212"/>
                      </a:cubicBezTo>
                      <a:cubicBezTo>
                        <a:pt x="0" y="854336"/>
                        <a:pt x="854336" y="0"/>
                        <a:pt x="1908212" y="0"/>
                      </a:cubicBezTo>
                      <a:close/>
                    </a:path>
                  </a:pathLst>
                </a:custGeom>
                <a:solidFill>
                  <a:schemeClr val="accent2"/>
                </a:solidFill>
                <a:ln w="25400" cap="flat" cmpd="sng" algn="ctr">
                  <a:noFill/>
                  <a:prstDash val="solid"/>
                </a:ln>
                <a:effectLst>
                  <a:outerShdw sx="1000" sy="1000" algn="ctr">
                    <a:srgbClr val="000000"/>
                  </a:outerShdw>
                </a:effectLst>
                <a:sp3d extrusionH="107950">
                  <a:bevelT w="82550" h="63500" prst="divot"/>
                  <a:bevelB/>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sp>
            <p:nvSpPr>
              <p:cNvPr id="16" name="椭圆 23"/>
              <p:cNvSpPr/>
              <p:nvPr/>
            </p:nvSpPr>
            <p:spPr>
              <a:xfrm rot="16200000">
                <a:off x="3374725" y="2854431"/>
                <a:ext cx="2397100" cy="2397100"/>
              </a:xfrm>
              <a:prstGeom prst="ellipse">
                <a:avLst/>
              </a:prstGeom>
              <a:solidFill>
                <a:schemeClr val="accent3"/>
              </a:solidFill>
              <a:ln w="25400" cap="flat" cmpd="sng" algn="ctr">
                <a:noFill/>
                <a:prstDash val="solid"/>
              </a:ln>
              <a:effectLst>
                <a:outerShdw sx="1000" sy="1000" algn="ctr">
                  <a:srgbClr val="000000"/>
                </a:outerShdw>
              </a:effectLst>
              <a:sp3d extrusionH="107950">
                <a:bevelT w="82550" h="63500" prst="divot"/>
                <a:bevelB/>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nvGrpSpPr>
              <p:cNvPr id="17" name="组合 24"/>
              <p:cNvGrpSpPr/>
              <p:nvPr/>
            </p:nvGrpSpPr>
            <p:grpSpPr>
              <a:xfrm rot="18319944" flipH="1">
                <a:off x="1635803" y="3039290"/>
                <a:ext cx="3407195" cy="2921226"/>
                <a:chOff x="442591" y="2950100"/>
                <a:chExt cx="3407195" cy="2921226"/>
              </a:xfrm>
            </p:grpSpPr>
            <p:sp>
              <p:nvSpPr>
                <p:cNvPr id="18" name="椭圆 1"/>
                <p:cNvSpPr/>
                <p:nvPr/>
              </p:nvSpPr>
              <p:spPr>
                <a:xfrm rot="1804572" flipH="1">
                  <a:off x="442591" y="2950100"/>
                  <a:ext cx="3407195" cy="2681687"/>
                </a:xfrm>
                <a:custGeom>
                  <a:avLst/>
                  <a:gdLst/>
                  <a:ahLst/>
                  <a:cxnLst/>
                  <a:rect l="l" t="t" r="r" b="b"/>
                  <a:pathLst>
                    <a:path w="3681600" h="2897661">
                      <a:moveTo>
                        <a:pt x="1908212" y="0"/>
                      </a:moveTo>
                      <a:cubicBezTo>
                        <a:pt x="2714199" y="0"/>
                        <a:pt x="3403476" y="499696"/>
                        <a:pt x="3681600" y="1206796"/>
                      </a:cubicBezTo>
                      <a:cubicBezTo>
                        <a:pt x="3348680" y="655463"/>
                        <a:pt x="2743363" y="288032"/>
                        <a:pt x="2052228" y="288032"/>
                      </a:cubicBezTo>
                      <a:cubicBezTo>
                        <a:pt x="998352" y="288032"/>
                        <a:pt x="144016" y="1142368"/>
                        <a:pt x="144016" y="2196244"/>
                      </a:cubicBezTo>
                      <a:cubicBezTo>
                        <a:pt x="144016" y="2444134"/>
                        <a:pt x="191284" y="2680983"/>
                        <a:pt x="278840" y="2897661"/>
                      </a:cubicBezTo>
                      <a:cubicBezTo>
                        <a:pt x="101215" y="2610055"/>
                        <a:pt x="0" y="2270953"/>
                        <a:pt x="0" y="1908212"/>
                      </a:cubicBezTo>
                      <a:cubicBezTo>
                        <a:pt x="0" y="854336"/>
                        <a:pt x="854336" y="0"/>
                        <a:pt x="1908212" y="0"/>
                      </a:cubicBezTo>
                      <a:close/>
                    </a:path>
                  </a:pathLst>
                </a:custGeom>
                <a:solidFill>
                  <a:schemeClr val="accent5"/>
                </a:solidFill>
                <a:ln w="25400" cap="flat" cmpd="sng" algn="ctr">
                  <a:noFill/>
                  <a:prstDash val="solid"/>
                </a:ln>
                <a:effectLst>
                  <a:outerShdw blurRad="184150" dist="241300" dir="11520000" sx="110000" sy="110000" algn="ctr">
                    <a:srgbClr val="000000">
                      <a:alpha val="54000"/>
                    </a:srgbClr>
                  </a:outerShdw>
                </a:effectLst>
                <a:sp3d extrusionH="107950">
                  <a:bevelT w="82550" h="63500" prst="divot"/>
                  <a:bevelB/>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9" name="椭圆 1"/>
                <p:cNvSpPr/>
                <p:nvPr/>
              </p:nvSpPr>
              <p:spPr>
                <a:xfrm rot="2651175" flipH="1">
                  <a:off x="495124" y="3697522"/>
                  <a:ext cx="2761909" cy="2173804"/>
                </a:xfrm>
                <a:custGeom>
                  <a:avLst/>
                  <a:gdLst/>
                  <a:ahLst/>
                  <a:cxnLst/>
                  <a:rect l="l" t="t" r="r" b="b"/>
                  <a:pathLst>
                    <a:path w="3681600" h="2897661">
                      <a:moveTo>
                        <a:pt x="1908212" y="0"/>
                      </a:moveTo>
                      <a:cubicBezTo>
                        <a:pt x="2714199" y="0"/>
                        <a:pt x="3403476" y="499696"/>
                        <a:pt x="3681600" y="1206796"/>
                      </a:cubicBezTo>
                      <a:cubicBezTo>
                        <a:pt x="3348680" y="655463"/>
                        <a:pt x="2743363" y="288032"/>
                        <a:pt x="2052228" y="288032"/>
                      </a:cubicBezTo>
                      <a:cubicBezTo>
                        <a:pt x="998352" y="288032"/>
                        <a:pt x="144016" y="1142368"/>
                        <a:pt x="144016" y="2196244"/>
                      </a:cubicBezTo>
                      <a:cubicBezTo>
                        <a:pt x="144016" y="2444134"/>
                        <a:pt x="191284" y="2680983"/>
                        <a:pt x="278840" y="2897661"/>
                      </a:cubicBezTo>
                      <a:cubicBezTo>
                        <a:pt x="101215" y="2610055"/>
                        <a:pt x="0" y="2270953"/>
                        <a:pt x="0" y="1908212"/>
                      </a:cubicBezTo>
                      <a:cubicBezTo>
                        <a:pt x="0" y="854336"/>
                        <a:pt x="854336" y="0"/>
                        <a:pt x="1908212" y="0"/>
                      </a:cubicBezTo>
                      <a:close/>
                    </a:path>
                  </a:pathLst>
                </a:custGeom>
                <a:solidFill>
                  <a:schemeClr val="accent4"/>
                </a:solidFill>
                <a:ln w="25400" cap="flat" cmpd="sng" algn="ctr">
                  <a:noFill/>
                  <a:prstDash val="solid"/>
                </a:ln>
                <a:effectLst>
                  <a:outerShdw sx="1000" sy="1000" algn="ctr">
                    <a:srgbClr val="000000"/>
                  </a:outerShdw>
                </a:effectLst>
                <a:sp3d extrusionH="107950">
                  <a:bevelT w="82550" h="63500" prst="divot"/>
                  <a:bevelB/>
                </a:sp3d>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cs typeface="+mn-cs"/>
                  </a:endParaRPr>
                </a:p>
              </p:txBody>
            </p:sp>
          </p:grpSp>
        </p:grpSp>
        <p:sp>
          <p:nvSpPr>
            <p:cNvPr id="14" name="TextBox 24"/>
            <p:cNvSpPr txBox="1"/>
            <p:nvPr/>
          </p:nvSpPr>
          <p:spPr>
            <a:xfrm>
              <a:off x="4961765" y="3597709"/>
              <a:ext cx="1619867" cy="584775"/>
            </a:xfrm>
            <a:prstGeom prst="rect">
              <a:avLst/>
            </a:prstGeom>
            <a:noFill/>
          </p:spPr>
          <p:txBody>
            <a:bodyPr wrap="none" rtlCol="0">
              <a:spAutoFit/>
            </a:bodyPr>
            <a:lstStyle/>
            <a:p>
              <a:pPr algn="ctr"/>
              <a:r>
                <a:rPr lang="en-US" sz="1600" b="1">
                  <a:solidFill>
                    <a:schemeClr val="bg1"/>
                  </a:solidFill>
                  <a:latin typeface="微软雅黑" panose="020B0503020204020204" pitchFamily="34" charset="-122"/>
                  <a:ea typeface="微软雅黑" panose="020B0503020204020204" pitchFamily="34" charset="-122"/>
                </a:rPr>
                <a:t>COMPLETE &amp; </a:t>
              </a:r>
            </a:p>
            <a:p>
              <a:pPr algn="ctr"/>
              <a:r>
                <a:rPr lang="en-US" sz="1600" b="1">
                  <a:solidFill>
                    <a:schemeClr val="bg1"/>
                  </a:solidFill>
                  <a:latin typeface="微软雅黑" panose="020B0503020204020204" pitchFamily="34" charset="-122"/>
                  <a:ea typeface="微软雅黑" panose="020B0503020204020204" pitchFamily="34" charset="-122"/>
                </a:rPr>
                <a:t>SUCCESS </a:t>
              </a:r>
              <a:endParaRPr lang="en-GB" sz="1600" b="1">
                <a:solidFill>
                  <a:schemeClr val="bg1"/>
                </a:solidFill>
                <a:latin typeface="微软雅黑" panose="020B0503020204020204" pitchFamily="34" charset="-122"/>
                <a:ea typeface="微软雅黑" panose="020B0503020204020204" pitchFamily="34" charset="-122"/>
              </a:endParaRPr>
            </a:p>
          </p:txBody>
        </p:sp>
      </p:grpSp>
      <p:grpSp>
        <p:nvGrpSpPr>
          <p:cNvPr id="22" name="Group 34"/>
          <p:cNvGrpSpPr/>
          <p:nvPr/>
        </p:nvGrpSpPr>
        <p:grpSpPr>
          <a:xfrm>
            <a:off x="8545446" y="1846028"/>
            <a:ext cx="2574239" cy="976592"/>
            <a:chOff x="8112344" y="1682985"/>
            <a:chExt cx="2574239" cy="976592"/>
          </a:xfrm>
        </p:grpSpPr>
        <p:sp>
          <p:nvSpPr>
            <p:cNvPr id="23" name="TextBox 35"/>
            <p:cNvSpPr txBox="1"/>
            <p:nvPr/>
          </p:nvSpPr>
          <p:spPr>
            <a:xfrm>
              <a:off x="8112344" y="1682985"/>
              <a:ext cx="1579278" cy="369332"/>
            </a:xfrm>
            <a:prstGeom prst="rect">
              <a:avLst/>
            </a:prstGeom>
            <a:noFill/>
          </p:spPr>
          <p:txBody>
            <a:bodyPr wrap="none" rtlCol="0">
              <a:spAutoFit/>
            </a:bodyPr>
            <a:lstStyle/>
            <a:p>
              <a:r>
                <a:rPr lang="zh-CN" altLang="en-US" b="1">
                  <a:solidFill>
                    <a:schemeClr val="accent1"/>
                  </a:solidFill>
                  <a:latin typeface="微软雅黑" panose="020B0503020204020204" pitchFamily="34" charset="-122"/>
                  <a:ea typeface="微软雅黑" panose="020B0503020204020204" pitchFamily="34" charset="-122"/>
                </a:rPr>
                <a:t>单击编辑标题</a:t>
              </a:r>
              <a:endParaRPr lang="en-GB" b="1">
                <a:solidFill>
                  <a:schemeClr val="accent1"/>
                </a:solidFill>
                <a:latin typeface="微软雅黑" panose="020B0503020204020204" pitchFamily="34" charset="-122"/>
                <a:ea typeface="微软雅黑" panose="020B0503020204020204" pitchFamily="34" charset="-122"/>
              </a:endParaRPr>
            </a:p>
          </p:txBody>
        </p:sp>
        <p:sp>
          <p:nvSpPr>
            <p:cNvPr id="24" name="Rectangle 36"/>
            <p:cNvSpPr/>
            <p:nvPr/>
          </p:nvSpPr>
          <p:spPr>
            <a:xfrm>
              <a:off x="8112344" y="2013246"/>
              <a:ext cx="2574239" cy="646331"/>
            </a:xfrm>
            <a:prstGeom prst="rect">
              <a:avLst/>
            </a:prstGeom>
          </p:spPr>
          <p:txBody>
            <a:bodyPr wrap="square">
              <a:spAutoFit/>
            </a:bodyPr>
            <a:lstStyle/>
            <a:p>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单击此处可编辑内容单击此处可编辑内容单击此处可编辑内容单击此处可编辑内容</a:t>
              </a:r>
              <a:endParaRPr lang="en-GB" sz="12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5" name="Group 37"/>
          <p:cNvGrpSpPr/>
          <p:nvPr/>
        </p:nvGrpSpPr>
        <p:grpSpPr>
          <a:xfrm>
            <a:off x="9656630" y="4954484"/>
            <a:ext cx="1697171" cy="1161258"/>
            <a:chOff x="8112344" y="1682985"/>
            <a:chExt cx="1697171" cy="1161258"/>
          </a:xfrm>
        </p:grpSpPr>
        <p:sp>
          <p:nvSpPr>
            <p:cNvPr id="26" name="TextBox 38"/>
            <p:cNvSpPr txBox="1"/>
            <p:nvPr/>
          </p:nvSpPr>
          <p:spPr>
            <a:xfrm>
              <a:off x="8112344" y="1682985"/>
              <a:ext cx="1579278" cy="369332"/>
            </a:xfrm>
            <a:prstGeom prst="rect">
              <a:avLst/>
            </a:prstGeom>
            <a:noFill/>
          </p:spPr>
          <p:txBody>
            <a:bodyPr wrap="none" rtlCol="0">
              <a:spAutoFit/>
            </a:bodyPr>
            <a:lstStyle/>
            <a:p>
              <a:r>
                <a:rPr lang="zh-CN" altLang="en-US" b="1">
                  <a:solidFill>
                    <a:schemeClr val="accent2"/>
                  </a:solidFill>
                  <a:latin typeface="微软雅黑" panose="020B0503020204020204" pitchFamily="34" charset="-122"/>
                  <a:ea typeface="微软雅黑" panose="020B0503020204020204" pitchFamily="34" charset="-122"/>
                </a:rPr>
                <a:t>单击编辑标题</a:t>
              </a:r>
              <a:endParaRPr lang="en-GB" b="1">
                <a:solidFill>
                  <a:schemeClr val="accent2"/>
                </a:solidFill>
                <a:latin typeface="微软雅黑" panose="020B0503020204020204" pitchFamily="34" charset="-122"/>
                <a:ea typeface="微软雅黑" panose="020B0503020204020204" pitchFamily="34" charset="-122"/>
              </a:endParaRPr>
            </a:p>
          </p:txBody>
        </p:sp>
        <p:sp>
          <p:nvSpPr>
            <p:cNvPr id="27" name="Rectangle 39"/>
            <p:cNvSpPr/>
            <p:nvPr/>
          </p:nvSpPr>
          <p:spPr>
            <a:xfrm>
              <a:off x="8112345" y="2013246"/>
              <a:ext cx="1697170" cy="830997"/>
            </a:xfrm>
            <a:prstGeom prst="rect">
              <a:avLst/>
            </a:prstGeom>
          </p:spPr>
          <p:txBody>
            <a:bodyPr wrap="square">
              <a:spAutoFit/>
            </a:bodyPr>
            <a:lstStyle/>
            <a:p>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单击此处可编辑内容单击此处可编辑内容单击此处可编辑内容单击此处可编辑内容</a:t>
              </a:r>
              <a:endParaRPr lang="en-GB" sz="12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28" name="Group 40"/>
          <p:cNvGrpSpPr/>
          <p:nvPr/>
        </p:nvGrpSpPr>
        <p:grpSpPr>
          <a:xfrm flipH="1">
            <a:off x="745107" y="2452408"/>
            <a:ext cx="2223895" cy="976592"/>
            <a:chOff x="8044409" y="1682985"/>
            <a:chExt cx="2223895" cy="976592"/>
          </a:xfrm>
        </p:grpSpPr>
        <p:sp>
          <p:nvSpPr>
            <p:cNvPr id="29" name="TextBox 41"/>
            <p:cNvSpPr txBox="1"/>
            <p:nvPr/>
          </p:nvSpPr>
          <p:spPr>
            <a:xfrm>
              <a:off x="8044409" y="1682985"/>
              <a:ext cx="1579278" cy="369332"/>
            </a:xfrm>
            <a:prstGeom prst="rect">
              <a:avLst/>
            </a:prstGeom>
            <a:noFill/>
          </p:spPr>
          <p:txBody>
            <a:bodyPr wrap="none" rtlCol="0">
              <a:spAutoFit/>
            </a:bodyPr>
            <a:lstStyle/>
            <a:p>
              <a:pPr algn="r"/>
              <a:r>
                <a:rPr lang="zh-CN" altLang="en-US" b="1">
                  <a:solidFill>
                    <a:schemeClr val="accent4"/>
                  </a:solidFill>
                  <a:latin typeface="微软雅黑" panose="020B0503020204020204" pitchFamily="34" charset="-122"/>
                  <a:ea typeface="微软雅黑" panose="020B0503020204020204" pitchFamily="34" charset="-122"/>
                </a:rPr>
                <a:t>单击编辑标题</a:t>
              </a:r>
              <a:endParaRPr lang="en-GB" b="1">
                <a:solidFill>
                  <a:schemeClr val="accent4"/>
                </a:solidFill>
                <a:latin typeface="微软雅黑" panose="020B0503020204020204" pitchFamily="34" charset="-122"/>
                <a:ea typeface="微软雅黑" panose="020B0503020204020204" pitchFamily="34" charset="-122"/>
              </a:endParaRPr>
            </a:p>
          </p:txBody>
        </p:sp>
        <p:sp>
          <p:nvSpPr>
            <p:cNvPr id="30" name="Rectangle 42"/>
            <p:cNvSpPr/>
            <p:nvPr/>
          </p:nvSpPr>
          <p:spPr>
            <a:xfrm>
              <a:off x="8044451" y="2013246"/>
              <a:ext cx="2223853" cy="646331"/>
            </a:xfrm>
            <a:prstGeom prst="rect">
              <a:avLst/>
            </a:prstGeom>
          </p:spPr>
          <p:txBody>
            <a:bodyPr wrap="square">
              <a:spAutoFit/>
            </a:bodyPr>
            <a:lstStyle/>
            <a:p>
              <a:pPr algn="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单击此处可编辑内容单击此处可编辑内容单击此处可编辑内容单击此处可编辑内容</a:t>
              </a:r>
              <a:endParaRPr lang="en-GB" sz="120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31" name="Group 43"/>
          <p:cNvGrpSpPr/>
          <p:nvPr/>
        </p:nvGrpSpPr>
        <p:grpSpPr>
          <a:xfrm flipH="1">
            <a:off x="458677" y="4950071"/>
            <a:ext cx="2716616" cy="976592"/>
            <a:chOff x="8044409" y="1682985"/>
            <a:chExt cx="2716616" cy="976592"/>
          </a:xfrm>
        </p:grpSpPr>
        <p:sp>
          <p:nvSpPr>
            <p:cNvPr id="32" name="TextBox 44"/>
            <p:cNvSpPr txBox="1"/>
            <p:nvPr/>
          </p:nvSpPr>
          <p:spPr>
            <a:xfrm>
              <a:off x="8044409" y="1682985"/>
              <a:ext cx="1579278" cy="369332"/>
            </a:xfrm>
            <a:prstGeom prst="rect">
              <a:avLst/>
            </a:prstGeom>
            <a:noFill/>
          </p:spPr>
          <p:txBody>
            <a:bodyPr wrap="none" rtlCol="0">
              <a:spAutoFit/>
            </a:bodyPr>
            <a:lstStyle/>
            <a:p>
              <a:pPr algn="r"/>
              <a:r>
                <a:rPr lang="zh-CN" altLang="en-US" b="1">
                  <a:solidFill>
                    <a:schemeClr val="accent5"/>
                  </a:solidFill>
                  <a:latin typeface="微软雅黑" panose="020B0503020204020204" pitchFamily="34" charset="-122"/>
                  <a:ea typeface="微软雅黑" panose="020B0503020204020204" pitchFamily="34" charset="-122"/>
                </a:rPr>
                <a:t>单击编辑标题</a:t>
              </a:r>
              <a:endParaRPr lang="en-GB" b="1">
                <a:solidFill>
                  <a:schemeClr val="accent5"/>
                </a:solidFill>
                <a:latin typeface="微软雅黑" panose="020B0503020204020204" pitchFamily="34" charset="-122"/>
                <a:ea typeface="微软雅黑" panose="020B0503020204020204" pitchFamily="34" charset="-122"/>
              </a:endParaRPr>
            </a:p>
          </p:txBody>
        </p:sp>
        <p:sp>
          <p:nvSpPr>
            <p:cNvPr id="33" name="Rectangle 45"/>
            <p:cNvSpPr/>
            <p:nvPr/>
          </p:nvSpPr>
          <p:spPr>
            <a:xfrm>
              <a:off x="8044450" y="2013246"/>
              <a:ext cx="2716575" cy="646331"/>
            </a:xfrm>
            <a:prstGeom prst="rect">
              <a:avLst/>
            </a:prstGeom>
          </p:spPr>
          <p:txBody>
            <a:bodyPr wrap="square">
              <a:spAutoFit/>
            </a:bodyPr>
            <a:lstStyle/>
            <a:p>
              <a:pPr algn="r"/>
              <a:r>
                <a:rPr lang="zh-CN" altLang="en-US" sz="1200">
                  <a:solidFill>
                    <a:schemeClr val="bg1">
                      <a:lumMod val="65000"/>
                    </a:schemeClr>
                  </a:solidFill>
                  <a:latin typeface="微软雅黑" panose="020B0503020204020204" pitchFamily="34" charset="-122"/>
                  <a:ea typeface="微软雅黑" panose="020B0503020204020204" pitchFamily="34" charset="-122"/>
                </a:rPr>
                <a:t>单击此处可编辑内容单击此处可编辑内容单击此处可编辑内容单击此处可编辑内容</a:t>
              </a:r>
              <a:endParaRPr lang="en-GB" sz="1200">
                <a:solidFill>
                  <a:schemeClr val="bg1">
                    <a:lumMod val="6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2">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22" name="图片 21"/>
          <p:cNvPicPr>
            <a:picLocks noChangeAspect="1"/>
          </p:cNvPicPr>
          <p:nvPr/>
        </p:nvPicPr>
        <p:blipFill>
          <a:blip r:embed="rId2"/>
          <a:srcRect t="37638"/>
          <a:stretch>
            <a:fillRect/>
          </a:stretch>
        </p:blipFill>
        <p:spPr>
          <a:xfrm rot="12439148">
            <a:off x="-1514043" y="4923801"/>
            <a:ext cx="5347409" cy="2099150"/>
          </a:xfrm>
          <a:custGeom>
            <a:avLst/>
            <a:gdLst>
              <a:gd name="connsiteX0" fmla="*/ 4521117 w 5347409"/>
              <a:gd name="connsiteY0" fmla="*/ 2099150 h 2099150"/>
              <a:gd name="connsiteX1" fmla="*/ 0 w 5347409"/>
              <a:gd name="connsiteY1" fmla="*/ 2099150 h 2099150"/>
              <a:gd name="connsiteX2" fmla="*/ 0 w 5347409"/>
              <a:gd name="connsiteY2" fmla="*/ 1435030 h 2099150"/>
              <a:gd name="connsiteX3" fmla="*/ 2198890 w 5347409"/>
              <a:gd name="connsiteY3" fmla="*/ 299168 h 2099150"/>
              <a:gd name="connsiteX4" fmla="*/ 2044351 w 5347409"/>
              <a:gd name="connsiteY4" fmla="*/ 0 h 2099150"/>
              <a:gd name="connsiteX5" fmla="*/ 3436778 w 5347409"/>
              <a:gd name="connsiteY5" fmla="*/ 0 h 2099150"/>
              <a:gd name="connsiteX6" fmla="*/ 5347409 w 5347409"/>
              <a:gd name="connsiteY6" fmla="*/ 2099150 h 2099150"/>
              <a:gd name="connsiteX7" fmla="*/ 4763510 w 5347409"/>
              <a:gd name="connsiteY7" fmla="*/ 2099150 h 2099150"/>
              <a:gd name="connsiteX8" fmla="*/ 5347409 w 5347409"/>
              <a:gd name="connsiteY8" fmla="*/ 1797530 h 209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7409" h="2099150">
                <a:moveTo>
                  <a:pt x="4521117" y="2099150"/>
                </a:moveTo>
                <a:lnTo>
                  <a:pt x="0" y="2099150"/>
                </a:lnTo>
                <a:lnTo>
                  <a:pt x="0" y="1435030"/>
                </a:lnTo>
                <a:lnTo>
                  <a:pt x="2198890" y="299168"/>
                </a:lnTo>
                <a:lnTo>
                  <a:pt x="2044351" y="0"/>
                </a:lnTo>
                <a:lnTo>
                  <a:pt x="3436778" y="0"/>
                </a:lnTo>
                <a:close/>
                <a:moveTo>
                  <a:pt x="5347409" y="2099150"/>
                </a:moveTo>
                <a:lnTo>
                  <a:pt x="4763510" y="2099150"/>
                </a:lnTo>
                <a:lnTo>
                  <a:pt x="5347409" y="1797530"/>
                </a:lnTo>
                <a:close/>
              </a:path>
            </a:pathLst>
          </a:custGeom>
        </p:spPr>
      </p:pic>
      <p:sp>
        <p:nvSpPr>
          <p:cNvPr id="5" name="文本框 4"/>
          <p:cNvSpPr txBox="1"/>
          <p:nvPr/>
        </p:nvSpPr>
        <p:spPr>
          <a:xfrm>
            <a:off x="5185568" y="1393805"/>
            <a:ext cx="1820862" cy="769441"/>
          </a:xfrm>
          <a:prstGeom prst="rect">
            <a:avLst/>
          </a:prstGeom>
          <a:noFill/>
        </p:spPr>
        <p:txBody>
          <a:bodyPr wrap="square" rtlCol="0">
            <a:spAutoFit/>
          </a:bodyPr>
          <a:lstStyle/>
          <a:p>
            <a:pPr algn="dist"/>
            <a:r>
              <a:rPr lang="zh-CN" altLang="en-US" sz="4400">
                <a:latin typeface="微软雅黑" panose="020B0503020204020204" pitchFamily="34" charset="-122"/>
                <a:ea typeface="微软雅黑" panose="020B0503020204020204" pitchFamily="34" charset="-122"/>
              </a:rPr>
              <a:t>目录</a:t>
            </a:r>
          </a:p>
        </p:txBody>
      </p:sp>
      <p:sp>
        <p:nvSpPr>
          <p:cNvPr id="8" name="文本框 7"/>
          <p:cNvSpPr txBox="1"/>
          <p:nvPr/>
        </p:nvSpPr>
        <p:spPr>
          <a:xfrm>
            <a:off x="4287520" y="2499360"/>
            <a:ext cx="3616960"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01 </a:t>
            </a:r>
            <a:r>
              <a:rPr lang="zh-CN" altLang="en-US" sz="2800">
                <a:latin typeface="微软雅黑" panose="020B0503020204020204" pitchFamily="34" charset="-122"/>
                <a:ea typeface="微软雅黑" panose="020B0503020204020204" pitchFamily="34" charset="-122"/>
              </a:rPr>
              <a:t>点击此处编辑内容</a:t>
            </a:r>
          </a:p>
        </p:txBody>
      </p:sp>
      <p:sp>
        <p:nvSpPr>
          <p:cNvPr id="9" name="文本框 8"/>
          <p:cNvSpPr txBox="1"/>
          <p:nvPr/>
        </p:nvSpPr>
        <p:spPr>
          <a:xfrm>
            <a:off x="4287520" y="3290559"/>
            <a:ext cx="3616960"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02 </a:t>
            </a:r>
            <a:r>
              <a:rPr lang="zh-CN" altLang="en-US" sz="2800">
                <a:latin typeface="微软雅黑" panose="020B0503020204020204" pitchFamily="34" charset="-122"/>
                <a:ea typeface="微软雅黑" panose="020B0503020204020204" pitchFamily="34" charset="-122"/>
              </a:rPr>
              <a:t>点击此处编辑内容</a:t>
            </a:r>
          </a:p>
        </p:txBody>
      </p:sp>
      <p:sp>
        <p:nvSpPr>
          <p:cNvPr id="10" name="文本框 9"/>
          <p:cNvSpPr txBox="1"/>
          <p:nvPr/>
        </p:nvSpPr>
        <p:spPr>
          <a:xfrm>
            <a:off x="4287520" y="4081758"/>
            <a:ext cx="3616960"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03 </a:t>
            </a:r>
            <a:r>
              <a:rPr lang="zh-CN" altLang="en-US" sz="2800">
                <a:latin typeface="微软雅黑" panose="020B0503020204020204" pitchFamily="34" charset="-122"/>
                <a:ea typeface="微软雅黑" panose="020B0503020204020204" pitchFamily="34" charset="-122"/>
              </a:rPr>
              <a:t>点击此处编辑内容</a:t>
            </a:r>
          </a:p>
        </p:txBody>
      </p:sp>
      <p:sp>
        <p:nvSpPr>
          <p:cNvPr id="11" name="文本框 10"/>
          <p:cNvSpPr txBox="1"/>
          <p:nvPr/>
        </p:nvSpPr>
        <p:spPr>
          <a:xfrm>
            <a:off x="4287520" y="4872957"/>
            <a:ext cx="3616960" cy="523220"/>
          </a:xfrm>
          <a:prstGeom prst="rect">
            <a:avLst/>
          </a:prstGeom>
          <a:noFill/>
        </p:spPr>
        <p:txBody>
          <a:bodyPr wrap="square" rtlCol="0">
            <a:spAutoFit/>
          </a:bodyPr>
          <a:lstStyle/>
          <a:p>
            <a:pPr algn="ctr"/>
            <a:r>
              <a:rPr lang="en-US" altLang="zh-CN" sz="2800">
                <a:latin typeface="微软雅黑" panose="020B0503020204020204" pitchFamily="34" charset="-122"/>
                <a:ea typeface="微软雅黑" panose="020B0503020204020204" pitchFamily="34" charset="-122"/>
              </a:rPr>
              <a:t>04 </a:t>
            </a:r>
            <a:r>
              <a:rPr lang="zh-CN" altLang="en-US" sz="2800">
                <a:latin typeface="微软雅黑" panose="020B0503020204020204" pitchFamily="34" charset="-122"/>
                <a:ea typeface="微软雅黑" panose="020B0503020204020204" pitchFamily="34" charset="-122"/>
              </a:rPr>
              <a:t>点击此处编辑内容</a:t>
            </a:r>
          </a:p>
        </p:txBody>
      </p:sp>
      <p:cxnSp>
        <p:nvCxnSpPr>
          <p:cNvPr id="13" name="直接连接符 12"/>
          <p:cNvCxnSpPr/>
          <p:nvPr/>
        </p:nvCxnSpPr>
        <p:spPr>
          <a:xfrm>
            <a:off x="5356304" y="5727700"/>
            <a:ext cx="14793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图片 18"/>
          <p:cNvPicPr>
            <a:picLocks noChangeAspect="1"/>
          </p:cNvPicPr>
          <p:nvPr/>
        </p:nvPicPr>
        <p:blipFill>
          <a:blip r:embed="rId2"/>
          <a:srcRect t="37638" r="8335"/>
          <a:stretch>
            <a:fillRect/>
          </a:stretch>
        </p:blipFill>
        <p:spPr>
          <a:xfrm rot="1639148">
            <a:off x="8045352" y="-220384"/>
            <a:ext cx="4901705" cy="2099150"/>
          </a:xfrm>
          <a:custGeom>
            <a:avLst/>
            <a:gdLst>
              <a:gd name="connsiteX0" fmla="*/ 0 w 4901705"/>
              <a:gd name="connsiteY0" fmla="*/ 1374332 h 2099150"/>
              <a:gd name="connsiteX1" fmla="*/ 2660539 w 4901705"/>
              <a:gd name="connsiteY1" fmla="*/ 0 h 2099150"/>
              <a:gd name="connsiteX2" fmla="*/ 3817365 w 4901705"/>
              <a:gd name="connsiteY2" fmla="*/ 0 h 2099150"/>
              <a:gd name="connsiteX3" fmla="*/ 4901705 w 4901705"/>
              <a:gd name="connsiteY3" fmla="*/ 2099150 h 2099150"/>
              <a:gd name="connsiteX4" fmla="*/ 0 w 4901705"/>
              <a:gd name="connsiteY4" fmla="*/ 2099150 h 2099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1705" h="2099150">
                <a:moveTo>
                  <a:pt x="0" y="1374332"/>
                </a:moveTo>
                <a:lnTo>
                  <a:pt x="2660539" y="0"/>
                </a:lnTo>
                <a:lnTo>
                  <a:pt x="3817365" y="0"/>
                </a:lnTo>
                <a:lnTo>
                  <a:pt x="4901705" y="2099150"/>
                </a:lnTo>
                <a:lnTo>
                  <a:pt x="0" y="2099150"/>
                </a:lnTo>
                <a:close/>
              </a:path>
            </a:pathLst>
          </a:cu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6" presetClass="entr" presetSubtype="32"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circle(out)">
                                      <p:cBhvr>
                                        <p:cTn id="4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grpSp>
        <p:nvGrpSpPr>
          <p:cNvPr id="7" name="Group 35"/>
          <p:cNvGrpSpPr/>
          <p:nvPr/>
        </p:nvGrpSpPr>
        <p:grpSpPr>
          <a:xfrm>
            <a:off x="5359808" y="1696697"/>
            <a:ext cx="1466851" cy="1579244"/>
            <a:chOff x="3888583" y="1421607"/>
            <a:chExt cx="1100138" cy="1184433"/>
          </a:xfrm>
        </p:grpSpPr>
        <p:sp>
          <p:nvSpPr>
            <p:cNvPr id="8" name="Rounded Rectangle 23"/>
            <p:cNvSpPr/>
            <p:nvPr/>
          </p:nvSpPr>
          <p:spPr>
            <a:xfrm>
              <a:off x="3888583" y="1504948"/>
              <a:ext cx="1100138" cy="1101092"/>
            </a:xfrm>
            <a:prstGeom prst="roundRect">
              <a:avLst>
                <a:gd name="adj" fmla="val 194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grpSp>
          <p:nvGrpSpPr>
            <p:cNvPr id="9" name="Group 22"/>
            <p:cNvGrpSpPr/>
            <p:nvPr/>
          </p:nvGrpSpPr>
          <p:grpSpPr>
            <a:xfrm>
              <a:off x="3960813" y="1421607"/>
              <a:ext cx="958850" cy="950913"/>
              <a:chOff x="3960813" y="1423988"/>
              <a:chExt cx="958850" cy="950913"/>
            </a:xfrm>
          </p:grpSpPr>
          <p:sp>
            <p:nvSpPr>
              <p:cNvPr id="10" name="Freeform 5"/>
              <p:cNvSpPr/>
              <p:nvPr/>
            </p:nvSpPr>
            <p:spPr bwMode="auto">
              <a:xfrm>
                <a:off x="4724400" y="1430338"/>
                <a:ext cx="195263" cy="77788"/>
              </a:xfrm>
              <a:custGeom>
                <a:avLst/>
                <a:gdLst/>
                <a:ahLst/>
                <a:cxnLst>
                  <a:cxn ang="0">
                    <a:pos x="146" y="0"/>
                  </a:cxn>
                  <a:cxn ang="0">
                    <a:pos x="174" y="70"/>
                  </a:cxn>
                  <a:cxn ang="0">
                    <a:pos x="0" y="70"/>
                  </a:cxn>
                  <a:cxn ang="0">
                    <a:pos x="51" y="0"/>
                  </a:cxn>
                </a:cxnLst>
                <a:rect l="0" t="0" r="r" b="b"/>
                <a:pathLst>
                  <a:path w="174" h="70">
                    <a:moveTo>
                      <a:pt x="146" y="0"/>
                    </a:moveTo>
                    <a:cubicBezTo>
                      <a:pt x="146" y="0"/>
                      <a:pt x="174" y="0"/>
                      <a:pt x="174" y="70"/>
                    </a:cubicBezTo>
                    <a:cubicBezTo>
                      <a:pt x="0" y="70"/>
                      <a:pt x="0" y="70"/>
                      <a:pt x="0" y="70"/>
                    </a:cubicBezTo>
                    <a:cubicBezTo>
                      <a:pt x="51" y="0"/>
                      <a:pt x="51" y="0"/>
                      <a:pt x="51" y="0"/>
                    </a:cubicBezTo>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11" name="Freeform 6"/>
              <p:cNvSpPr/>
              <p:nvPr/>
            </p:nvSpPr>
            <p:spPr bwMode="auto">
              <a:xfrm>
                <a:off x="3960813" y="1423988"/>
                <a:ext cx="927100" cy="950913"/>
              </a:xfrm>
              <a:custGeom>
                <a:avLst/>
                <a:gdLst/>
                <a:ahLst/>
                <a:cxnLst>
                  <a:cxn ang="0">
                    <a:pos x="55" y="5"/>
                  </a:cxn>
                  <a:cxn ang="0">
                    <a:pos x="388" y="5"/>
                  </a:cxn>
                  <a:cxn ang="0">
                    <a:pos x="390" y="5"/>
                  </a:cxn>
                  <a:cxn ang="0">
                    <a:pos x="826" y="5"/>
                  </a:cxn>
                  <a:cxn ang="0">
                    <a:pos x="779" y="154"/>
                  </a:cxn>
                  <a:cxn ang="0">
                    <a:pos x="779" y="499"/>
                  </a:cxn>
                  <a:cxn ang="0">
                    <a:pos x="593" y="714"/>
                  </a:cxn>
                  <a:cxn ang="0">
                    <a:pos x="390" y="845"/>
                  </a:cxn>
                  <a:cxn ang="0">
                    <a:pos x="390" y="847"/>
                  </a:cxn>
                  <a:cxn ang="0">
                    <a:pos x="389" y="846"/>
                  </a:cxn>
                  <a:cxn ang="0">
                    <a:pos x="388" y="847"/>
                  </a:cxn>
                  <a:cxn ang="0">
                    <a:pos x="388" y="845"/>
                  </a:cxn>
                  <a:cxn ang="0">
                    <a:pos x="186" y="714"/>
                  </a:cxn>
                  <a:cxn ang="0">
                    <a:pos x="0" y="499"/>
                  </a:cxn>
                  <a:cxn ang="0">
                    <a:pos x="0" y="154"/>
                  </a:cxn>
                  <a:cxn ang="0">
                    <a:pos x="55" y="5"/>
                  </a:cxn>
                </a:cxnLst>
                <a:rect l="0" t="0" r="r" b="b"/>
                <a:pathLst>
                  <a:path w="825" h="846">
                    <a:moveTo>
                      <a:pt x="55" y="5"/>
                    </a:moveTo>
                    <a:cubicBezTo>
                      <a:pt x="388" y="5"/>
                      <a:pt x="388" y="5"/>
                      <a:pt x="388" y="5"/>
                    </a:cubicBezTo>
                    <a:cubicBezTo>
                      <a:pt x="390" y="5"/>
                      <a:pt x="390" y="5"/>
                      <a:pt x="390" y="5"/>
                    </a:cubicBezTo>
                    <a:cubicBezTo>
                      <a:pt x="826" y="5"/>
                      <a:pt x="826" y="5"/>
                      <a:pt x="826" y="5"/>
                    </a:cubicBezTo>
                    <a:cubicBezTo>
                      <a:pt x="820" y="5"/>
                      <a:pt x="779" y="11"/>
                      <a:pt x="779" y="154"/>
                    </a:cubicBezTo>
                    <a:cubicBezTo>
                      <a:pt x="779" y="307"/>
                      <a:pt x="779" y="499"/>
                      <a:pt x="779" y="499"/>
                    </a:cubicBezTo>
                    <a:cubicBezTo>
                      <a:pt x="779" y="499"/>
                      <a:pt x="774" y="624"/>
                      <a:pt x="593" y="714"/>
                    </a:cubicBezTo>
                    <a:cubicBezTo>
                      <a:pt x="435" y="792"/>
                      <a:pt x="397" y="835"/>
                      <a:pt x="390" y="845"/>
                    </a:cubicBezTo>
                    <a:cubicBezTo>
                      <a:pt x="390" y="847"/>
                      <a:pt x="390" y="847"/>
                      <a:pt x="390" y="847"/>
                    </a:cubicBezTo>
                    <a:cubicBezTo>
                      <a:pt x="390" y="847"/>
                      <a:pt x="390" y="847"/>
                      <a:pt x="389" y="846"/>
                    </a:cubicBezTo>
                    <a:cubicBezTo>
                      <a:pt x="389" y="847"/>
                      <a:pt x="388" y="847"/>
                      <a:pt x="388" y="847"/>
                    </a:cubicBezTo>
                    <a:cubicBezTo>
                      <a:pt x="388" y="845"/>
                      <a:pt x="388" y="845"/>
                      <a:pt x="388" y="845"/>
                    </a:cubicBezTo>
                    <a:cubicBezTo>
                      <a:pt x="381" y="835"/>
                      <a:pt x="343" y="792"/>
                      <a:pt x="186" y="714"/>
                    </a:cubicBezTo>
                    <a:cubicBezTo>
                      <a:pt x="4" y="624"/>
                      <a:pt x="0" y="499"/>
                      <a:pt x="0" y="499"/>
                    </a:cubicBezTo>
                    <a:cubicBezTo>
                      <a:pt x="0" y="499"/>
                      <a:pt x="0" y="307"/>
                      <a:pt x="0" y="154"/>
                    </a:cubicBezTo>
                    <a:cubicBezTo>
                      <a:pt x="0" y="0"/>
                      <a:pt x="55" y="5"/>
                      <a:pt x="55" y="5"/>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grpSp>
        <p:nvGrpSpPr>
          <p:cNvPr id="13" name="Group 36"/>
          <p:cNvGrpSpPr/>
          <p:nvPr/>
        </p:nvGrpSpPr>
        <p:grpSpPr>
          <a:xfrm rot="5400000">
            <a:off x="6884459" y="3203658"/>
            <a:ext cx="1466851" cy="1579244"/>
            <a:chOff x="3888583" y="1421607"/>
            <a:chExt cx="1100138" cy="1184433"/>
          </a:xfrm>
        </p:grpSpPr>
        <p:sp>
          <p:nvSpPr>
            <p:cNvPr id="14" name="Rounded Rectangle 37"/>
            <p:cNvSpPr/>
            <p:nvPr/>
          </p:nvSpPr>
          <p:spPr>
            <a:xfrm>
              <a:off x="3888583" y="1504948"/>
              <a:ext cx="1100138" cy="1101092"/>
            </a:xfrm>
            <a:prstGeom prst="roundRect">
              <a:avLst>
                <a:gd name="adj" fmla="val 194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grpSp>
          <p:nvGrpSpPr>
            <p:cNvPr id="15" name="Group 38"/>
            <p:cNvGrpSpPr/>
            <p:nvPr/>
          </p:nvGrpSpPr>
          <p:grpSpPr>
            <a:xfrm>
              <a:off x="3960813" y="1421607"/>
              <a:ext cx="958850" cy="950913"/>
              <a:chOff x="3960813" y="1423988"/>
              <a:chExt cx="958850" cy="950913"/>
            </a:xfrm>
          </p:grpSpPr>
          <p:sp>
            <p:nvSpPr>
              <p:cNvPr id="16" name="Freeform 5"/>
              <p:cNvSpPr/>
              <p:nvPr/>
            </p:nvSpPr>
            <p:spPr bwMode="auto">
              <a:xfrm>
                <a:off x="4724400" y="1430338"/>
                <a:ext cx="195263" cy="77788"/>
              </a:xfrm>
              <a:custGeom>
                <a:avLst/>
                <a:gdLst/>
                <a:ahLst/>
                <a:cxnLst>
                  <a:cxn ang="0">
                    <a:pos x="146" y="0"/>
                  </a:cxn>
                  <a:cxn ang="0">
                    <a:pos x="174" y="70"/>
                  </a:cxn>
                  <a:cxn ang="0">
                    <a:pos x="0" y="70"/>
                  </a:cxn>
                  <a:cxn ang="0">
                    <a:pos x="51" y="0"/>
                  </a:cxn>
                </a:cxnLst>
                <a:rect l="0" t="0" r="r" b="b"/>
                <a:pathLst>
                  <a:path w="174" h="70">
                    <a:moveTo>
                      <a:pt x="146" y="0"/>
                    </a:moveTo>
                    <a:cubicBezTo>
                      <a:pt x="146" y="0"/>
                      <a:pt x="174" y="0"/>
                      <a:pt x="174" y="70"/>
                    </a:cubicBezTo>
                    <a:cubicBezTo>
                      <a:pt x="0" y="70"/>
                      <a:pt x="0" y="70"/>
                      <a:pt x="0" y="70"/>
                    </a:cubicBezTo>
                    <a:cubicBezTo>
                      <a:pt x="51" y="0"/>
                      <a:pt x="51" y="0"/>
                      <a:pt x="51" y="0"/>
                    </a:cubicBezTo>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17" name="Freeform 6"/>
              <p:cNvSpPr/>
              <p:nvPr/>
            </p:nvSpPr>
            <p:spPr bwMode="auto">
              <a:xfrm>
                <a:off x="3960813" y="1423988"/>
                <a:ext cx="927100" cy="950913"/>
              </a:xfrm>
              <a:custGeom>
                <a:avLst/>
                <a:gdLst/>
                <a:ahLst/>
                <a:cxnLst>
                  <a:cxn ang="0">
                    <a:pos x="55" y="5"/>
                  </a:cxn>
                  <a:cxn ang="0">
                    <a:pos x="388" y="5"/>
                  </a:cxn>
                  <a:cxn ang="0">
                    <a:pos x="390" y="5"/>
                  </a:cxn>
                  <a:cxn ang="0">
                    <a:pos x="826" y="5"/>
                  </a:cxn>
                  <a:cxn ang="0">
                    <a:pos x="779" y="154"/>
                  </a:cxn>
                  <a:cxn ang="0">
                    <a:pos x="779" y="499"/>
                  </a:cxn>
                  <a:cxn ang="0">
                    <a:pos x="593" y="714"/>
                  </a:cxn>
                  <a:cxn ang="0">
                    <a:pos x="390" y="845"/>
                  </a:cxn>
                  <a:cxn ang="0">
                    <a:pos x="390" y="847"/>
                  </a:cxn>
                  <a:cxn ang="0">
                    <a:pos x="389" y="846"/>
                  </a:cxn>
                  <a:cxn ang="0">
                    <a:pos x="388" y="847"/>
                  </a:cxn>
                  <a:cxn ang="0">
                    <a:pos x="388" y="845"/>
                  </a:cxn>
                  <a:cxn ang="0">
                    <a:pos x="186" y="714"/>
                  </a:cxn>
                  <a:cxn ang="0">
                    <a:pos x="0" y="499"/>
                  </a:cxn>
                  <a:cxn ang="0">
                    <a:pos x="0" y="154"/>
                  </a:cxn>
                  <a:cxn ang="0">
                    <a:pos x="55" y="5"/>
                  </a:cxn>
                </a:cxnLst>
                <a:rect l="0" t="0" r="r" b="b"/>
                <a:pathLst>
                  <a:path w="825" h="846">
                    <a:moveTo>
                      <a:pt x="55" y="5"/>
                    </a:moveTo>
                    <a:cubicBezTo>
                      <a:pt x="388" y="5"/>
                      <a:pt x="388" y="5"/>
                      <a:pt x="388" y="5"/>
                    </a:cubicBezTo>
                    <a:cubicBezTo>
                      <a:pt x="390" y="5"/>
                      <a:pt x="390" y="5"/>
                      <a:pt x="390" y="5"/>
                    </a:cubicBezTo>
                    <a:cubicBezTo>
                      <a:pt x="826" y="5"/>
                      <a:pt x="826" y="5"/>
                      <a:pt x="826" y="5"/>
                    </a:cubicBezTo>
                    <a:cubicBezTo>
                      <a:pt x="820" y="5"/>
                      <a:pt x="779" y="11"/>
                      <a:pt x="779" y="154"/>
                    </a:cubicBezTo>
                    <a:cubicBezTo>
                      <a:pt x="779" y="307"/>
                      <a:pt x="779" y="499"/>
                      <a:pt x="779" y="499"/>
                    </a:cubicBezTo>
                    <a:cubicBezTo>
                      <a:pt x="779" y="499"/>
                      <a:pt x="774" y="624"/>
                      <a:pt x="593" y="714"/>
                    </a:cubicBezTo>
                    <a:cubicBezTo>
                      <a:pt x="435" y="792"/>
                      <a:pt x="397" y="835"/>
                      <a:pt x="390" y="845"/>
                    </a:cubicBezTo>
                    <a:cubicBezTo>
                      <a:pt x="390" y="847"/>
                      <a:pt x="390" y="847"/>
                      <a:pt x="390" y="847"/>
                    </a:cubicBezTo>
                    <a:cubicBezTo>
                      <a:pt x="390" y="847"/>
                      <a:pt x="390" y="847"/>
                      <a:pt x="389" y="846"/>
                    </a:cubicBezTo>
                    <a:cubicBezTo>
                      <a:pt x="389" y="847"/>
                      <a:pt x="388" y="847"/>
                      <a:pt x="388" y="847"/>
                    </a:cubicBezTo>
                    <a:cubicBezTo>
                      <a:pt x="388" y="845"/>
                      <a:pt x="388" y="845"/>
                      <a:pt x="388" y="845"/>
                    </a:cubicBezTo>
                    <a:cubicBezTo>
                      <a:pt x="381" y="835"/>
                      <a:pt x="343" y="792"/>
                      <a:pt x="186" y="714"/>
                    </a:cubicBezTo>
                    <a:cubicBezTo>
                      <a:pt x="4" y="624"/>
                      <a:pt x="0" y="499"/>
                      <a:pt x="0" y="499"/>
                    </a:cubicBezTo>
                    <a:cubicBezTo>
                      <a:pt x="0" y="499"/>
                      <a:pt x="0" y="307"/>
                      <a:pt x="0" y="154"/>
                    </a:cubicBezTo>
                    <a:cubicBezTo>
                      <a:pt x="0" y="0"/>
                      <a:pt x="55" y="5"/>
                      <a:pt x="55" y="5"/>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grpSp>
        <p:nvGrpSpPr>
          <p:cNvPr id="18" name="Group 41"/>
          <p:cNvGrpSpPr/>
          <p:nvPr/>
        </p:nvGrpSpPr>
        <p:grpSpPr>
          <a:xfrm rot="5400000" flipV="1">
            <a:off x="3840693" y="3203659"/>
            <a:ext cx="1466851" cy="1579244"/>
            <a:chOff x="3888583" y="1421607"/>
            <a:chExt cx="1100138" cy="1184433"/>
          </a:xfrm>
        </p:grpSpPr>
        <p:sp>
          <p:nvSpPr>
            <p:cNvPr id="19" name="Rounded Rectangle 42"/>
            <p:cNvSpPr/>
            <p:nvPr/>
          </p:nvSpPr>
          <p:spPr>
            <a:xfrm>
              <a:off x="3888583" y="1504948"/>
              <a:ext cx="1100138" cy="1101092"/>
            </a:xfrm>
            <a:prstGeom prst="roundRect">
              <a:avLst>
                <a:gd name="adj" fmla="val 194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grpSp>
          <p:nvGrpSpPr>
            <p:cNvPr id="20" name="Group 43"/>
            <p:cNvGrpSpPr/>
            <p:nvPr/>
          </p:nvGrpSpPr>
          <p:grpSpPr>
            <a:xfrm>
              <a:off x="3960813" y="1421607"/>
              <a:ext cx="958850" cy="950913"/>
              <a:chOff x="3960813" y="1423988"/>
              <a:chExt cx="958850" cy="950913"/>
            </a:xfrm>
          </p:grpSpPr>
          <p:sp>
            <p:nvSpPr>
              <p:cNvPr id="21" name="Freeform 5"/>
              <p:cNvSpPr/>
              <p:nvPr/>
            </p:nvSpPr>
            <p:spPr bwMode="auto">
              <a:xfrm>
                <a:off x="4724400" y="1430338"/>
                <a:ext cx="195263" cy="77788"/>
              </a:xfrm>
              <a:custGeom>
                <a:avLst/>
                <a:gdLst/>
                <a:ahLst/>
                <a:cxnLst>
                  <a:cxn ang="0">
                    <a:pos x="146" y="0"/>
                  </a:cxn>
                  <a:cxn ang="0">
                    <a:pos x="174" y="70"/>
                  </a:cxn>
                  <a:cxn ang="0">
                    <a:pos x="0" y="70"/>
                  </a:cxn>
                  <a:cxn ang="0">
                    <a:pos x="51" y="0"/>
                  </a:cxn>
                </a:cxnLst>
                <a:rect l="0" t="0" r="r" b="b"/>
                <a:pathLst>
                  <a:path w="174" h="70">
                    <a:moveTo>
                      <a:pt x="146" y="0"/>
                    </a:moveTo>
                    <a:cubicBezTo>
                      <a:pt x="146" y="0"/>
                      <a:pt x="174" y="0"/>
                      <a:pt x="174" y="70"/>
                    </a:cubicBezTo>
                    <a:cubicBezTo>
                      <a:pt x="0" y="70"/>
                      <a:pt x="0" y="70"/>
                      <a:pt x="0" y="70"/>
                    </a:cubicBezTo>
                    <a:cubicBezTo>
                      <a:pt x="51" y="0"/>
                      <a:pt x="51" y="0"/>
                      <a:pt x="51" y="0"/>
                    </a:cubicBezTo>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2" name="Freeform 6"/>
              <p:cNvSpPr/>
              <p:nvPr/>
            </p:nvSpPr>
            <p:spPr bwMode="auto">
              <a:xfrm>
                <a:off x="3960813" y="1423988"/>
                <a:ext cx="927100" cy="950913"/>
              </a:xfrm>
              <a:custGeom>
                <a:avLst/>
                <a:gdLst/>
                <a:ahLst/>
                <a:cxnLst>
                  <a:cxn ang="0">
                    <a:pos x="55" y="5"/>
                  </a:cxn>
                  <a:cxn ang="0">
                    <a:pos x="388" y="5"/>
                  </a:cxn>
                  <a:cxn ang="0">
                    <a:pos x="390" y="5"/>
                  </a:cxn>
                  <a:cxn ang="0">
                    <a:pos x="826" y="5"/>
                  </a:cxn>
                  <a:cxn ang="0">
                    <a:pos x="779" y="154"/>
                  </a:cxn>
                  <a:cxn ang="0">
                    <a:pos x="779" y="499"/>
                  </a:cxn>
                  <a:cxn ang="0">
                    <a:pos x="593" y="714"/>
                  </a:cxn>
                  <a:cxn ang="0">
                    <a:pos x="390" y="845"/>
                  </a:cxn>
                  <a:cxn ang="0">
                    <a:pos x="390" y="847"/>
                  </a:cxn>
                  <a:cxn ang="0">
                    <a:pos x="389" y="846"/>
                  </a:cxn>
                  <a:cxn ang="0">
                    <a:pos x="388" y="847"/>
                  </a:cxn>
                  <a:cxn ang="0">
                    <a:pos x="388" y="845"/>
                  </a:cxn>
                  <a:cxn ang="0">
                    <a:pos x="186" y="714"/>
                  </a:cxn>
                  <a:cxn ang="0">
                    <a:pos x="0" y="499"/>
                  </a:cxn>
                  <a:cxn ang="0">
                    <a:pos x="0" y="154"/>
                  </a:cxn>
                  <a:cxn ang="0">
                    <a:pos x="55" y="5"/>
                  </a:cxn>
                </a:cxnLst>
                <a:rect l="0" t="0" r="r" b="b"/>
                <a:pathLst>
                  <a:path w="825" h="846">
                    <a:moveTo>
                      <a:pt x="55" y="5"/>
                    </a:moveTo>
                    <a:cubicBezTo>
                      <a:pt x="388" y="5"/>
                      <a:pt x="388" y="5"/>
                      <a:pt x="388" y="5"/>
                    </a:cubicBezTo>
                    <a:cubicBezTo>
                      <a:pt x="390" y="5"/>
                      <a:pt x="390" y="5"/>
                      <a:pt x="390" y="5"/>
                    </a:cubicBezTo>
                    <a:cubicBezTo>
                      <a:pt x="826" y="5"/>
                      <a:pt x="826" y="5"/>
                      <a:pt x="826" y="5"/>
                    </a:cubicBezTo>
                    <a:cubicBezTo>
                      <a:pt x="820" y="5"/>
                      <a:pt x="779" y="11"/>
                      <a:pt x="779" y="154"/>
                    </a:cubicBezTo>
                    <a:cubicBezTo>
                      <a:pt x="779" y="307"/>
                      <a:pt x="779" y="499"/>
                      <a:pt x="779" y="499"/>
                    </a:cubicBezTo>
                    <a:cubicBezTo>
                      <a:pt x="779" y="499"/>
                      <a:pt x="774" y="624"/>
                      <a:pt x="593" y="714"/>
                    </a:cubicBezTo>
                    <a:cubicBezTo>
                      <a:pt x="435" y="792"/>
                      <a:pt x="397" y="835"/>
                      <a:pt x="390" y="845"/>
                    </a:cubicBezTo>
                    <a:cubicBezTo>
                      <a:pt x="390" y="847"/>
                      <a:pt x="390" y="847"/>
                      <a:pt x="390" y="847"/>
                    </a:cubicBezTo>
                    <a:cubicBezTo>
                      <a:pt x="390" y="847"/>
                      <a:pt x="390" y="847"/>
                      <a:pt x="389" y="846"/>
                    </a:cubicBezTo>
                    <a:cubicBezTo>
                      <a:pt x="389" y="847"/>
                      <a:pt x="388" y="847"/>
                      <a:pt x="388" y="847"/>
                    </a:cubicBezTo>
                    <a:cubicBezTo>
                      <a:pt x="388" y="845"/>
                      <a:pt x="388" y="845"/>
                      <a:pt x="388" y="845"/>
                    </a:cubicBezTo>
                    <a:cubicBezTo>
                      <a:pt x="381" y="835"/>
                      <a:pt x="343" y="792"/>
                      <a:pt x="186" y="714"/>
                    </a:cubicBezTo>
                    <a:cubicBezTo>
                      <a:pt x="4" y="624"/>
                      <a:pt x="0" y="499"/>
                      <a:pt x="0" y="499"/>
                    </a:cubicBezTo>
                    <a:cubicBezTo>
                      <a:pt x="0" y="499"/>
                      <a:pt x="0" y="307"/>
                      <a:pt x="0" y="154"/>
                    </a:cubicBezTo>
                    <a:cubicBezTo>
                      <a:pt x="0" y="0"/>
                      <a:pt x="55" y="5"/>
                      <a:pt x="55" y="5"/>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grpSp>
        <p:nvGrpSpPr>
          <p:cNvPr id="23" name="Group 46"/>
          <p:cNvGrpSpPr/>
          <p:nvPr/>
        </p:nvGrpSpPr>
        <p:grpSpPr>
          <a:xfrm flipV="1">
            <a:off x="5359808" y="4720805"/>
            <a:ext cx="1466851" cy="1579244"/>
            <a:chOff x="3888583" y="1421607"/>
            <a:chExt cx="1100138" cy="1184433"/>
          </a:xfrm>
        </p:grpSpPr>
        <p:sp>
          <p:nvSpPr>
            <p:cNvPr id="24" name="Rounded Rectangle 47"/>
            <p:cNvSpPr/>
            <p:nvPr/>
          </p:nvSpPr>
          <p:spPr>
            <a:xfrm>
              <a:off x="3888583" y="1504948"/>
              <a:ext cx="1100138" cy="1101092"/>
            </a:xfrm>
            <a:prstGeom prst="roundRect">
              <a:avLst>
                <a:gd name="adj" fmla="val 1948"/>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grpSp>
          <p:nvGrpSpPr>
            <p:cNvPr id="25" name="Group 48"/>
            <p:cNvGrpSpPr/>
            <p:nvPr/>
          </p:nvGrpSpPr>
          <p:grpSpPr>
            <a:xfrm>
              <a:off x="3960813" y="1421607"/>
              <a:ext cx="958850" cy="950913"/>
              <a:chOff x="3960813" y="1423988"/>
              <a:chExt cx="958850" cy="950913"/>
            </a:xfrm>
          </p:grpSpPr>
          <p:sp>
            <p:nvSpPr>
              <p:cNvPr id="26" name="Freeform 5"/>
              <p:cNvSpPr/>
              <p:nvPr/>
            </p:nvSpPr>
            <p:spPr bwMode="auto">
              <a:xfrm>
                <a:off x="4724400" y="1430338"/>
                <a:ext cx="195263" cy="77788"/>
              </a:xfrm>
              <a:custGeom>
                <a:avLst/>
                <a:gdLst/>
                <a:ahLst/>
                <a:cxnLst>
                  <a:cxn ang="0">
                    <a:pos x="146" y="0"/>
                  </a:cxn>
                  <a:cxn ang="0">
                    <a:pos x="174" y="70"/>
                  </a:cxn>
                  <a:cxn ang="0">
                    <a:pos x="0" y="70"/>
                  </a:cxn>
                  <a:cxn ang="0">
                    <a:pos x="51" y="0"/>
                  </a:cxn>
                </a:cxnLst>
                <a:rect l="0" t="0" r="r" b="b"/>
                <a:pathLst>
                  <a:path w="174" h="70">
                    <a:moveTo>
                      <a:pt x="146" y="0"/>
                    </a:moveTo>
                    <a:cubicBezTo>
                      <a:pt x="146" y="0"/>
                      <a:pt x="174" y="0"/>
                      <a:pt x="174" y="70"/>
                    </a:cubicBezTo>
                    <a:cubicBezTo>
                      <a:pt x="0" y="70"/>
                      <a:pt x="0" y="70"/>
                      <a:pt x="0" y="70"/>
                    </a:cubicBezTo>
                    <a:cubicBezTo>
                      <a:pt x="51" y="0"/>
                      <a:pt x="51" y="0"/>
                      <a:pt x="51" y="0"/>
                    </a:cubicBezTo>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7" name="Freeform 6"/>
              <p:cNvSpPr/>
              <p:nvPr/>
            </p:nvSpPr>
            <p:spPr bwMode="auto">
              <a:xfrm>
                <a:off x="3960813" y="1423988"/>
                <a:ext cx="927100" cy="950913"/>
              </a:xfrm>
              <a:custGeom>
                <a:avLst/>
                <a:gdLst/>
                <a:ahLst/>
                <a:cxnLst>
                  <a:cxn ang="0">
                    <a:pos x="55" y="5"/>
                  </a:cxn>
                  <a:cxn ang="0">
                    <a:pos x="388" y="5"/>
                  </a:cxn>
                  <a:cxn ang="0">
                    <a:pos x="390" y="5"/>
                  </a:cxn>
                  <a:cxn ang="0">
                    <a:pos x="826" y="5"/>
                  </a:cxn>
                  <a:cxn ang="0">
                    <a:pos x="779" y="154"/>
                  </a:cxn>
                  <a:cxn ang="0">
                    <a:pos x="779" y="499"/>
                  </a:cxn>
                  <a:cxn ang="0">
                    <a:pos x="593" y="714"/>
                  </a:cxn>
                  <a:cxn ang="0">
                    <a:pos x="390" y="845"/>
                  </a:cxn>
                  <a:cxn ang="0">
                    <a:pos x="390" y="847"/>
                  </a:cxn>
                  <a:cxn ang="0">
                    <a:pos x="389" y="846"/>
                  </a:cxn>
                  <a:cxn ang="0">
                    <a:pos x="388" y="847"/>
                  </a:cxn>
                  <a:cxn ang="0">
                    <a:pos x="388" y="845"/>
                  </a:cxn>
                  <a:cxn ang="0">
                    <a:pos x="186" y="714"/>
                  </a:cxn>
                  <a:cxn ang="0">
                    <a:pos x="0" y="499"/>
                  </a:cxn>
                  <a:cxn ang="0">
                    <a:pos x="0" y="154"/>
                  </a:cxn>
                  <a:cxn ang="0">
                    <a:pos x="55" y="5"/>
                  </a:cxn>
                </a:cxnLst>
                <a:rect l="0" t="0" r="r" b="b"/>
                <a:pathLst>
                  <a:path w="825" h="846">
                    <a:moveTo>
                      <a:pt x="55" y="5"/>
                    </a:moveTo>
                    <a:cubicBezTo>
                      <a:pt x="388" y="5"/>
                      <a:pt x="388" y="5"/>
                      <a:pt x="388" y="5"/>
                    </a:cubicBezTo>
                    <a:cubicBezTo>
                      <a:pt x="390" y="5"/>
                      <a:pt x="390" y="5"/>
                      <a:pt x="390" y="5"/>
                    </a:cubicBezTo>
                    <a:cubicBezTo>
                      <a:pt x="826" y="5"/>
                      <a:pt x="826" y="5"/>
                      <a:pt x="826" y="5"/>
                    </a:cubicBezTo>
                    <a:cubicBezTo>
                      <a:pt x="820" y="5"/>
                      <a:pt x="779" y="11"/>
                      <a:pt x="779" y="154"/>
                    </a:cubicBezTo>
                    <a:cubicBezTo>
                      <a:pt x="779" y="307"/>
                      <a:pt x="779" y="499"/>
                      <a:pt x="779" y="499"/>
                    </a:cubicBezTo>
                    <a:cubicBezTo>
                      <a:pt x="779" y="499"/>
                      <a:pt x="774" y="624"/>
                      <a:pt x="593" y="714"/>
                    </a:cubicBezTo>
                    <a:cubicBezTo>
                      <a:pt x="435" y="792"/>
                      <a:pt x="397" y="835"/>
                      <a:pt x="390" y="845"/>
                    </a:cubicBezTo>
                    <a:cubicBezTo>
                      <a:pt x="390" y="847"/>
                      <a:pt x="390" y="847"/>
                      <a:pt x="390" y="847"/>
                    </a:cubicBezTo>
                    <a:cubicBezTo>
                      <a:pt x="390" y="847"/>
                      <a:pt x="390" y="847"/>
                      <a:pt x="389" y="846"/>
                    </a:cubicBezTo>
                    <a:cubicBezTo>
                      <a:pt x="389" y="847"/>
                      <a:pt x="388" y="847"/>
                      <a:pt x="388" y="847"/>
                    </a:cubicBezTo>
                    <a:cubicBezTo>
                      <a:pt x="388" y="845"/>
                      <a:pt x="388" y="845"/>
                      <a:pt x="388" y="845"/>
                    </a:cubicBezTo>
                    <a:cubicBezTo>
                      <a:pt x="381" y="835"/>
                      <a:pt x="343" y="792"/>
                      <a:pt x="186" y="714"/>
                    </a:cubicBezTo>
                    <a:cubicBezTo>
                      <a:pt x="4" y="624"/>
                      <a:pt x="0" y="499"/>
                      <a:pt x="0" y="499"/>
                    </a:cubicBezTo>
                    <a:cubicBezTo>
                      <a:pt x="0" y="499"/>
                      <a:pt x="0" y="307"/>
                      <a:pt x="0" y="154"/>
                    </a:cubicBezTo>
                    <a:cubicBezTo>
                      <a:pt x="0" y="0"/>
                      <a:pt x="55" y="5"/>
                      <a:pt x="55" y="5"/>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grpSp>
        <p:nvGrpSpPr>
          <p:cNvPr id="28" name="Group 51"/>
          <p:cNvGrpSpPr/>
          <p:nvPr/>
        </p:nvGrpSpPr>
        <p:grpSpPr>
          <a:xfrm>
            <a:off x="5405887" y="3308259"/>
            <a:ext cx="1380227" cy="1380227"/>
            <a:chOff x="3866322" y="2094672"/>
            <a:chExt cx="1411356" cy="1411356"/>
          </a:xfrm>
        </p:grpSpPr>
        <p:sp>
          <p:nvSpPr>
            <p:cNvPr id="29" name="Oval 52"/>
            <p:cNvSpPr/>
            <p:nvPr/>
          </p:nvSpPr>
          <p:spPr>
            <a:xfrm>
              <a:off x="3866322" y="2094672"/>
              <a:ext cx="1411356" cy="1411356"/>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30" name="Freeform 5"/>
            <p:cNvSpPr>
              <a:spLocks noEditPoints="1"/>
            </p:cNvSpPr>
            <p:nvPr/>
          </p:nvSpPr>
          <p:spPr bwMode="auto">
            <a:xfrm>
              <a:off x="4253113" y="2516760"/>
              <a:ext cx="637774" cy="619125"/>
            </a:xfrm>
            <a:custGeom>
              <a:avLst/>
              <a:gdLst/>
              <a:ahLst/>
              <a:cxnLst>
                <a:cxn ang="0">
                  <a:pos x="671" y="73"/>
                </a:cxn>
                <a:cxn ang="0">
                  <a:pos x="569" y="25"/>
                </a:cxn>
                <a:cxn ang="0">
                  <a:pos x="576" y="4"/>
                </a:cxn>
                <a:cxn ang="0">
                  <a:pos x="567" y="0"/>
                </a:cxn>
                <a:cxn ang="0">
                  <a:pos x="111" y="1"/>
                </a:cxn>
                <a:cxn ang="0">
                  <a:pos x="107" y="18"/>
                </a:cxn>
                <a:cxn ang="0">
                  <a:pos x="103" y="73"/>
                </a:cxn>
                <a:cxn ang="0">
                  <a:pos x="4" y="77"/>
                </a:cxn>
                <a:cxn ang="0">
                  <a:pos x="67" y="254"/>
                </a:cxn>
                <a:cxn ang="0">
                  <a:pos x="241" y="392"/>
                </a:cxn>
                <a:cxn ang="0">
                  <a:pos x="271" y="444"/>
                </a:cxn>
                <a:cxn ang="0">
                  <a:pos x="292" y="590"/>
                </a:cxn>
                <a:cxn ang="0">
                  <a:pos x="254" y="594"/>
                </a:cxn>
                <a:cxn ang="0">
                  <a:pos x="204" y="629"/>
                </a:cxn>
                <a:cxn ang="0">
                  <a:pos x="213" y="662"/>
                </a:cxn>
                <a:cxn ang="0">
                  <a:pos x="479" y="654"/>
                </a:cxn>
                <a:cxn ang="0">
                  <a:pos x="472" y="617"/>
                </a:cxn>
                <a:cxn ang="0">
                  <a:pos x="414" y="590"/>
                </a:cxn>
                <a:cxn ang="0">
                  <a:pos x="416" y="455"/>
                </a:cxn>
                <a:cxn ang="0">
                  <a:pos x="406" y="437"/>
                </a:cxn>
                <a:cxn ang="0">
                  <a:pos x="431" y="397"/>
                </a:cxn>
                <a:cxn ang="0">
                  <a:pos x="455" y="357"/>
                </a:cxn>
                <a:cxn ang="0">
                  <a:pos x="683" y="85"/>
                </a:cxn>
                <a:cxn ang="0">
                  <a:pos x="146" y="288"/>
                </a:cxn>
                <a:cxn ang="0">
                  <a:pos x="95" y="244"/>
                </a:cxn>
                <a:cxn ang="0">
                  <a:pos x="81" y="229"/>
                </a:cxn>
                <a:cxn ang="0">
                  <a:pos x="78" y="224"/>
                </a:cxn>
                <a:cxn ang="0">
                  <a:pos x="43" y="166"/>
                </a:cxn>
                <a:cxn ang="0">
                  <a:pos x="41" y="161"/>
                </a:cxn>
                <a:cxn ang="0">
                  <a:pos x="30" y="130"/>
                </a:cxn>
                <a:cxn ang="0">
                  <a:pos x="23" y="97"/>
                </a:cxn>
                <a:cxn ang="0">
                  <a:pos x="180" y="307"/>
                </a:cxn>
                <a:cxn ang="0">
                  <a:pos x="453" y="141"/>
                </a:cxn>
                <a:cxn ang="0">
                  <a:pos x="413" y="266"/>
                </a:cxn>
                <a:cxn ang="0">
                  <a:pos x="342" y="222"/>
                </a:cxn>
                <a:cxn ang="0">
                  <a:pos x="271" y="266"/>
                </a:cxn>
                <a:cxn ang="0">
                  <a:pos x="230" y="141"/>
                </a:cxn>
                <a:cxn ang="0">
                  <a:pos x="314" y="135"/>
                </a:cxn>
                <a:cxn ang="0">
                  <a:pos x="345" y="57"/>
                </a:cxn>
                <a:cxn ang="0">
                  <a:pos x="452" y="135"/>
                </a:cxn>
                <a:cxn ang="0">
                  <a:pos x="653" y="103"/>
                </a:cxn>
                <a:cxn ang="0">
                  <a:pos x="638" y="156"/>
                </a:cxn>
                <a:cxn ang="0">
                  <a:pos x="635" y="163"/>
                </a:cxn>
                <a:cxn ang="0">
                  <a:pos x="627" y="179"/>
                </a:cxn>
                <a:cxn ang="0">
                  <a:pos x="598" y="226"/>
                </a:cxn>
                <a:cxn ang="0">
                  <a:pos x="591" y="234"/>
                </a:cxn>
                <a:cxn ang="0">
                  <a:pos x="563" y="263"/>
                </a:cxn>
                <a:cxn ang="0">
                  <a:pos x="497" y="307"/>
                </a:cxn>
                <a:cxn ang="0">
                  <a:pos x="654" y="97"/>
                </a:cxn>
                <a:cxn ang="0">
                  <a:pos x="653" y="103"/>
                </a:cxn>
              </a:cxnLst>
              <a:rect l="0" t="0" r="r" b="b"/>
              <a:pathLst>
                <a:path w="683" h="662">
                  <a:moveTo>
                    <a:pt x="680" y="78"/>
                  </a:moveTo>
                  <a:cubicBezTo>
                    <a:pt x="678" y="75"/>
                    <a:pt x="675" y="73"/>
                    <a:pt x="671" y="73"/>
                  </a:cubicBezTo>
                  <a:cubicBezTo>
                    <a:pt x="580" y="73"/>
                    <a:pt x="580" y="73"/>
                    <a:pt x="580" y="73"/>
                  </a:cubicBezTo>
                  <a:cubicBezTo>
                    <a:pt x="577" y="49"/>
                    <a:pt x="571" y="32"/>
                    <a:pt x="569" y="25"/>
                  </a:cubicBezTo>
                  <a:cubicBezTo>
                    <a:pt x="572" y="23"/>
                    <a:pt x="574" y="20"/>
                    <a:pt x="576" y="18"/>
                  </a:cubicBezTo>
                  <a:cubicBezTo>
                    <a:pt x="580" y="14"/>
                    <a:pt x="580" y="8"/>
                    <a:pt x="576" y="4"/>
                  </a:cubicBezTo>
                  <a:cubicBezTo>
                    <a:pt x="575" y="3"/>
                    <a:pt x="574" y="2"/>
                    <a:pt x="572" y="1"/>
                  </a:cubicBezTo>
                  <a:cubicBezTo>
                    <a:pt x="571" y="1"/>
                    <a:pt x="569" y="0"/>
                    <a:pt x="567" y="0"/>
                  </a:cubicBezTo>
                  <a:cubicBezTo>
                    <a:pt x="116" y="0"/>
                    <a:pt x="116" y="0"/>
                    <a:pt x="116" y="0"/>
                  </a:cubicBezTo>
                  <a:cubicBezTo>
                    <a:pt x="114" y="0"/>
                    <a:pt x="112" y="1"/>
                    <a:pt x="111" y="1"/>
                  </a:cubicBezTo>
                  <a:cubicBezTo>
                    <a:pt x="109" y="2"/>
                    <a:pt x="108" y="3"/>
                    <a:pt x="107" y="4"/>
                  </a:cubicBezTo>
                  <a:cubicBezTo>
                    <a:pt x="103" y="8"/>
                    <a:pt x="103" y="14"/>
                    <a:pt x="107" y="18"/>
                  </a:cubicBezTo>
                  <a:cubicBezTo>
                    <a:pt x="109" y="20"/>
                    <a:pt x="111" y="23"/>
                    <a:pt x="114" y="25"/>
                  </a:cubicBezTo>
                  <a:cubicBezTo>
                    <a:pt x="112" y="32"/>
                    <a:pt x="107" y="49"/>
                    <a:pt x="103" y="73"/>
                  </a:cubicBezTo>
                  <a:cubicBezTo>
                    <a:pt x="13" y="73"/>
                    <a:pt x="13" y="73"/>
                    <a:pt x="13" y="73"/>
                  </a:cubicBezTo>
                  <a:cubicBezTo>
                    <a:pt x="8" y="73"/>
                    <a:pt x="6" y="75"/>
                    <a:pt x="4" y="77"/>
                  </a:cubicBezTo>
                  <a:cubicBezTo>
                    <a:pt x="1" y="79"/>
                    <a:pt x="0" y="82"/>
                    <a:pt x="0" y="85"/>
                  </a:cubicBezTo>
                  <a:cubicBezTo>
                    <a:pt x="5" y="147"/>
                    <a:pt x="28" y="206"/>
                    <a:pt x="67" y="254"/>
                  </a:cubicBezTo>
                  <a:cubicBezTo>
                    <a:pt x="108" y="304"/>
                    <a:pt x="165" y="341"/>
                    <a:pt x="228" y="357"/>
                  </a:cubicBezTo>
                  <a:cubicBezTo>
                    <a:pt x="225" y="368"/>
                    <a:pt x="224" y="385"/>
                    <a:pt x="241" y="392"/>
                  </a:cubicBezTo>
                  <a:cubicBezTo>
                    <a:pt x="253" y="397"/>
                    <a:pt x="266" y="403"/>
                    <a:pt x="275" y="413"/>
                  </a:cubicBezTo>
                  <a:cubicBezTo>
                    <a:pt x="284" y="423"/>
                    <a:pt x="281" y="435"/>
                    <a:pt x="271" y="444"/>
                  </a:cubicBezTo>
                  <a:cubicBezTo>
                    <a:pt x="268" y="447"/>
                    <a:pt x="267" y="450"/>
                    <a:pt x="268" y="455"/>
                  </a:cubicBezTo>
                  <a:cubicBezTo>
                    <a:pt x="292" y="590"/>
                    <a:pt x="292" y="590"/>
                    <a:pt x="292" y="590"/>
                  </a:cubicBezTo>
                  <a:cubicBezTo>
                    <a:pt x="269" y="590"/>
                    <a:pt x="269" y="590"/>
                    <a:pt x="269" y="590"/>
                  </a:cubicBezTo>
                  <a:cubicBezTo>
                    <a:pt x="264" y="590"/>
                    <a:pt x="258" y="591"/>
                    <a:pt x="254" y="594"/>
                  </a:cubicBezTo>
                  <a:cubicBezTo>
                    <a:pt x="212" y="617"/>
                    <a:pt x="212" y="617"/>
                    <a:pt x="212" y="617"/>
                  </a:cubicBezTo>
                  <a:cubicBezTo>
                    <a:pt x="208" y="619"/>
                    <a:pt x="204" y="624"/>
                    <a:pt x="204" y="629"/>
                  </a:cubicBezTo>
                  <a:cubicBezTo>
                    <a:pt x="204" y="654"/>
                    <a:pt x="204" y="654"/>
                    <a:pt x="204" y="654"/>
                  </a:cubicBezTo>
                  <a:cubicBezTo>
                    <a:pt x="204" y="659"/>
                    <a:pt x="208" y="662"/>
                    <a:pt x="213" y="662"/>
                  </a:cubicBezTo>
                  <a:cubicBezTo>
                    <a:pt x="471" y="662"/>
                    <a:pt x="471" y="662"/>
                    <a:pt x="471" y="662"/>
                  </a:cubicBezTo>
                  <a:cubicBezTo>
                    <a:pt x="475" y="662"/>
                    <a:pt x="479" y="659"/>
                    <a:pt x="479" y="654"/>
                  </a:cubicBezTo>
                  <a:cubicBezTo>
                    <a:pt x="479" y="628"/>
                    <a:pt x="479" y="628"/>
                    <a:pt x="479" y="628"/>
                  </a:cubicBezTo>
                  <a:cubicBezTo>
                    <a:pt x="479" y="624"/>
                    <a:pt x="476" y="619"/>
                    <a:pt x="472" y="617"/>
                  </a:cubicBezTo>
                  <a:cubicBezTo>
                    <a:pt x="461" y="611"/>
                    <a:pt x="440" y="600"/>
                    <a:pt x="429" y="594"/>
                  </a:cubicBezTo>
                  <a:cubicBezTo>
                    <a:pt x="426" y="591"/>
                    <a:pt x="419" y="590"/>
                    <a:pt x="414" y="590"/>
                  </a:cubicBezTo>
                  <a:cubicBezTo>
                    <a:pt x="392" y="590"/>
                    <a:pt x="392" y="590"/>
                    <a:pt x="392" y="590"/>
                  </a:cubicBezTo>
                  <a:cubicBezTo>
                    <a:pt x="392" y="590"/>
                    <a:pt x="415" y="456"/>
                    <a:pt x="416" y="455"/>
                  </a:cubicBezTo>
                  <a:cubicBezTo>
                    <a:pt x="416" y="452"/>
                    <a:pt x="416" y="448"/>
                    <a:pt x="414" y="446"/>
                  </a:cubicBezTo>
                  <a:cubicBezTo>
                    <a:pt x="411" y="443"/>
                    <a:pt x="408" y="440"/>
                    <a:pt x="406" y="437"/>
                  </a:cubicBezTo>
                  <a:cubicBezTo>
                    <a:pt x="403" y="432"/>
                    <a:pt x="402" y="427"/>
                    <a:pt x="403" y="421"/>
                  </a:cubicBezTo>
                  <a:cubicBezTo>
                    <a:pt x="407" y="409"/>
                    <a:pt x="421" y="402"/>
                    <a:pt x="431" y="397"/>
                  </a:cubicBezTo>
                  <a:cubicBezTo>
                    <a:pt x="435" y="395"/>
                    <a:pt x="438" y="394"/>
                    <a:pt x="442" y="392"/>
                  </a:cubicBezTo>
                  <a:cubicBezTo>
                    <a:pt x="460" y="385"/>
                    <a:pt x="458" y="368"/>
                    <a:pt x="455" y="357"/>
                  </a:cubicBezTo>
                  <a:cubicBezTo>
                    <a:pt x="518" y="340"/>
                    <a:pt x="575" y="304"/>
                    <a:pt x="616" y="254"/>
                  </a:cubicBezTo>
                  <a:cubicBezTo>
                    <a:pt x="655" y="206"/>
                    <a:pt x="679" y="147"/>
                    <a:pt x="683" y="85"/>
                  </a:cubicBezTo>
                  <a:cubicBezTo>
                    <a:pt x="683" y="83"/>
                    <a:pt x="682" y="80"/>
                    <a:pt x="680" y="78"/>
                  </a:cubicBezTo>
                  <a:close/>
                  <a:moveTo>
                    <a:pt x="146" y="288"/>
                  </a:moveTo>
                  <a:cubicBezTo>
                    <a:pt x="133" y="279"/>
                    <a:pt x="125" y="273"/>
                    <a:pt x="114" y="263"/>
                  </a:cubicBezTo>
                  <a:cubicBezTo>
                    <a:pt x="108" y="257"/>
                    <a:pt x="101" y="251"/>
                    <a:pt x="95" y="244"/>
                  </a:cubicBezTo>
                  <a:cubicBezTo>
                    <a:pt x="91" y="241"/>
                    <a:pt x="88" y="237"/>
                    <a:pt x="85" y="234"/>
                  </a:cubicBezTo>
                  <a:cubicBezTo>
                    <a:pt x="84" y="232"/>
                    <a:pt x="82" y="230"/>
                    <a:pt x="81" y="229"/>
                  </a:cubicBezTo>
                  <a:cubicBezTo>
                    <a:pt x="80" y="228"/>
                    <a:pt x="80" y="227"/>
                    <a:pt x="79" y="226"/>
                  </a:cubicBezTo>
                  <a:cubicBezTo>
                    <a:pt x="79" y="226"/>
                    <a:pt x="78" y="225"/>
                    <a:pt x="78" y="224"/>
                  </a:cubicBezTo>
                  <a:cubicBezTo>
                    <a:pt x="67" y="210"/>
                    <a:pt x="57" y="195"/>
                    <a:pt x="49" y="179"/>
                  </a:cubicBezTo>
                  <a:cubicBezTo>
                    <a:pt x="47" y="175"/>
                    <a:pt x="45" y="171"/>
                    <a:pt x="43" y="166"/>
                  </a:cubicBezTo>
                  <a:cubicBezTo>
                    <a:pt x="42" y="163"/>
                    <a:pt x="42" y="163"/>
                    <a:pt x="42" y="163"/>
                  </a:cubicBezTo>
                  <a:cubicBezTo>
                    <a:pt x="42" y="163"/>
                    <a:pt x="41" y="161"/>
                    <a:pt x="41" y="161"/>
                  </a:cubicBezTo>
                  <a:cubicBezTo>
                    <a:pt x="40" y="159"/>
                    <a:pt x="40" y="158"/>
                    <a:pt x="39" y="156"/>
                  </a:cubicBezTo>
                  <a:cubicBezTo>
                    <a:pt x="36" y="147"/>
                    <a:pt x="33" y="139"/>
                    <a:pt x="30" y="130"/>
                  </a:cubicBezTo>
                  <a:cubicBezTo>
                    <a:pt x="28" y="121"/>
                    <a:pt x="26" y="112"/>
                    <a:pt x="24" y="103"/>
                  </a:cubicBezTo>
                  <a:cubicBezTo>
                    <a:pt x="24" y="101"/>
                    <a:pt x="23" y="99"/>
                    <a:pt x="23" y="97"/>
                  </a:cubicBezTo>
                  <a:cubicBezTo>
                    <a:pt x="97" y="97"/>
                    <a:pt x="97" y="97"/>
                    <a:pt x="97" y="97"/>
                  </a:cubicBezTo>
                  <a:cubicBezTo>
                    <a:pt x="93" y="159"/>
                    <a:pt x="105" y="244"/>
                    <a:pt x="180" y="307"/>
                  </a:cubicBezTo>
                  <a:cubicBezTo>
                    <a:pt x="168" y="301"/>
                    <a:pt x="156" y="295"/>
                    <a:pt x="146" y="288"/>
                  </a:cubicBezTo>
                  <a:close/>
                  <a:moveTo>
                    <a:pt x="453" y="141"/>
                  </a:moveTo>
                  <a:cubicBezTo>
                    <a:pt x="388" y="188"/>
                    <a:pt x="388" y="188"/>
                    <a:pt x="388" y="188"/>
                  </a:cubicBezTo>
                  <a:cubicBezTo>
                    <a:pt x="413" y="266"/>
                    <a:pt x="413" y="266"/>
                    <a:pt x="413" y="266"/>
                  </a:cubicBezTo>
                  <a:cubicBezTo>
                    <a:pt x="415" y="271"/>
                    <a:pt x="412" y="273"/>
                    <a:pt x="408" y="270"/>
                  </a:cubicBezTo>
                  <a:cubicBezTo>
                    <a:pt x="342" y="222"/>
                    <a:pt x="342" y="222"/>
                    <a:pt x="342" y="222"/>
                  </a:cubicBezTo>
                  <a:cubicBezTo>
                    <a:pt x="276" y="270"/>
                    <a:pt x="276" y="270"/>
                    <a:pt x="276" y="270"/>
                  </a:cubicBezTo>
                  <a:cubicBezTo>
                    <a:pt x="271" y="273"/>
                    <a:pt x="269" y="271"/>
                    <a:pt x="271" y="266"/>
                  </a:cubicBezTo>
                  <a:cubicBezTo>
                    <a:pt x="296" y="188"/>
                    <a:pt x="296" y="188"/>
                    <a:pt x="296" y="188"/>
                  </a:cubicBezTo>
                  <a:cubicBezTo>
                    <a:pt x="230" y="141"/>
                    <a:pt x="230" y="141"/>
                    <a:pt x="230" y="141"/>
                  </a:cubicBezTo>
                  <a:cubicBezTo>
                    <a:pt x="225" y="137"/>
                    <a:pt x="226" y="135"/>
                    <a:pt x="232" y="135"/>
                  </a:cubicBezTo>
                  <a:cubicBezTo>
                    <a:pt x="314" y="135"/>
                    <a:pt x="314" y="135"/>
                    <a:pt x="314" y="135"/>
                  </a:cubicBezTo>
                  <a:cubicBezTo>
                    <a:pt x="339" y="57"/>
                    <a:pt x="339" y="57"/>
                    <a:pt x="339" y="57"/>
                  </a:cubicBezTo>
                  <a:cubicBezTo>
                    <a:pt x="340" y="52"/>
                    <a:pt x="343" y="52"/>
                    <a:pt x="345" y="57"/>
                  </a:cubicBezTo>
                  <a:cubicBezTo>
                    <a:pt x="370" y="135"/>
                    <a:pt x="370" y="135"/>
                    <a:pt x="370" y="135"/>
                  </a:cubicBezTo>
                  <a:cubicBezTo>
                    <a:pt x="452" y="135"/>
                    <a:pt x="452" y="135"/>
                    <a:pt x="452" y="135"/>
                  </a:cubicBezTo>
                  <a:cubicBezTo>
                    <a:pt x="457" y="134"/>
                    <a:pt x="458" y="137"/>
                    <a:pt x="453" y="141"/>
                  </a:cubicBezTo>
                  <a:close/>
                  <a:moveTo>
                    <a:pt x="653" y="103"/>
                  </a:moveTo>
                  <a:cubicBezTo>
                    <a:pt x="651" y="112"/>
                    <a:pt x="649" y="121"/>
                    <a:pt x="647" y="130"/>
                  </a:cubicBezTo>
                  <a:cubicBezTo>
                    <a:pt x="644" y="139"/>
                    <a:pt x="641" y="147"/>
                    <a:pt x="638" y="156"/>
                  </a:cubicBezTo>
                  <a:cubicBezTo>
                    <a:pt x="637" y="158"/>
                    <a:pt x="636" y="159"/>
                    <a:pt x="636" y="161"/>
                  </a:cubicBezTo>
                  <a:cubicBezTo>
                    <a:pt x="636" y="161"/>
                    <a:pt x="635" y="163"/>
                    <a:pt x="635" y="163"/>
                  </a:cubicBezTo>
                  <a:cubicBezTo>
                    <a:pt x="634" y="166"/>
                    <a:pt x="634" y="166"/>
                    <a:pt x="634" y="166"/>
                  </a:cubicBezTo>
                  <a:cubicBezTo>
                    <a:pt x="632" y="171"/>
                    <a:pt x="630" y="175"/>
                    <a:pt x="627" y="179"/>
                  </a:cubicBezTo>
                  <a:cubicBezTo>
                    <a:pt x="619" y="195"/>
                    <a:pt x="610" y="210"/>
                    <a:pt x="599" y="224"/>
                  </a:cubicBezTo>
                  <a:cubicBezTo>
                    <a:pt x="599" y="225"/>
                    <a:pt x="598" y="226"/>
                    <a:pt x="598" y="226"/>
                  </a:cubicBezTo>
                  <a:cubicBezTo>
                    <a:pt x="597" y="227"/>
                    <a:pt x="596" y="228"/>
                    <a:pt x="596" y="229"/>
                  </a:cubicBezTo>
                  <a:cubicBezTo>
                    <a:pt x="594" y="230"/>
                    <a:pt x="593" y="232"/>
                    <a:pt x="591" y="234"/>
                  </a:cubicBezTo>
                  <a:cubicBezTo>
                    <a:pt x="588" y="237"/>
                    <a:pt x="585" y="241"/>
                    <a:pt x="582" y="244"/>
                  </a:cubicBezTo>
                  <a:cubicBezTo>
                    <a:pt x="576" y="251"/>
                    <a:pt x="569" y="257"/>
                    <a:pt x="563" y="263"/>
                  </a:cubicBezTo>
                  <a:cubicBezTo>
                    <a:pt x="551" y="273"/>
                    <a:pt x="544" y="279"/>
                    <a:pt x="531" y="288"/>
                  </a:cubicBezTo>
                  <a:cubicBezTo>
                    <a:pt x="520" y="295"/>
                    <a:pt x="509" y="301"/>
                    <a:pt x="497" y="307"/>
                  </a:cubicBezTo>
                  <a:cubicBezTo>
                    <a:pt x="571" y="244"/>
                    <a:pt x="584" y="159"/>
                    <a:pt x="580" y="97"/>
                  </a:cubicBezTo>
                  <a:cubicBezTo>
                    <a:pt x="654" y="97"/>
                    <a:pt x="654" y="97"/>
                    <a:pt x="654" y="97"/>
                  </a:cubicBezTo>
                  <a:cubicBezTo>
                    <a:pt x="653" y="99"/>
                    <a:pt x="653" y="101"/>
                    <a:pt x="653" y="103"/>
                  </a:cubicBezTo>
                  <a:close/>
                  <a:moveTo>
                    <a:pt x="653" y="103"/>
                  </a:moveTo>
                  <a:cubicBezTo>
                    <a:pt x="653" y="103"/>
                    <a:pt x="653" y="103"/>
                    <a:pt x="653" y="103"/>
                  </a:cubicBezTo>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sp>
        <p:nvSpPr>
          <p:cNvPr id="31" name="Freeform 103"/>
          <p:cNvSpPr>
            <a:spLocks noEditPoints="1"/>
          </p:cNvSpPr>
          <p:nvPr/>
        </p:nvSpPr>
        <p:spPr bwMode="auto">
          <a:xfrm>
            <a:off x="5803797" y="1968500"/>
            <a:ext cx="461433" cy="679472"/>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bg1"/>
              </a:solidFill>
              <a:latin typeface="微软雅黑" panose="020B0503020204020204" pitchFamily="34" charset="-122"/>
            </a:endParaRPr>
          </a:p>
        </p:txBody>
      </p:sp>
      <p:sp>
        <p:nvSpPr>
          <p:cNvPr id="32" name="Freeform 56"/>
          <p:cNvSpPr>
            <a:spLocks noEditPoints="1"/>
          </p:cNvSpPr>
          <p:nvPr/>
        </p:nvSpPr>
        <p:spPr bwMode="auto">
          <a:xfrm>
            <a:off x="7632597" y="3625347"/>
            <a:ext cx="426664" cy="63999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7">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bg1"/>
              </a:solidFill>
              <a:latin typeface="微软雅黑" panose="020B0503020204020204" pitchFamily="34" charset="-122"/>
            </a:endParaRPr>
          </a:p>
        </p:txBody>
      </p:sp>
      <p:sp>
        <p:nvSpPr>
          <p:cNvPr id="33" name="Freeform 52"/>
          <p:cNvSpPr>
            <a:spLocks noEditPoints="1"/>
          </p:cNvSpPr>
          <p:nvPr/>
        </p:nvSpPr>
        <p:spPr bwMode="auto">
          <a:xfrm>
            <a:off x="5765695" y="5435601"/>
            <a:ext cx="546100" cy="587527"/>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bg1"/>
              </a:solidFill>
              <a:latin typeface="微软雅黑" panose="020B0503020204020204" pitchFamily="34" charset="-122"/>
            </a:endParaRPr>
          </a:p>
        </p:txBody>
      </p:sp>
      <p:sp>
        <p:nvSpPr>
          <p:cNvPr id="34" name="Freeform 228"/>
          <p:cNvSpPr/>
          <p:nvPr/>
        </p:nvSpPr>
        <p:spPr bwMode="auto">
          <a:xfrm>
            <a:off x="4013097" y="3657945"/>
            <a:ext cx="535452" cy="53909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5" name="TextBox 59"/>
          <p:cNvSpPr txBox="1"/>
          <p:nvPr/>
        </p:nvSpPr>
        <p:spPr>
          <a:xfrm flipH="1">
            <a:off x="2032001" y="5105400"/>
            <a:ext cx="2819732" cy="697499"/>
          </a:xfrm>
          <a:prstGeom prst="rect">
            <a:avLst/>
          </a:prstGeom>
          <a:noFill/>
        </p:spPr>
        <p:txBody>
          <a:bodyPr wrap="square" lIns="0" tIns="0" rIns="0" bIns="0" rtlCol="0" anchor="t">
            <a:spAutoFit/>
          </a:bodyPr>
          <a:lstStyle/>
          <a:p>
            <a:pPr algn="r" defTabSz="1219200">
              <a:spcBef>
                <a:spcPct val="20000"/>
              </a:spcBef>
              <a:defRPr/>
            </a:pPr>
            <a:r>
              <a:rPr lang="zh-CN" altLang="en-US" sz="1600" b="1">
                <a:solidFill>
                  <a:schemeClr val="accent3"/>
                </a:solidFill>
                <a:latin typeface="微软雅黑" panose="020B0503020204020204" pitchFamily="34" charset="-122"/>
                <a:ea typeface="微软雅黑" panose="020B0503020204020204" pitchFamily="34" charset="-122"/>
              </a:rPr>
              <a:t>单击编辑标题</a:t>
            </a:r>
            <a:endParaRPr lang="en-US" sz="1600" b="1">
              <a:solidFill>
                <a:schemeClr val="accent3"/>
              </a:solidFill>
              <a:latin typeface="微软雅黑" panose="020B0503020204020204" pitchFamily="34" charset="-122"/>
            </a:endParaRPr>
          </a:p>
          <a:p>
            <a:pPr algn="r" defTabSz="1219200">
              <a:spcBef>
                <a:spcPct val="20000"/>
              </a:spcBef>
              <a:defRPr/>
            </a:pPr>
            <a:r>
              <a:rPr lang="zh-CN" altLang="en-US" sz="1335">
                <a:solidFill>
                  <a:schemeClr val="tx1">
                    <a:lumMod val="65000"/>
                    <a:lumOff val="35000"/>
                  </a:schemeClr>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335">
              <a:solidFill>
                <a:schemeClr val="tx1">
                  <a:lumMod val="65000"/>
                  <a:lumOff val="35000"/>
                </a:schemeClr>
              </a:solidFill>
              <a:latin typeface="微软雅黑" panose="020B0503020204020204" pitchFamily="34" charset="-122"/>
            </a:endParaRPr>
          </a:p>
        </p:txBody>
      </p:sp>
      <p:sp>
        <p:nvSpPr>
          <p:cNvPr id="36" name="TextBox 60"/>
          <p:cNvSpPr txBox="1"/>
          <p:nvPr/>
        </p:nvSpPr>
        <p:spPr>
          <a:xfrm>
            <a:off x="7340269" y="2006600"/>
            <a:ext cx="2819732" cy="697499"/>
          </a:xfrm>
          <a:prstGeom prst="rect">
            <a:avLst/>
          </a:prstGeom>
          <a:noFill/>
        </p:spPr>
        <p:txBody>
          <a:bodyPr wrap="square" lIns="0" tIns="0" rIns="0" bIns="0" rtlCol="0" anchor="t">
            <a:spAutoFit/>
          </a:bodyPr>
          <a:lstStyle/>
          <a:p>
            <a:pPr defTabSz="1219200">
              <a:spcBef>
                <a:spcPct val="20000"/>
              </a:spcBef>
              <a:defRPr/>
            </a:pPr>
            <a:r>
              <a:rPr lang="zh-CN" altLang="en-US" sz="1600" b="1">
                <a:solidFill>
                  <a:schemeClr val="accent1"/>
                </a:solidFill>
                <a:latin typeface="微软雅黑" panose="020B0503020204020204" pitchFamily="34" charset="-122"/>
                <a:ea typeface="微软雅黑" panose="020B0503020204020204" pitchFamily="34" charset="-122"/>
              </a:rPr>
              <a:t>单击编辑标题</a:t>
            </a:r>
            <a:endParaRPr lang="en-US" sz="1600" b="1">
              <a:solidFill>
                <a:schemeClr val="accent1"/>
              </a:solidFill>
              <a:latin typeface="微软雅黑" panose="020B0503020204020204" pitchFamily="34" charset="-122"/>
            </a:endParaRPr>
          </a:p>
          <a:p>
            <a:pPr defTabSz="1219200">
              <a:spcBef>
                <a:spcPct val="20000"/>
              </a:spcBef>
              <a:defRPr/>
            </a:pPr>
            <a:r>
              <a:rPr lang="zh-CN" altLang="en-US" sz="1335">
                <a:solidFill>
                  <a:schemeClr val="tx1">
                    <a:lumMod val="65000"/>
                    <a:lumOff val="35000"/>
                  </a:schemeClr>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335">
              <a:solidFill>
                <a:schemeClr val="tx1">
                  <a:lumMod val="65000"/>
                  <a:lumOff val="35000"/>
                </a:schemeClr>
              </a:solidFill>
              <a:latin typeface="微软雅黑" panose="020B0503020204020204" pitchFamily="34" charset="-122"/>
            </a:endParaRPr>
          </a:p>
        </p:txBody>
      </p:sp>
      <p:sp>
        <p:nvSpPr>
          <p:cNvPr id="37" name="TextBox 61"/>
          <p:cNvSpPr txBox="1"/>
          <p:nvPr/>
        </p:nvSpPr>
        <p:spPr>
          <a:xfrm>
            <a:off x="8890001" y="3496733"/>
            <a:ext cx="2819732" cy="697499"/>
          </a:xfrm>
          <a:prstGeom prst="rect">
            <a:avLst/>
          </a:prstGeom>
          <a:noFill/>
        </p:spPr>
        <p:txBody>
          <a:bodyPr wrap="square" lIns="0" tIns="0" rIns="0" bIns="0" rtlCol="0" anchor="t">
            <a:spAutoFit/>
          </a:bodyPr>
          <a:lstStyle/>
          <a:p>
            <a:pPr defTabSz="1219200">
              <a:spcBef>
                <a:spcPct val="20000"/>
              </a:spcBef>
              <a:defRPr/>
            </a:pPr>
            <a:r>
              <a:rPr lang="zh-CN" altLang="en-US" sz="1600" b="1">
                <a:solidFill>
                  <a:schemeClr val="accent2"/>
                </a:solidFill>
                <a:latin typeface="微软雅黑" panose="020B0503020204020204" pitchFamily="34" charset="-122"/>
                <a:ea typeface="微软雅黑" panose="020B0503020204020204" pitchFamily="34" charset="-122"/>
              </a:rPr>
              <a:t>单击编辑标题</a:t>
            </a:r>
            <a:endParaRPr lang="en-US" sz="1600" b="1">
              <a:solidFill>
                <a:schemeClr val="accent2"/>
              </a:solidFill>
              <a:latin typeface="微软雅黑" panose="020B0503020204020204" pitchFamily="34" charset="-122"/>
            </a:endParaRPr>
          </a:p>
          <a:p>
            <a:pPr defTabSz="1219200">
              <a:spcBef>
                <a:spcPct val="20000"/>
              </a:spcBef>
              <a:defRPr/>
            </a:pPr>
            <a:r>
              <a:rPr lang="zh-CN" altLang="en-US" sz="1335">
                <a:solidFill>
                  <a:schemeClr val="tx1">
                    <a:lumMod val="65000"/>
                    <a:lumOff val="35000"/>
                  </a:schemeClr>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335">
              <a:solidFill>
                <a:schemeClr val="tx1">
                  <a:lumMod val="65000"/>
                  <a:lumOff val="35000"/>
                </a:schemeClr>
              </a:solidFill>
              <a:latin typeface="微软雅黑" panose="020B0503020204020204" pitchFamily="34" charset="-122"/>
            </a:endParaRPr>
          </a:p>
        </p:txBody>
      </p:sp>
      <p:sp>
        <p:nvSpPr>
          <p:cNvPr id="38" name="TextBox 63"/>
          <p:cNvSpPr txBox="1"/>
          <p:nvPr/>
        </p:nvSpPr>
        <p:spPr>
          <a:xfrm flipH="1">
            <a:off x="423334" y="3496733"/>
            <a:ext cx="2819732" cy="697499"/>
          </a:xfrm>
          <a:prstGeom prst="rect">
            <a:avLst/>
          </a:prstGeom>
          <a:noFill/>
        </p:spPr>
        <p:txBody>
          <a:bodyPr wrap="square" lIns="0" tIns="0" rIns="0" bIns="0" rtlCol="0" anchor="t">
            <a:spAutoFit/>
          </a:bodyPr>
          <a:lstStyle/>
          <a:p>
            <a:pPr algn="r" defTabSz="1219200">
              <a:spcBef>
                <a:spcPct val="20000"/>
              </a:spcBef>
              <a:defRPr/>
            </a:pPr>
            <a:r>
              <a:rPr lang="zh-CN" altLang="en-US" sz="1600" b="1">
                <a:solidFill>
                  <a:schemeClr val="accent4"/>
                </a:solidFill>
                <a:latin typeface="微软雅黑" panose="020B0503020204020204" pitchFamily="34" charset="-122"/>
                <a:ea typeface="微软雅黑" panose="020B0503020204020204" pitchFamily="34" charset="-122"/>
              </a:rPr>
              <a:t>单击编辑标题</a:t>
            </a:r>
            <a:endParaRPr lang="en-US" sz="1600" b="1">
              <a:solidFill>
                <a:schemeClr val="accent4"/>
              </a:solidFill>
              <a:latin typeface="微软雅黑" panose="020B0503020204020204" pitchFamily="34" charset="-122"/>
            </a:endParaRPr>
          </a:p>
          <a:p>
            <a:pPr algn="r" defTabSz="1219200">
              <a:spcBef>
                <a:spcPct val="20000"/>
              </a:spcBef>
              <a:defRPr/>
            </a:pPr>
            <a:r>
              <a:rPr lang="zh-CN" altLang="en-US" sz="1335">
                <a:solidFill>
                  <a:schemeClr val="tx1">
                    <a:lumMod val="65000"/>
                    <a:lumOff val="35000"/>
                  </a:schemeClr>
                </a:solidFill>
                <a:latin typeface="微软雅黑" panose="020B0503020204020204" pitchFamily="34" charset="-122"/>
                <a:ea typeface="微软雅黑" panose="020B0503020204020204" pitchFamily="34" charset="-122"/>
              </a:rPr>
              <a:t>单击此处可编辑内容单击此处可编辑内容单击此处可编辑内容</a:t>
            </a:r>
            <a:endParaRPr lang="en-US" sz="1335">
              <a:solidFill>
                <a:schemeClr val="tx1">
                  <a:lumMod val="65000"/>
                  <a:lumOff val="35000"/>
                </a:schemeClr>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right)">
                                      <p:cBhvr>
                                        <p:cTn id="35" dur="500"/>
                                        <p:tgtEl>
                                          <p:spTgt spid="13"/>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2" presetClass="entr" presetSubtype="4"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par>
                          <p:cTn id="45" fill="hold">
                            <p:stCondLst>
                              <p:cond delay="4500"/>
                            </p:stCondLst>
                            <p:childTnLst>
                              <p:par>
                                <p:cTn id="46" presetID="23" presetClass="entr" presetSubtype="16"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childTnLst>
                                </p:cTn>
                              </p:par>
                            </p:childTnLst>
                          </p:cTn>
                        </p:par>
                        <p:par>
                          <p:cTn id="50" fill="hold">
                            <p:stCondLst>
                              <p:cond delay="50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500"/>
                                        <p:tgtEl>
                                          <p:spTgt spid="18"/>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2" presetClass="entr" presetSubtype="2" accel="50000" decel="5000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1+#ppt_w/2"/>
                                          </p:val>
                                        </p:tav>
                                        <p:tav tm="100000">
                                          <p:val>
                                            <p:strVal val="#ppt_x"/>
                                          </p:val>
                                        </p:tav>
                                      </p:tavLst>
                                    </p:anim>
                                    <p:anim calcmode="lin" valueType="num">
                                      <p:cBhvr additive="base">
                                        <p:cTn id="63" dur="500" fill="hold"/>
                                        <p:tgtEl>
                                          <p:spTgt spid="3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accel="50000" decel="5000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additive="base">
                                        <p:cTn id="67" dur="500" fill="hold"/>
                                        <p:tgtEl>
                                          <p:spTgt spid="37"/>
                                        </p:tgtEl>
                                        <p:attrNameLst>
                                          <p:attrName>ppt_x</p:attrName>
                                        </p:attrNameLst>
                                      </p:cBhvr>
                                      <p:tavLst>
                                        <p:tav tm="0">
                                          <p:val>
                                            <p:strVal val="1+#ppt_w/2"/>
                                          </p:val>
                                        </p:tav>
                                        <p:tav tm="100000">
                                          <p:val>
                                            <p:strVal val="#ppt_x"/>
                                          </p:val>
                                        </p:tav>
                                      </p:tavLst>
                                    </p:anim>
                                    <p:anim calcmode="lin" valueType="num">
                                      <p:cBhvr additive="base">
                                        <p:cTn id="68" dur="500" fill="hold"/>
                                        <p:tgtEl>
                                          <p:spTgt spid="37"/>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8" accel="50000" decel="50000"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additive="base">
                                        <p:cTn id="72" dur="500" fill="hold"/>
                                        <p:tgtEl>
                                          <p:spTgt spid="35"/>
                                        </p:tgtEl>
                                        <p:attrNameLst>
                                          <p:attrName>ppt_x</p:attrName>
                                        </p:attrNameLst>
                                      </p:cBhvr>
                                      <p:tavLst>
                                        <p:tav tm="0">
                                          <p:val>
                                            <p:strVal val="0-#ppt_w/2"/>
                                          </p:val>
                                        </p:tav>
                                        <p:tav tm="100000">
                                          <p:val>
                                            <p:strVal val="#ppt_x"/>
                                          </p:val>
                                        </p:tav>
                                      </p:tavLst>
                                    </p:anim>
                                    <p:anim calcmode="lin" valueType="num">
                                      <p:cBhvr additive="base">
                                        <p:cTn id="73" dur="500" fill="hold"/>
                                        <p:tgtEl>
                                          <p:spTgt spid="35"/>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8" accel="50000" decel="50000"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fill="hold"/>
                                        <p:tgtEl>
                                          <p:spTgt spid="38"/>
                                        </p:tgtEl>
                                        <p:attrNameLst>
                                          <p:attrName>ppt_x</p:attrName>
                                        </p:attrNameLst>
                                      </p:cBhvr>
                                      <p:tavLst>
                                        <p:tav tm="0">
                                          <p:val>
                                            <p:strVal val="0-#ppt_w/2"/>
                                          </p:val>
                                        </p:tav>
                                        <p:tav tm="100000">
                                          <p:val>
                                            <p:strVal val="#ppt_x"/>
                                          </p:val>
                                        </p:tav>
                                      </p:tavLst>
                                    </p:anim>
                                    <p:anim calcmode="lin" valueType="num">
                                      <p:cBhvr additive="base">
                                        <p:cTn id="78"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1" grpId="0" animBg="1"/>
      <p:bldP spid="32" grpId="0" animBg="1"/>
      <p:bldP spid="33" grpId="0" animBg="1"/>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sp>
        <p:nvSpPr>
          <p:cNvPr id="19" name="Rectangle 5"/>
          <p:cNvSpPr>
            <a:spLocks noChangeArrowheads="1"/>
          </p:cNvSpPr>
          <p:nvPr/>
        </p:nvSpPr>
        <p:spPr bwMode="auto">
          <a:xfrm>
            <a:off x="5835651" y="4612217"/>
            <a:ext cx="273051" cy="2258483"/>
          </a:xfrm>
          <a:prstGeom prst="rect">
            <a:avLst/>
          </a:prstGeom>
          <a:solidFill>
            <a:schemeClr val="accent2"/>
          </a:solidFill>
          <a:ln>
            <a:noFill/>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0" name="Freeform 7"/>
          <p:cNvSpPr/>
          <p:nvPr/>
        </p:nvSpPr>
        <p:spPr bwMode="auto">
          <a:xfrm>
            <a:off x="4584700" y="1574801"/>
            <a:ext cx="2144184" cy="1684867"/>
          </a:xfrm>
          <a:custGeom>
            <a:avLst/>
            <a:gdLst>
              <a:gd name="T0" fmla="*/ 228 w 878"/>
              <a:gd name="T1" fmla="*/ 20 h 691"/>
              <a:gd name="T2" fmla="*/ 59 w 878"/>
              <a:gd name="T3" fmla="*/ 12 h 691"/>
              <a:gd name="T4" fmla="*/ 46 w 878"/>
              <a:gd name="T5" fmla="*/ 180 h 691"/>
              <a:gd name="T6" fmla="*/ 27 w 878"/>
              <a:gd name="T7" fmla="*/ 517 h 691"/>
              <a:gd name="T8" fmla="*/ 99 w 878"/>
              <a:gd name="T9" fmla="*/ 691 h 691"/>
              <a:gd name="T10" fmla="*/ 111 w 878"/>
              <a:gd name="T11" fmla="*/ 654 h 691"/>
              <a:gd name="T12" fmla="*/ 401 w 878"/>
              <a:gd name="T13" fmla="*/ 397 h 691"/>
              <a:gd name="T14" fmla="*/ 651 w 878"/>
              <a:gd name="T15" fmla="*/ 412 h 691"/>
              <a:gd name="T16" fmla="*/ 842 w 878"/>
              <a:gd name="T17" fmla="*/ 560 h 691"/>
              <a:gd name="T18" fmla="*/ 753 w 878"/>
              <a:gd name="T19" fmla="*/ 172 h 691"/>
              <a:gd name="T20" fmla="*/ 732 w 878"/>
              <a:gd name="T21" fmla="*/ 150 h 691"/>
              <a:gd name="T22" fmla="*/ 638 w 878"/>
              <a:gd name="T23" fmla="*/ 80 h 691"/>
              <a:gd name="T24" fmla="*/ 627 w 878"/>
              <a:gd name="T25" fmla="*/ 72 h 691"/>
              <a:gd name="T26" fmla="*/ 228 w 878"/>
              <a:gd name="T27" fmla="*/ 2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8" h="691">
                <a:moveTo>
                  <a:pt x="228" y="20"/>
                </a:moveTo>
                <a:cubicBezTo>
                  <a:pt x="98" y="32"/>
                  <a:pt x="59" y="12"/>
                  <a:pt x="59" y="12"/>
                </a:cubicBezTo>
                <a:cubicBezTo>
                  <a:pt x="59" y="12"/>
                  <a:pt x="74" y="53"/>
                  <a:pt x="46" y="180"/>
                </a:cubicBezTo>
                <a:cubicBezTo>
                  <a:pt x="22" y="288"/>
                  <a:pt x="0" y="397"/>
                  <a:pt x="27" y="517"/>
                </a:cubicBezTo>
                <a:cubicBezTo>
                  <a:pt x="37" y="578"/>
                  <a:pt x="61" y="638"/>
                  <a:pt x="99" y="691"/>
                </a:cubicBezTo>
                <a:cubicBezTo>
                  <a:pt x="102" y="679"/>
                  <a:pt x="106" y="666"/>
                  <a:pt x="111" y="654"/>
                </a:cubicBezTo>
                <a:cubicBezTo>
                  <a:pt x="162" y="521"/>
                  <a:pt x="273" y="429"/>
                  <a:pt x="401" y="397"/>
                </a:cubicBezTo>
                <a:cubicBezTo>
                  <a:pt x="481" y="377"/>
                  <a:pt x="568" y="381"/>
                  <a:pt x="651" y="412"/>
                </a:cubicBezTo>
                <a:cubicBezTo>
                  <a:pt x="731" y="443"/>
                  <a:pt x="796" y="495"/>
                  <a:pt x="842" y="560"/>
                </a:cubicBezTo>
                <a:cubicBezTo>
                  <a:pt x="878" y="428"/>
                  <a:pt x="850" y="282"/>
                  <a:pt x="753" y="172"/>
                </a:cubicBezTo>
                <a:cubicBezTo>
                  <a:pt x="747" y="164"/>
                  <a:pt x="739" y="157"/>
                  <a:pt x="732" y="150"/>
                </a:cubicBezTo>
                <a:cubicBezTo>
                  <a:pt x="704" y="122"/>
                  <a:pt x="672" y="98"/>
                  <a:pt x="638" y="80"/>
                </a:cubicBezTo>
                <a:cubicBezTo>
                  <a:pt x="635" y="77"/>
                  <a:pt x="631" y="75"/>
                  <a:pt x="627" y="72"/>
                </a:cubicBezTo>
                <a:cubicBezTo>
                  <a:pt x="489" y="0"/>
                  <a:pt x="357" y="9"/>
                  <a:pt x="228" y="20"/>
                </a:cubicBezTo>
              </a:path>
            </a:pathLst>
          </a:custGeom>
          <a:solidFill>
            <a:schemeClr val="accent3"/>
          </a:solidFill>
          <a:ln>
            <a:noFill/>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1" name="Freeform 9"/>
          <p:cNvSpPr/>
          <p:nvPr/>
        </p:nvSpPr>
        <p:spPr bwMode="auto">
          <a:xfrm>
            <a:off x="6032500" y="2889254"/>
            <a:ext cx="2101851" cy="2103967"/>
          </a:xfrm>
          <a:custGeom>
            <a:avLst/>
            <a:gdLst>
              <a:gd name="T0" fmla="*/ 441 w 861"/>
              <a:gd name="T1" fmla="*/ 32 h 862"/>
              <a:gd name="T2" fmla="*/ 241 w 861"/>
              <a:gd name="T3" fmla="*/ 9 h 862"/>
              <a:gd name="T4" fmla="*/ 262 w 861"/>
              <a:gd name="T5" fmla="*/ 31 h 862"/>
              <a:gd name="T6" fmla="*/ 351 w 861"/>
              <a:gd name="T7" fmla="*/ 419 h 862"/>
              <a:gd name="T8" fmla="*/ 224 w 861"/>
              <a:gd name="T9" fmla="*/ 621 h 862"/>
              <a:gd name="T10" fmla="*/ 0 w 861"/>
              <a:gd name="T11" fmla="*/ 722 h 862"/>
              <a:gd name="T12" fmla="*/ 374 w 861"/>
              <a:gd name="T13" fmla="*/ 834 h 862"/>
              <a:gd name="T14" fmla="*/ 394 w 861"/>
              <a:gd name="T15" fmla="*/ 829 h 862"/>
              <a:gd name="T16" fmla="*/ 511 w 861"/>
              <a:gd name="T17" fmla="*/ 781 h 862"/>
              <a:gd name="T18" fmla="*/ 524 w 861"/>
              <a:gd name="T19" fmla="*/ 774 h 862"/>
              <a:gd name="T20" fmla="*/ 769 w 861"/>
              <a:gd name="T21" fmla="*/ 455 h 862"/>
              <a:gd name="T22" fmla="*/ 861 w 861"/>
              <a:gd name="T23" fmla="*/ 314 h 862"/>
              <a:gd name="T24" fmla="*/ 722 w 861"/>
              <a:gd name="T25" fmla="*/ 218 h 862"/>
              <a:gd name="T26" fmla="*/ 441 w 861"/>
              <a:gd name="T27" fmla="*/ 32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862">
                <a:moveTo>
                  <a:pt x="441" y="32"/>
                </a:moveTo>
                <a:cubicBezTo>
                  <a:pt x="379" y="9"/>
                  <a:pt x="311" y="0"/>
                  <a:pt x="241" y="9"/>
                </a:cubicBezTo>
                <a:cubicBezTo>
                  <a:pt x="249" y="16"/>
                  <a:pt x="256" y="23"/>
                  <a:pt x="262" y="31"/>
                </a:cubicBezTo>
                <a:cubicBezTo>
                  <a:pt x="359" y="141"/>
                  <a:pt x="387" y="287"/>
                  <a:pt x="351" y="419"/>
                </a:cubicBezTo>
                <a:cubicBezTo>
                  <a:pt x="330" y="495"/>
                  <a:pt x="288" y="565"/>
                  <a:pt x="224" y="621"/>
                </a:cubicBezTo>
                <a:cubicBezTo>
                  <a:pt x="159" y="678"/>
                  <a:pt x="80" y="712"/>
                  <a:pt x="0" y="722"/>
                </a:cubicBezTo>
                <a:cubicBezTo>
                  <a:pt x="95" y="815"/>
                  <a:pt x="234" y="862"/>
                  <a:pt x="374" y="834"/>
                </a:cubicBezTo>
                <a:cubicBezTo>
                  <a:pt x="381" y="833"/>
                  <a:pt x="388" y="831"/>
                  <a:pt x="394" y="829"/>
                </a:cubicBezTo>
                <a:cubicBezTo>
                  <a:pt x="436" y="819"/>
                  <a:pt x="476" y="802"/>
                  <a:pt x="511" y="781"/>
                </a:cubicBezTo>
                <a:cubicBezTo>
                  <a:pt x="515" y="779"/>
                  <a:pt x="520" y="777"/>
                  <a:pt x="524" y="774"/>
                </a:cubicBezTo>
                <a:cubicBezTo>
                  <a:pt x="655" y="692"/>
                  <a:pt x="714" y="573"/>
                  <a:pt x="769" y="455"/>
                </a:cubicBezTo>
                <a:cubicBezTo>
                  <a:pt x="825" y="338"/>
                  <a:pt x="861" y="314"/>
                  <a:pt x="861" y="314"/>
                </a:cubicBezTo>
                <a:cubicBezTo>
                  <a:pt x="861" y="314"/>
                  <a:pt x="818" y="306"/>
                  <a:pt x="722" y="218"/>
                </a:cubicBezTo>
                <a:cubicBezTo>
                  <a:pt x="641" y="143"/>
                  <a:pt x="557" y="69"/>
                  <a:pt x="441" y="32"/>
                </a:cubicBezTo>
              </a:path>
            </a:pathLst>
          </a:custGeom>
          <a:solidFill>
            <a:schemeClr val="accent1"/>
          </a:solidFill>
          <a:ln>
            <a:noFill/>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2" name="Freeform 11"/>
          <p:cNvSpPr/>
          <p:nvPr/>
        </p:nvSpPr>
        <p:spPr bwMode="auto">
          <a:xfrm>
            <a:off x="4059773" y="3255437"/>
            <a:ext cx="1960033" cy="2305049"/>
          </a:xfrm>
          <a:custGeom>
            <a:avLst/>
            <a:gdLst>
              <a:gd name="T0" fmla="*/ 29 w 803"/>
              <a:gd name="T1" fmla="*/ 257 h 945"/>
              <a:gd name="T2" fmla="*/ 17 w 803"/>
              <a:gd name="T3" fmla="*/ 294 h 945"/>
              <a:gd name="T4" fmla="*/ 2 w 803"/>
              <a:gd name="T5" fmla="*/ 401 h 945"/>
              <a:gd name="T6" fmla="*/ 0 w 803"/>
              <a:gd name="T7" fmla="*/ 415 h 945"/>
              <a:gd name="T8" fmla="*/ 141 w 803"/>
              <a:gd name="T9" fmla="*/ 792 h 945"/>
              <a:gd name="T10" fmla="*/ 212 w 803"/>
              <a:gd name="T11" fmla="*/ 945 h 945"/>
              <a:gd name="T12" fmla="*/ 367 w 803"/>
              <a:gd name="T13" fmla="*/ 879 h 945"/>
              <a:gd name="T14" fmla="*/ 674 w 803"/>
              <a:gd name="T15" fmla="*/ 738 h 945"/>
              <a:gd name="T16" fmla="*/ 803 w 803"/>
              <a:gd name="T17" fmla="*/ 573 h 945"/>
              <a:gd name="T18" fmla="*/ 783 w 803"/>
              <a:gd name="T19" fmla="*/ 578 h 945"/>
              <a:gd name="T20" fmla="*/ 409 w 803"/>
              <a:gd name="T21" fmla="*/ 466 h 945"/>
              <a:gd name="T22" fmla="*/ 292 w 803"/>
              <a:gd name="T23" fmla="*/ 248 h 945"/>
              <a:gd name="T24" fmla="*/ 319 w 803"/>
              <a:gd name="T25" fmla="*/ 0 h 945"/>
              <a:gd name="T26" fmla="*/ 29 w 803"/>
              <a:gd name="T27" fmla="*/ 25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3" h="944">
                <a:moveTo>
                  <a:pt x="29" y="257"/>
                </a:moveTo>
                <a:cubicBezTo>
                  <a:pt x="24" y="269"/>
                  <a:pt x="20" y="282"/>
                  <a:pt x="17" y="294"/>
                </a:cubicBezTo>
                <a:cubicBezTo>
                  <a:pt x="7" y="330"/>
                  <a:pt x="2" y="366"/>
                  <a:pt x="2" y="401"/>
                </a:cubicBezTo>
                <a:cubicBezTo>
                  <a:pt x="1" y="406"/>
                  <a:pt x="0" y="410"/>
                  <a:pt x="0" y="415"/>
                </a:cubicBezTo>
                <a:cubicBezTo>
                  <a:pt x="1" y="571"/>
                  <a:pt x="70" y="683"/>
                  <a:pt x="141" y="792"/>
                </a:cubicBezTo>
                <a:cubicBezTo>
                  <a:pt x="211" y="902"/>
                  <a:pt x="212" y="945"/>
                  <a:pt x="212" y="945"/>
                </a:cubicBezTo>
                <a:cubicBezTo>
                  <a:pt x="212" y="945"/>
                  <a:pt x="241" y="913"/>
                  <a:pt x="367" y="879"/>
                </a:cubicBezTo>
                <a:cubicBezTo>
                  <a:pt x="473" y="849"/>
                  <a:pt x="580" y="817"/>
                  <a:pt x="674" y="738"/>
                </a:cubicBezTo>
                <a:cubicBezTo>
                  <a:pt x="729" y="696"/>
                  <a:pt x="774" y="640"/>
                  <a:pt x="803" y="573"/>
                </a:cubicBezTo>
                <a:cubicBezTo>
                  <a:pt x="796" y="575"/>
                  <a:pt x="790" y="576"/>
                  <a:pt x="783" y="578"/>
                </a:cubicBezTo>
                <a:cubicBezTo>
                  <a:pt x="642" y="605"/>
                  <a:pt x="504" y="559"/>
                  <a:pt x="409" y="466"/>
                </a:cubicBezTo>
                <a:cubicBezTo>
                  <a:pt x="351" y="409"/>
                  <a:pt x="309" y="334"/>
                  <a:pt x="292" y="248"/>
                </a:cubicBezTo>
                <a:cubicBezTo>
                  <a:pt x="275" y="161"/>
                  <a:pt x="286" y="75"/>
                  <a:pt x="319" y="0"/>
                </a:cubicBezTo>
                <a:cubicBezTo>
                  <a:pt x="191" y="32"/>
                  <a:pt x="80" y="124"/>
                  <a:pt x="29" y="257"/>
                </a:cubicBezTo>
                <a:close/>
              </a:path>
            </a:pathLst>
          </a:custGeom>
          <a:solidFill>
            <a:schemeClr val="accent4"/>
          </a:solidFill>
          <a:ln>
            <a:noFill/>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3" name="Freeform 12"/>
          <p:cNvSpPr/>
          <p:nvPr/>
        </p:nvSpPr>
        <p:spPr bwMode="auto">
          <a:xfrm>
            <a:off x="4542367" y="2190752"/>
            <a:ext cx="2728384" cy="2726267"/>
          </a:xfrm>
          <a:custGeom>
            <a:avLst/>
            <a:gdLst>
              <a:gd name="T0" fmla="*/ 941 w 1117"/>
              <a:gd name="T1" fmla="*/ 239 h 1118"/>
              <a:gd name="T2" fmla="*/ 239 w 1117"/>
              <a:gd name="T3" fmla="*/ 177 h 1118"/>
              <a:gd name="T4" fmla="*/ 176 w 1117"/>
              <a:gd name="T5" fmla="*/ 879 h 1118"/>
              <a:gd name="T6" fmla="*/ 878 w 1117"/>
              <a:gd name="T7" fmla="*/ 941 h 1118"/>
              <a:gd name="T8" fmla="*/ 941 w 1117"/>
              <a:gd name="T9" fmla="*/ 239 h 1118"/>
            </a:gdLst>
            <a:ahLst/>
            <a:cxnLst>
              <a:cxn ang="0">
                <a:pos x="T0" y="T1"/>
              </a:cxn>
              <a:cxn ang="0">
                <a:pos x="T2" y="T3"/>
              </a:cxn>
              <a:cxn ang="0">
                <a:pos x="T4" y="T5"/>
              </a:cxn>
              <a:cxn ang="0">
                <a:pos x="T6" y="T7"/>
              </a:cxn>
              <a:cxn ang="0">
                <a:pos x="T8" y="T9"/>
              </a:cxn>
            </a:cxnLst>
            <a:rect l="0" t="0" r="r" b="b"/>
            <a:pathLst>
              <a:path w="1117" h="1118">
                <a:moveTo>
                  <a:pt x="941" y="239"/>
                </a:moveTo>
                <a:cubicBezTo>
                  <a:pt x="764" y="28"/>
                  <a:pt x="450" y="0"/>
                  <a:pt x="239" y="177"/>
                </a:cubicBezTo>
                <a:cubicBezTo>
                  <a:pt x="28" y="353"/>
                  <a:pt x="0" y="668"/>
                  <a:pt x="176" y="879"/>
                </a:cubicBezTo>
                <a:cubicBezTo>
                  <a:pt x="353" y="1090"/>
                  <a:pt x="667" y="1118"/>
                  <a:pt x="878" y="941"/>
                </a:cubicBezTo>
                <a:cubicBezTo>
                  <a:pt x="1089" y="765"/>
                  <a:pt x="1117" y="450"/>
                  <a:pt x="941" y="239"/>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4" name="Freeform 13"/>
          <p:cNvSpPr/>
          <p:nvPr/>
        </p:nvSpPr>
        <p:spPr bwMode="auto">
          <a:xfrm>
            <a:off x="4756157" y="2404533"/>
            <a:ext cx="2300817" cy="2300816"/>
          </a:xfrm>
          <a:custGeom>
            <a:avLst/>
            <a:gdLst>
              <a:gd name="T0" fmla="*/ 794 w 943"/>
              <a:gd name="T1" fmla="*/ 201 h 943"/>
              <a:gd name="T2" fmla="*/ 202 w 943"/>
              <a:gd name="T3" fmla="*/ 149 h 943"/>
              <a:gd name="T4" fmla="*/ 149 w 943"/>
              <a:gd name="T5" fmla="*/ 741 h 943"/>
              <a:gd name="T6" fmla="*/ 741 w 943"/>
              <a:gd name="T7" fmla="*/ 794 h 943"/>
              <a:gd name="T8" fmla="*/ 794 w 943"/>
              <a:gd name="T9" fmla="*/ 201 h 943"/>
            </a:gdLst>
            <a:ahLst/>
            <a:cxnLst>
              <a:cxn ang="0">
                <a:pos x="T0" y="T1"/>
              </a:cxn>
              <a:cxn ang="0">
                <a:pos x="T2" y="T3"/>
              </a:cxn>
              <a:cxn ang="0">
                <a:pos x="T4" y="T5"/>
              </a:cxn>
              <a:cxn ang="0">
                <a:pos x="T6" y="T7"/>
              </a:cxn>
              <a:cxn ang="0">
                <a:pos x="T8" y="T9"/>
              </a:cxn>
            </a:cxnLst>
            <a:rect l="0" t="0" r="r" b="b"/>
            <a:pathLst>
              <a:path w="943" h="943">
                <a:moveTo>
                  <a:pt x="794" y="201"/>
                </a:moveTo>
                <a:cubicBezTo>
                  <a:pt x="645" y="23"/>
                  <a:pt x="380" y="0"/>
                  <a:pt x="202" y="149"/>
                </a:cubicBezTo>
                <a:cubicBezTo>
                  <a:pt x="24" y="298"/>
                  <a:pt x="0" y="563"/>
                  <a:pt x="149" y="741"/>
                </a:cubicBezTo>
                <a:cubicBezTo>
                  <a:pt x="298" y="919"/>
                  <a:pt x="563" y="943"/>
                  <a:pt x="741" y="794"/>
                </a:cubicBezTo>
                <a:cubicBezTo>
                  <a:pt x="919" y="645"/>
                  <a:pt x="943" y="379"/>
                  <a:pt x="794" y="201"/>
                </a:cubicBezTo>
                <a:close/>
              </a:path>
            </a:pathLst>
          </a:custGeom>
          <a:solidFill>
            <a:schemeClr val="accent6"/>
          </a:solidFill>
          <a:ln>
            <a:noFill/>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5" name="Freeform 14"/>
          <p:cNvSpPr/>
          <p:nvPr/>
        </p:nvSpPr>
        <p:spPr bwMode="auto">
          <a:xfrm>
            <a:off x="6155267" y="5765801"/>
            <a:ext cx="1382184" cy="1227667"/>
          </a:xfrm>
          <a:custGeom>
            <a:avLst/>
            <a:gdLst>
              <a:gd name="T0" fmla="*/ 18 w 566"/>
              <a:gd name="T1" fmla="*/ 375 h 503"/>
              <a:gd name="T2" fmla="*/ 566 w 566"/>
              <a:gd name="T3" fmla="*/ 35 h 503"/>
              <a:gd name="T4" fmla="*/ 18 w 566"/>
              <a:gd name="T5" fmla="*/ 375 h 503"/>
            </a:gdLst>
            <a:ahLst/>
            <a:cxnLst>
              <a:cxn ang="0">
                <a:pos x="T0" y="T1"/>
              </a:cxn>
              <a:cxn ang="0">
                <a:pos x="T2" y="T3"/>
              </a:cxn>
              <a:cxn ang="0">
                <a:pos x="T4" y="T5"/>
              </a:cxn>
            </a:cxnLst>
            <a:rect l="0" t="0" r="r" b="b"/>
            <a:pathLst>
              <a:path w="566" h="502">
                <a:moveTo>
                  <a:pt x="18" y="375"/>
                </a:moveTo>
                <a:cubicBezTo>
                  <a:pt x="0" y="371"/>
                  <a:pt x="156" y="0"/>
                  <a:pt x="566" y="35"/>
                </a:cubicBezTo>
                <a:cubicBezTo>
                  <a:pt x="566" y="35"/>
                  <a:pt x="520" y="503"/>
                  <a:pt x="18" y="375"/>
                </a:cubicBezTo>
                <a:close/>
              </a:path>
            </a:pathLst>
          </a:custGeom>
          <a:solidFill>
            <a:schemeClr val="accent2"/>
          </a:solidFill>
          <a:ln>
            <a:noFill/>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6" name="Freeform 15"/>
          <p:cNvSpPr/>
          <p:nvPr/>
        </p:nvSpPr>
        <p:spPr bwMode="auto">
          <a:xfrm>
            <a:off x="4601633" y="5420785"/>
            <a:ext cx="1100667" cy="1100667"/>
          </a:xfrm>
          <a:custGeom>
            <a:avLst/>
            <a:gdLst>
              <a:gd name="T0" fmla="*/ 449 w 451"/>
              <a:gd name="T1" fmla="*/ 429 h 451"/>
              <a:gd name="T2" fmla="*/ 0 w 451"/>
              <a:gd name="T3" fmla="*/ 124 h 451"/>
              <a:gd name="T4" fmla="*/ 449 w 451"/>
              <a:gd name="T5" fmla="*/ 429 h 451"/>
            </a:gdLst>
            <a:ahLst/>
            <a:cxnLst>
              <a:cxn ang="0">
                <a:pos x="T0" y="T1"/>
              </a:cxn>
              <a:cxn ang="0">
                <a:pos x="T2" y="T3"/>
              </a:cxn>
              <a:cxn ang="0">
                <a:pos x="T4" y="T5"/>
              </a:cxn>
            </a:cxnLst>
            <a:rect l="0" t="0" r="r" b="b"/>
            <a:pathLst>
              <a:path w="451" h="451">
                <a:moveTo>
                  <a:pt x="449" y="429"/>
                </a:moveTo>
                <a:cubicBezTo>
                  <a:pt x="451" y="444"/>
                  <a:pt x="113" y="451"/>
                  <a:pt x="0" y="124"/>
                </a:cubicBezTo>
                <a:cubicBezTo>
                  <a:pt x="0" y="124"/>
                  <a:pt x="375" y="0"/>
                  <a:pt x="449" y="429"/>
                </a:cubicBezTo>
                <a:close/>
              </a:path>
            </a:pathLst>
          </a:custGeom>
          <a:solidFill>
            <a:schemeClr val="accent2"/>
          </a:solidFill>
          <a:ln>
            <a:noFill/>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nvGrpSpPr>
          <p:cNvPr id="27" name="Group 24"/>
          <p:cNvGrpSpPr/>
          <p:nvPr/>
        </p:nvGrpSpPr>
        <p:grpSpPr>
          <a:xfrm>
            <a:off x="5503333" y="3014137"/>
            <a:ext cx="817035" cy="1081617"/>
            <a:chOff x="4127500" y="2260600"/>
            <a:chExt cx="612776" cy="811213"/>
          </a:xfrm>
        </p:grpSpPr>
        <p:sp>
          <p:nvSpPr>
            <p:cNvPr id="28" name="Freeform 22"/>
            <p:cNvSpPr/>
            <p:nvPr/>
          </p:nvSpPr>
          <p:spPr bwMode="auto">
            <a:xfrm>
              <a:off x="4491038" y="2894013"/>
              <a:ext cx="87313" cy="22225"/>
            </a:xfrm>
            <a:custGeom>
              <a:avLst/>
              <a:gdLst>
                <a:gd name="T0" fmla="*/ 61 w 63"/>
                <a:gd name="T1" fmla="*/ 9 h 16"/>
                <a:gd name="T2" fmla="*/ 2 w 63"/>
                <a:gd name="T3" fmla="*/ 0 h 16"/>
                <a:gd name="T4" fmla="*/ 0 w 63"/>
                <a:gd name="T5" fmla="*/ 5 h 16"/>
                <a:gd name="T6" fmla="*/ 63 w 63"/>
                <a:gd name="T7" fmla="*/ 16 h 16"/>
                <a:gd name="T8" fmla="*/ 61 w 63"/>
                <a:gd name="T9" fmla="*/ 9 h 16"/>
              </a:gdLst>
              <a:ahLst/>
              <a:cxnLst>
                <a:cxn ang="0">
                  <a:pos x="T0" y="T1"/>
                </a:cxn>
                <a:cxn ang="0">
                  <a:pos x="T2" y="T3"/>
                </a:cxn>
                <a:cxn ang="0">
                  <a:pos x="T4" y="T5"/>
                </a:cxn>
                <a:cxn ang="0">
                  <a:pos x="T6" y="T7"/>
                </a:cxn>
                <a:cxn ang="0">
                  <a:pos x="T8" y="T9"/>
                </a:cxn>
              </a:cxnLst>
              <a:rect l="0" t="0" r="r" b="b"/>
              <a:pathLst>
                <a:path w="62" h="16">
                  <a:moveTo>
                    <a:pt x="61" y="9"/>
                  </a:moveTo>
                  <a:cubicBezTo>
                    <a:pt x="61" y="9"/>
                    <a:pt x="19" y="4"/>
                    <a:pt x="2" y="0"/>
                  </a:cubicBezTo>
                  <a:cubicBezTo>
                    <a:pt x="0" y="5"/>
                    <a:pt x="0" y="5"/>
                    <a:pt x="0" y="5"/>
                  </a:cubicBezTo>
                  <a:cubicBezTo>
                    <a:pt x="63" y="16"/>
                    <a:pt x="63" y="16"/>
                    <a:pt x="63" y="16"/>
                  </a:cubicBezTo>
                  <a:cubicBezTo>
                    <a:pt x="63" y="16"/>
                    <a:pt x="59" y="9"/>
                    <a:pt x="61" y="9"/>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nvGrpSpPr>
            <p:cNvPr id="29" name="Group 23"/>
            <p:cNvGrpSpPr/>
            <p:nvPr/>
          </p:nvGrpSpPr>
          <p:grpSpPr>
            <a:xfrm>
              <a:off x="4127500" y="2260600"/>
              <a:ext cx="612776" cy="811213"/>
              <a:chOff x="4127500" y="2260600"/>
              <a:chExt cx="612776" cy="811213"/>
            </a:xfrm>
          </p:grpSpPr>
          <p:grpSp>
            <p:nvGrpSpPr>
              <p:cNvPr id="30" name="Group 22"/>
              <p:cNvGrpSpPr/>
              <p:nvPr/>
            </p:nvGrpSpPr>
            <p:grpSpPr>
              <a:xfrm>
                <a:off x="4127500" y="2260600"/>
                <a:ext cx="612776" cy="811213"/>
                <a:chOff x="4127500" y="2260600"/>
                <a:chExt cx="612776" cy="811213"/>
              </a:xfrm>
              <a:solidFill>
                <a:schemeClr val="bg1"/>
              </a:solidFill>
            </p:grpSpPr>
            <p:sp>
              <p:nvSpPr>
                <p:cNvPr id="33" name="Freeform 19"/>
                <p:cNvSpPr/>
                <p:nvPr/>
              </p:nvSpPr>
              <p:spPr bwMode="auto">
                <a:xfrm>
                  <a:off x="4267200" y="2260600"/>
                  <a:ext cx="271463" cy="234950"/>
                </a:xfrm>
                <a:custGeom>
                  <a:avLst/>
                  <a:gdLst>
                    <a:gd name="T0" fmla="*/ 98 w 196"/>
                    <a:gd name="T1" fmla="*/ 0 h 170"/>
                    <a:gd name="T2" fmla="*/ 170 w 196"/>
                    <a:gd name="T3" fmla="*/ 32 h 170"/>
                    <a:gd name="T4" fmla="*/ 180 w 196"/>
                    <a:gd name="T5" fmla="*/ 121 h 170"/>
                    <a:gd name="T6" fmla="*/ 165 w 196"/>
                    <a:gd name="T7" fmla="*/ 168 h 170"/>
                    <a:gd name="T8" fmla="*/ 157 w 196"/>
                    <a:gd name="T9" fmla="*/ 121 h 170"/>
                    <a:gd name="T10" fmla="*/ 142 w 196"/>
                    <a:gd name="T11" fmla="*/ 67 h 170"/>
                    <a:gd name="T12" fmla="*/ 97 w 196"/>
                    <a:gd name="T13" fmla="*/ 61 h 170"/>
                    <a:gd name="T14" fmla="*/ 41 w 196"/>
                    <a:gd name="T15" fmla="*/ 71 h 170"/>
                    <a:gd name="T16" fmla="*/ 30 w 196"/>
                    <a:gd name="T17" fmla="*/ 123 h 170"/>
                    <a:gd name="T18" fmla="*/ 26 w 196"/>
                    <a:gd name="T19" fmla="*/ 159 h 170"/>
                    <a:gd name="T20" fmla="*/ 18 w 196"/>
                    <a:gd name="T21" fmla="*/ 97 h 170"/>
                    <a:gd name="T22" fmla="*/ 98 w 196"/>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70">
                      <a:moveTo>
                        <a:pt x="98" y="0"/>
                      </a:moveTo>
                      <a:cubicBezTo>
                        <a:pt x="98" y="0"/>
                        <a:pt x="145" y="4"/>
                        <a:pt x="170" y="32"/>
                      </a:cubicBezTo>
                      <a:cubicBezTo>
                        <a:pt x="196" y="60"/>
                        <a:pt x="186" y="97"/>
                        <a:pt x="180" y="121"/>
                      </a:cubicBezTo>
                      <a:cubicBezTo>
                        <a:pt x="180" y="121"/>
                        <a:pt x="165" y="165"/>
                        <a:pt x="165" y="168"/>
                      </a:cubicBezTo>
                      <a:cubicBezTo>
                        <a:pt x="165" y="170"/>
                        <a:pt x="162" y="132"/>
                        <a:pt x="157" y="121"/>
                      </a:cubicBezTo>
                      <a:cubicBezTo>
                        <a:pt x="152" y="110"/>
                        <a:pt x="160" y="79"/>
                        <a:pt x="142" y="67"/>
                      </a:cubicBezTo>
                      <a:cubicBezTo>
                        <a:pt x="123" y="55"/>
                        <a:pt x="97" y="61"/>
                        <a:pt x="97" y="61"/>
                      </a:cubicBezTo>
                      <a:cubicBezTo>
                        <a:pt x="97" y="61"/>
                        <a:pt x="59" y="50"/>
                        <a:pt x="41" y="71"/>
                      </a:cubicBezTo>
                      <a:cubicBezTo>
                        <a:pt x="23" y="91"/>
                        <a:pt x="33" y="107"/>
                        <a:pt x="30" y="123"/>
                      </a:cubicBezTo>
                      <a:cubicBezTo>
                        <a:pt x="28" y="139"/>
                        <a:pt x="26" y="159"/>
                        <a:pt x="26" y="159"/>
                      </a:cubicBezTo>
                      <a:cubicBezTo>
                        <a:pt x="26" y="159"/>
                        <a:pt x="19" y="115"/>
                        <a:pt x="18" y="97"/>
                      </a:cubicBezTo>
                      <a:cubicBezTo>
                        <a:pt x="16" y="80"/>
                        <a:pt x="0" y="18"/>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4" name="Freeform 20"/>
                <p:cNvSpPr/>
                <p:nvPr/>
              </p:nvSpPr>
              <p:spPr bwMode="auto">
                <a:xfrm>
                  <a:off x="4127500" y="2557463"/>
                  <a:ext cx="612776" cy="514350"/>
                </a:xfrm>
                <a:custGeom>
                  <a:avLst/>
                  <a:gdLst>
                    <a:gd name="T0" fmla="*/ 152 w 442"/>
                    <a:gd name="T1" fmla="*/ 10 h 371"/>
                    <a:gd name="T2" fmla="*/ 158 w 442"/>
                    <a:gd name="T3" fmla="*/ 40 h 371"/>
                    <a:gd name="T4" fmla="*/ 200 w 442"/>
                    <a:gd name="T5" fmla="*/ 72 h 371"/>
                    <a:gd name="T6" fmla="*/ 258 w 442"/>
                    <a:gd name="T7" fmla="*/ 14 h 371"/>
                    <a:gd name="T8" fmla="*/ 257 w 442"/>
                    <a:gd name="T9" fmla="*/ 0 h 371"/>
                    <a:gd name="T10" fmla="*/ 277 w 442"/>
                    <a:gd name="T11" fmla="*/ 19 h 371"/>
                    <a:gd name="T12" fmla="*/ 278 w 442"/>
                    <a:gd name="T13" fmla="*/ 28 h 371"/>
                    <a:gd name="T14" fmla="*/ 374 w 442"/>
                    <a:gd name="T15" fmla="*/ 56 h 371"/>
                    <a:gd name="T16" fmla="*/ 429 w 442"/>
                    <a:gd name="T17" fmla="*/ 197 h 371"/>
                    <a:gd name="T18" fmla="*/ 420 w 442"/>
                    <a:gd name="T19" fmla="*/ 336 h 371"/>
                    <a:gd name="T20" fmla="*/ 360 w 442"/>
                    <a:gd name="T21" fmla="*/ 356 h 371"/>
                    <a:gd name="T22" fmla="*/ 325 w 442"/>
                    <a:gd name="T23" fmla="*/ 352 h 371"/>
                    <a:gd name="T24" fmla="*/ 324 w 442"/>
                    <a:gd name="T25" fmla="*/ 309 h 371"/>
                    <a:gd name="T26" fmla="*/ 316 w 442"/>
                    <a:gd name="T27" fmla="*/ 252 h 371"/>
                    <a:gd name="T28" fmla="*/ 334 w 442"/>
                    <a:gd name="T29" fmla="*/ 248 h 371"/>
                    <a:gd name="T30" fmla="*/ 311 w 442"/>
                    <a:gd name="T31" fmla="*/ 226 h 371"/>
                    <a:gd name="T32" fmla="*/ 269 w 442"/>
                    <a:gd name="T33" fmla="*/ 248 h 371"/>
                    <a:gd name="T34" fmla="*/ 208 w 442"/>
                    <a:gd name="T35" fmla="*/ 237 h 371"/>
                    <a:gd name="T36" fmla="*/ 206 w 442"/>
                    <a:gd name="T37" fmla="*/ 117 h 371"/>
                    <a:gd name="T38" fmla="*/ 202 w 442"/>
                    <a:gd name="T39" fmla="*/ 105 h 371"/>
                    <a:gd name="T40" fmla="*/ 211 w 442"/>
                    <a:gd name="T41" fmla="*/ 89 h 371"/>
                    <a:gd name="T42" fmla="*/ 234 w 442"/>
                    <a:gd name="T43" fmla="*/ 73 h 371"/>
                    <a:gd name="T44" fmla="*/ 227 w 442"/>
                    <a:gd name="T45" fmla="*/ 64 h 371"/>
                    <a:gd name="T46" fmla="*/ 204 w 442"/>
                    <a:gd name="T47" fmla="*/ 81 h 371"/>
                    <a:gd name="T48" fmla="*/ 196 w 442"/>
                    <a:gd name="T49" fmla="*/ 81 h 371"/>
                    <a:gd name="T50" fmla="*/ 176 w 442"/>
                    <a:gd name="T51" fmla="*/ 68 h 371"/>
                    <a:gd name="T52" fmla="*/ 166 w 442"/>
                    <a:gd name="T53" fmla="*/ 79 h 371"/>
                    <a:gd name="T54" fmla="*/ 187 w 442"/>
                    <a:gd name="T55" fmla="*/ 91 h 371"/>
                    <a:gd name="T56" fmla="*/ 184 w 442"/>
                    <a:gd name="T57" fmla="*/ 101 h 371"/>
                    <a:gd name="T58" fmla="*/ 174 w 442"/>
                    <a:gd name="T59" fmla="*/ 117 h 371"/>
                    <a:gd name="T60" fmla="*/ 165 w 442"/>
                    <a:gd name="T61" fmla="*/ 226 h 371"/>
                    <a:gd name="T62" fmla="*/ 118 w 442"/>
                    <a:gd name="T63" fmla="*/ 227 h 371"/>
                    <a:gd name="T64" fmla="*/ 89 w 442"/>
                    <a:gd name="T65" fmla="*/ 267 h 371"/>
                    <a:gd name="T66" fmla="*/ 102 w 442"/>
                    <a:gd name="T67" fmla="*/ 275 h 371"/>
                    <a:gd name="T68" fmla="*/ 98 w 442"/>
                    <a:gd name="T69" fmla="*/ 364 h 371"/>
                    <a:gd name="T70" fmla="*/ 53 w 442"/>
                    <a:gd name="T71" fmla="*/ 367 h 371"/>
                    <a:gd name="T72" fmla="*/ 4 w 442"/>
                    <a:gd name="T73" fmla="*/ 310 h 371"/>
                    <a:gd name="T74" fmla="*/ 6 w 442"/>
                    <a:gd name="T75" fmla="*/ 180 h 371"/>
                    <a:gd name="T76" fmla="*/ 46 w 442"/>
                    <a:gd name="T77" fmla="*/ 77 h 371"/>
                    <a:gd name="T78" fmla="*/ 125 w 442"/>
                    <a:gd name="T79" fmla="*/ 46 h 371"/>
                    <a:gd name="T80" fmla="*/ 152 w 442"/>
                    <a:gd name="T81" fmla="*/ 1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2" h="371">
                      <a:moveTo>
                        <a:pt x="152" y="10"/>
                      </a:moveTo>
                      <a:cubicBezTo>
                        <a:pt x="152" y="10"/>
                        <a:pt x="149" y="27"/>
                        <a:pt x="158" y="40"/>
                      </a:cubicBezTo>
                      <a:cubicBezTo>
                        <a:pt x="168" y="53"/>
                        <a:pt x="193" y="75"/>
                        <a:pt x="200" y="72"/>
                      </a:cubicBezTo>
                      <a:cubicBezTo>
                        <a:pt x="207" y="70"/>
                        <a:pt x="255" y="26"/>
                        <a:pt x="258" y="14"/>
                      </a:cubicBezTo>
                      <a:cubicBezTo>
                        <a:pt x="261" y="2"/>
                        <a:pt x="257" y="0"/>
                        <a:pt x="257" y="0"/>
                      </a:cubicBezTo>
                      <a:cubicBezTo>
                        <a:pt x="257" y="0"/>
                        <a:pt x="276" y="15"/>
                        <a:pt x="277" y="19"/>
                      </a:cubicBezTo>
                      <a:cubicBezTo>
                        <a:pt x="278" y="24"/>
                        <a:pt x="278" y="28"/>
                        <a:pt x="278" y="28"/>
                      </a:cubicBezTo>
                      <a:cubicBezTo>
                        <a:pt x="278" y="28"/>
                        <a:pt x="346" y="34"/>
                        <a:pt x="374" y="56"/>
                      </a:cubicBezTo>
                      <a:cubicBezTo>
                        <a:pt x="402" y="78"/>
                        <a:pt x="421" y="146"/>
                        <a:pt x="429" y="197"/>
                      </a:cubicBezTo>
                      <a:cubicBezTo>
                        <a:pt x="437" y="247"/>
                        <a:pt x="442" y="316"/>
                        <a:pt x="420" y="336"/>
                      </a:cubicBezTo>
                      <a:cubicBezTo>
                        <a:pt x="398" y="356"/>
                        <a:pt x="360" y="356"/>
                        <a:pt x="360" y="356"/>
                      </a:cubicBezTo>
                      <a:cubicBezTo>
                        <a:pt x="360" y="356"/>
                        <a:pt x="328" y="360"/>
                        <a:pt x="325" y="352"/>
                      </a:cubicBezTo>
                      <a:cubicBezTo>
                        <a:pt x="323" y="344"/>
                        <a:pt x="331" y="328"/>
                        <a:pt x="324" y="309"/>
                      </a:cubicBezTo>
                      <a:cubicBezTo>
                        <a:pt x="317" y="291"/>
                        <a:pt x="310" y="263"/>
                        <a:pt x="316" y="252"/>
                      </a:cubicBezTo>
                      <a:cubicBezTo>
                        <a:pt x="334" y="248"/>
                        <a:pt x="334" y="248"/>
                        <a:pt x="334" y="248"/>
                      </a:cubicBezTo>
                      <a:cubicBezTo>
                        <a:pt x="334" y="248"/>
                        <a:pt x="328" y="225"/>
                        <a:pt x="311" y="226"/>
                      </a:cubicBezTo>
                      <a:cubicBezTo>
                        <a:pt x="294" y="227"/>
                        <a:pt x="290" y="248"/>
                        <a:pt x="269" y="248"/>
                      </a:cubicBezTo>
                      <a:cubicBezTo>
                        <a:pt x="249" y="248"/>
                        <a:pt x="208" y="237"/>
                        <a:pt x="208" y="237"/>
                      </a:cubicBezTo>
                      <a:cubicBezTo>
                        <a:pt x="206" y="117"/>
                        <a:pt x="206" y="117"/>
                        <a:pt x="206" y="117"/>
                      </a:cubicBezTo>
                      <a:cubicBezTo>
                        <a:pt x="202" y="105"/>
                        <a:pt x="202" y="105"/>
                        <a:pt x="202" y="105"/>
                      </a:cubicBezTo>
                      <a:cubicBezTo>
                        <a:pt x="211" y="89"/>
                        <a:pt x="211" y="89"/>
                        <a:pt x="211" y="89"/>
                      </a:cubicBezTo>
                      <a:cubicBezTo>
                        <a:pt x="234" y="73"/>
                        <a:pt x="234" y="73"/>
                        <a:pt x="234" y="73"/>
                      </a:cubicBezTo>
                      <a:cubicBezTo>
                        <a:pt x="227" y="64"/>
                        <a:pt x="227" y="64"/>
                        <a:pt x="227" y="64"/>
                      </a:cubicBezTo>
                      <a:cubicBezTo>
                        <a:pt x="204" y="81"/>
                        <a:pt x="204" y="81"/>
                        <a:pt x="204" y="81"/>
                      </a:cubicBezTo>
                      <a:cubicBezTo>
                        <a:pt x="196" y="81"/>
                        <a:pt x="196" y="81"/>
                        <a:pt x="196" y="81"/>
                      </a:cubicBezTo>
                      <a:cubicBezTo>
                        <a:pt x="176" y="68"/>
                        <a:pt x="176" y="68"/>
                        <a:pt x="176" y="68"/>
                      </a:cubicBezTo>
                      <a:cubicBezTo>
                        <a:pt x="166" y="79"/>
                        <a:pt x="166" y="79"/>
                        <a:pt x="166" y="79"/>
                      </a:cubicBezTo>
                      <a:cubicBezTo>
                        <a:pt x="187" y="91"/>
                        <a:pt x="187" y="91"/>
                        <a:pt x="187" y="91"/>
                      </a:cubicBezTo>
                      <a:cubicBezTo>
                        <a:pt x="184" y="101"/>
                        <a:pt x="184" y="101"/>
                        <a:pt x="184" y="101"/>
                      </a:cubicBezTo>
                      <a:cubicBezTo>
                        <a:pt x="174" y="117"/>
                        <a:pt x="174" y="117"/>
                        <a:pt x="174" y="117"/>
                      </a:cubicBezTo>
                      <a:cubicBezTo>
                        <a:pt x="165" y="226"/>
                        <a:pt x="165" y="226"/>
                        <a:pt x="165" y="226"/>
                      </a:cubicBezTo>
                      <a:cubicBezTo>
                        <a:pt x="165" y="226"/>
                        <a:pt x="136" y="221"/>
                        <a:pt x="118" y="227"/>
                      </a:cubicBezTo>
                      <a:cubicBezTo>
                        <a:pt x="100" y="234"/>
                        <a:pt x="88" y="254"/>
                        <a:pt x="89" y="267"/>
                      </a:cubicBezTo>
                      <a:cubicBezTo>
                        <a:pt x="89" y="267"/>
                        <a:pt x="88" y="276"/>
                        <a:pt x="102" y="275"/>
                      </a:cubicBezTo>
                      <a:cubicBezTo>
                        <a:pt x="102" y="275"/>
                        <a:pt x="98" y="362"/>
                        <a:pt x="98" y="364"/>
                      </a:cubicBezTo>
                      <a:cubicBezTo>
                        <a:pt x="98" y="366"/>
                        <a:pt x="76" y="371"/>
                        <a:pt x="53" y="367"/>
                      </a:cubicBezTo>
                      <a:cubicBezTo>
                        <a:pt x="31" y="364"/>
                        <a:pt x="9" y="335"/>
                        <a:pt x="4" y="310"/>
                      </a:cubicBezTo>
                      <a:cubicBezTo>
                        <a:pt x="0" y="284"/>
                        <a:pt x="2" y="210"/>
                        <a:pt x="6" y="180"/>
                      </a:cubicBezTo>
                      <a:cubicBezTo>
                        <a:pt x="11" y="150"/>
                        <a:pt x="17" y="88"/>
                        <a:pt x="46" y="77"/>
                      </a:cubicBezTo>
                      <a:cubicBezTo>
                        <a:pt x="74" y="66"/>
                        <a:pt x="114" y="56"/>
                        <a:pt x="125" y="46"/>
                      </a:cubicBezTo>
                      <a:cubicBezTo>
                        <a:pt x="135" y="35"/>
                        <a:pt x="148" y="11"/>
                        <a:pt x="15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sp>
            <p:nvSpPr>
              <p:cNvPr id="31" name="Freeform 21"/>
              <p:cNvSpPr/>
              <p:nvPr/>
            </p:nvSpPr>
            <p:spPr bwMode="auto">
              <a:xfrm>
                <a:off x="4267200" y="2928938"/>
                <a:ext cx="368300" cy="120650"/>
              </a:xfrm>
              <a:custGeom>
                <a:avLst/>
                <a:gdLst>
                  <a:gd name="T0" fmla="*/ 230 w 266"/>
                  <a:gd name="T1" fmla="*/ 79 h 87"/>
                  <a:gd name="T2" fmla="*/ 151 w 266"/>
                  <a:gd name="T3" fmla="*/ 49 h 87"/>
                  <a:gd name="T4" fmla="*/ 82 w 266"/>
                  <a:gd name="T5" fmla="*/ 17 h 87"/>
                  <a:gd name="T6" fmla="*/ 1 w 266"/>
                  <a:gd name="T7" fmla="*/ 7 h 87"/>
                  <a:gd name="T8" fmla="*/ 0 w 266"/>
                  <a:gd name="T9" fmla="*/ 10 h 87"/>
                  <a:gd name="T10" fmla="*/ 81 w 266"/>
                  <a:gd name="T11" fmla="*/ 22 h 87"/>
                  <a:gd name="T12" fmla="*/ 230 w 266"/>
                  <a:gd name="T13" fmla="*/ 84 h 87"/>
                  <a:gd name="T14" fmla="*/ 230 w 266"/>
                  <a:gd name="T15" fmla="*/ 79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87">
                    <a:moveTo>
                      <a:pt x="230" y="79"/>
                    </a:moveTo>
                    <a:cubicBezTo>
                      <a:pt x="230" y="79"/>
                      <a:pt x="182" y="65"/>
                      <a:pt x="151" y="49"/>
                    </a:cubicBezTo>
                    <a:cubicBezTo>
                      <a:pt x="120" y="33"/>
                      <a:pt x="87" y="17"/>
                      <a:pt x="82" y="17"/>
                    </a:cubicBezTo>
                    <a:cubicBezTo>
                      <a:pt x="77" y="17"/>
                      <a:pt x="25" y="0"/>
                      <a:pt x="1" y="7"/>
                    </a:cubicBezTo>
                    <a:cubicBezTo>
                      <a:pt x="0" y="10"/>
                      <a:pt x="0" y="10"/>
                      <a:pt x="0" y="10"/>
                    </a:cubicBezTo>
                    <a:cubicBezTo>
                      <a:pt x="0" y="10"/>
                      <a:pt x="42" y="5"/>
                      <a:pt x="81" y="22"/>
                    </a:cubicBezTo>
                    <a:cubicBezTo>
                      <a:pt x="121" y="40"/>
                      <a:pt x="195" y="87"/>
                      <a:pt x="230" y="84"/>
                    </a:cubicBezTo>
                    <a:cubicBezTo>
                      <a:pt x="266" y="81"/>
                      <a:pt x="230" y="79"/>
                      <a:pt x="230" y="79"/>
                    </a:cubicBez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2" name="Freeform 23"/>
              <p:cNvSpPr/>
              <p:nvPr/>
            </p:nvSpPr>
            <p:spPr bwMode="auto">
              <a:xfrm>
                <a:off x="4251325" y="3009900"/>
                <a:ext cx="244475" cy="55563"/>
              </a:xfrm>
              <a:custGeom>
                <a:avLst/>
                <a:gdLst>
                  <a:gd name="T0" fmla="*/ 5 w 177"/>
                  <a:gd name="T1" fmla="*/ 32 h 40"/>
                  <a:gd name="T2" fmla="*/ 107 w 177"/>
                  <a:gd name="T3" fmla="*/ 22 h 40"/>
                  <a:gd name="T4" fmla="*/ 169 w 177"/>
                  <a:gd name="T5" fmla="*/ 0 h 40"/>
                  <a:gd name="T6" fmla="*/ 177 w 177"/>
                  <a:gd name="T7" fmla="*/ 3 h 40"/>
                  <a:gd name="T8" fmla="*/ 103 w 177"/>
                  <a:gd name="T9" fmla="*/ 29 h 40"/>
                  <a:gd name="T10" fmla="*/ 0 w 177"/>
                  <a:gd name="T11" fmla="*/ 40 h 40"/>
                  <a:gd name="T12" fmla="*/ 5 w 177"/>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177" h="40">
                    <a:moveTo>
                      <a:pt x="5" y="32"/>
                    </a:moveTo>
                    <a:cubicBezTo>
                      <a:pt x="5" y="32"/>
                      <a:pt x="61" y="33"/>
                      <a:pt x="107" y="22"/>
                    </a:cubicBezTo>
                    <a:cubicBezTo>
                      <a:pt x="154" y="10"/>
                      <a:pt x="169" y="0"/>
                      <a:pt x="169" y="0"/>
                    </a:cubicBezTo>
                    <a:cubicBezTo>
                      <a:pt x="177" y="3"/>
                      <a:pt x="177" y="3"/>
                      <a:pt x="177" y="3"/>
                    </a:cubicBezTo>
                    <a:cubicBezTo>
                      <a:pt x="177" y="3"/>
                      <a:pt x="142" y="22"/>
                      <a:pt x="103" y="29"/>
                    </a:cubicBezTo>
                    <a:cubicBezTo>
                      <a:pt x="64" y="36"/>
                      <a:pt x="0" y="40"/>
                      <a:pt x="0" y="40"/>
                    </a:cubicBezTo>
                    <a:lnTo>
                      <a:pt x="5" y="32"/>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sp>
        <p:nvSpPr>
          <p:cNvPr id="35" name="Freeform 181"/>
          <p:cNvSpPr>
            <a:spLocks noChangeAspect="1"/>
          </p:cNvSpPr>
          <p:nvPr/>
        </p:nvSpPr>
        <p:spPr bwMode="auto">
          <a:xfrm>
            <a:off x="7276409" y="3656131"/>
            <a:ext cx="288140" cy="543052"/>
          </a:xfrm>
          <a:custGeom>
            <a:avLst/>
            <a:gdLst/>
            <a:ahLst/>
            <a:cxnLst>
              <a:cxn ang="0">
                <a:pos x="22" y="60"/>
              </a:cxn>
              <a:cxn ang="0">
                <a:pos x="22" y="67"/>
              </a:cxn>
              <a:cxn ang="0">
                <a:pos x="21" y="68"/>
              </a:cxn>
              <a:cxn ang="0">
                <a:pos x="16" y="68"/>
              </a:cxn>
              <a:cxn ang="0">
                <a:pos x="15" y="67"/>
              </a:cxn>
              <a:cxn ang="0">
                <a:pos x="15" y="60"/>
              </a:cxn>
              <a:cxn ang="0">
                <a:pos x="1" y="53"/>
              </a:cxn>
              <a:cxn ang="0">
                <a:pos x="1" y="52"/>
              </a:cxn>
              <a:cxn ang="0">
                <a:pos x="5" y="46"/>
              </a:cxn>
              <a:cxn ang="0">
                <a:pos x="6" y="46"/>
              </a:cxn>
              <a:cxn ang="0">
                <a:pos x="6" y="46"/>
              </a:cxn>
              <a:cxn ang="0">
                <a:pos x="19" y="51"/>
              </a:cxn>
              <a:cxn ang="0">
                <a:pos x="26" y="45"/>
              </a:cxn>
              <a:cxn ang="0">
                <a:pos x="17" y="38"/>
              </a:cxn>
              <a:cxn ang="0">
                <a:pos x="1" y="22"/>
              </a:cxn>
              <a:cxn ang="0">
                <a:pos x="15" y="8"/>
              </a:cxn>
              <a:cxn ang="0">
                <a:pos x="15" y="1"/>
              </a:cxn>
              <a:cxn ang="0">
                <a:pos x="16" y="0"/>
              </a:cxn>
              <a:cxn ang="0">
                <a:pos x="21" y="0"/>
              </a:cxn>
              <a:cxn ang="0">
                <a:pos x="22" y="1"/>
              </a:cxn>
              <a:cxn ang="0">
                <a:pos x="22" y="8"/>
              </a:cxn>
              <a:cxn ang="0">
                <a:pos x="34" y="13"/>
              </a:cxn>
              <a:cxn ang="0">
                <a:pos x="34" y="14"/>
              </a:cxn>
              <a:cxn ang="0">
                <a:pos x="31" y="20"/>
              </a:cxn>
              <a:cxn ang="0">
                <a:pos x="30" y="20"/>
              </a:cxn>
              <a:cxn ang="0">
                <a:pos x="29" y="20"/>
              </a:cxn>
              <a:cxn ang="0">
                <a:pos x="19" y="16"/>
              </a:cxn>
              <a:cxn ang="0">
                <a:pos x="11" y="22"/>
              </a:cxn>
              <a:cxn ang="0">
                <a:pos x="21" y="30"/>
              </a:cxn>
              <a:cxn ang="0">
                <a:pos x="36" y="45"/>
              </a:cxn>
              <a:cxn ang="0">
                <a:pos x="22" y="60"/>
              </a:cxn>
            </a:cxnLst>
            <a:rect l="0" t="0" r="r" b="b"/>
            <a:pathLst>
              <a:path w="36" h="68">
                <a:moveTo>
                  <a:pt x="22" y="60"/>
                </a:moveTo>
                <a:cubicBezTo>
                  <a:pt x="22" y="67"/>
                  <a:pt x="22" y="67"/>
                  <a:pt x="22" y="67"/>
                </a:cubicBezTo>
                <a:cubicBezTo>
                  <a:pt x="22" y="67"/>
                  <a:pt x="22" y="68"/>
                  <a:pt x="21" y="68"/>
                </a:cubicBezTo>
                <a:cubicBezTo>
                  <a:pt x="16" y="68"/>
                  <a:pt x="16" y="68"/>
                  <a:pt x="16" y="68"/>
                </a:cubicBezTo>
                <a:cubicBezTo>
                  <a:pt x="15" y="68"/>
                  <a:pt x="15" y="67"/>
                  <a:pt x="15" y="67"/>
                </a:cubicBezTo>
                <a:cubicBezTo>
                  <a:pt x="15" y="60"/>
                  <a:pt x="15" y="60"/>
                  <a:pt x="15" y="60"/>
                </a:cubicBezTo>
                <a:cubicBezTo>
                  <a:pt x="6" y="59"/>
                  <a:pt x="1" y="53"/>
                  <a:pt x="1" y="53"/>
                </a:cubicBezTo>
                <a:cubicBezTo>
                  <a:pt x="0" y="53"/>
                  <a:pt x="0" y="52"/>
                  <a:pt x="1" y="52"/>
                </a:cubicBezTo>
                <a:cubicBezTo>
                  <a:pt x="5" y="46"/>
                  <a:pt x="5" y="46"/>
                  <a:pt x="5" y="46"/>
                </a:cubicBezTo>
                <a:cubicBezTo>
                  <a:pt x="5" y="46"/>
                  <a:pt x="5" y="46"/>
                  <a:pt x="6" y="46"/>
                </a:cubicBezTo>
                <a:cubicBezTo>
                  <a:pt x="6" y="46"/>
                  <a:pt x="6" y="46"/>
                  <a:pt x="6" y="46"/>
                </a:cubicBezTo>
                <a:cubicBezTo>
                  <a:pt x="7" y="46"/>
                  <a:pt x="12" y="51"/>
                  <a:pt x="19" y="51"/>
                </a:cubicBezTo>
                <a:cubicBezTo>
                  <a:pt x="22" y="51"/>
                  <a:pt x="26" y="49"/>
                  <a:pt x="26" y="45"/>
                </a:cubicBezTo>
                <a:cubicBezTo>
                  <a:pt x="26" y="41"/>
                  <a:pt x="22" y="40"/>
                  <a:pt x="17" y="38"/>
                </a:cubicBezTo>
                <a:cubicBezTo>
                  <a:pt x="10" y="35"/>
                  <a:pt x="1" y="32"/>
                  <a:pt x="1" y="22"/>
                </a:cubicBezTo>
                <a:cubicBezTo>
                  <a:pt x="1" y="15"/>
                  <a:pt x="7" y="9"/>
                  <a:pt x="15" y="8"/>
                </a:cubicBezTo>
                <a:cubicBezTo>
                  <a:pt x="15" y="1"/>
                  <a:pt x="15" y="1"/>
                  <a:pt x="15" y="1"/>
                </a:cubicBezTo>
                <a:cubicBezTo>
                  <a:pt x="15" y="0"/>
                  <a:pt x="15" y="0"/>
                  <a:pt x="16" y="0"/>
                </a:cubicBezTo>
                <a:cubicBezTo>
                  <a:pt x="21" y="0"/>
                  <a:pt x="21" y="0"/>
                  <a:pt x="21" y="0"/>
                </a:cubicBezTo>
                <a:cubicBezTo>
                  <a:pt x="22" y="0"/>
                  <a:pt x="22" y="0"/>
                  <a:pt x="22" y="1"/>
                </a:cubicBezTo>
                <a:cubicBezTo>
                  <a:pt x="22" y="8"/>
                  <a:pt x="22" y="8"/>
                  <a:pt x="22" y="8"/>
                </a:cubicBezTo>
                <a:cubicBezTo>
                  <a:pt x="30" y="8"/>
                  <a:pt x="34" y="13"/>
                  <a:pt x="34" y="13"/>
                </a:cubicBezTo>
                <a:cubicBezTo>
                  <a:pt x="35" y="13"/>
                  <a:pt x="35" y="14"/>
                  <a:pt x="34" y="14"/>
                </a:cubicBezTo>
                <a:cubicBezTo>
                  <a:pt x="31" y="20"/>
                  <a:pt x="31" y="20"/>
                  <a:pt x="31" y="20"/>
                </a:cubicBezTo>
                <a:cubicBezTo>
                  <a:pt x="31" y="20"/>
                  <a:pt x="31" y="20"/>
                  <a:pt x="30" y="20"/>
                </a:cubicBezTo>
                <a:cubicBezTo>
                  <a:pt x="30" y="20"/>
                  <a:pt x="30" y="20"/>
                  <a:pt x="29" y="20"/>
                </a:cubicBezTo>
                <a:cubicBezTo>
                  <a:pt x="29" y="20"/>
                  <a:pt x="25" y="16"/>
                  <a:pt x="19" y="16"/>
                </a:cubicBezTo>
                <a:cubicBezTo>
                  <a:pt x="14" y="16"/>
                  <a:pt x="11" y="18"/>
                  <a:pt x="11" y="22"/>
                </a:cubicBezTo>
                <a:cubicBezTo>
                  <a:pt x="11" y="26"/>
                  <a:pt x="16" y="28"/>
                  <a:pt x="21" y="30"/>
                </a:cubicBezTo>
                <a:cubicBezTo>
                  <a:pt x="28" y="32"/>
                  <a:pt x="36" y="36"/>
                  <a:pt x="36" y="45"/>
                </a:cubicBezTo>
                <a:cubicBezTo>
                  <a:pt x="36" y="52"/>
                  <a:pt x="30" y="59"/>
                  <a:pt x="22" y="6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6" name="Freeform 217"/>
          <p:cNvSpPr>
            <a:spLocks noChangeAspect="1" noEditPoints="1"/>
          </p:cNvSpPr>
          <p:nvPr/>
        </p:nvSpPr>
        <p:spPr bwMode="auto">
          <a:xfrm>
            <a:off x="5138425" y="1875397"/>
            <a:ext cx="504825" cy="378619"/>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7">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nvGrpSpPr>
          <p:cNvPr id="37" name="Group 28"/>
          <p:cNvGrpSpPr>
            <a:grpSpLocks noChangeAspect="1"/>
          </p:cNvGrpSpPr>
          <p:nvPr/>
        </p:nvGrpSpPr>
        <p:grpSpPr>
          <a:xfrm>
            <a:off x="4475122" y="4496049"/>
            <a:ext cx="590341" cy="417547"/>
            <a:chOff x="2514608" y="2821933"/>
            <a:chExt cx="359956" cy="254595"/>
          </a:xfrm>
          <a:solidFill>
            <a:schemeClr val="bg1"/>
          </a:solidFill>
        </p:grpSpPr>
        <p:sp>
          <p:nvSpPr>
            <p:cNvPr id="38" name="Freeform 157"/>
            <p:cNvSpPr>
              <a:spLocks noChangeAspect="1" noEditPoints="1"/>
            </p:cNvSpPr>
            <p:nvPr/>
          </p:nvSpPr>
          <p:spPr bwMode="auto">
            <a:xfrm>
              <a:off x="2719194" y="2904466"/>
              <a:ext cx="155370" cy="172062"/>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9" name="Freeform 157"/>
            <p:cNvSpPr>
              <a:spLocks noChangeAspect="1" noEditPoints="1"/>
            </p:cNvSpPr>
            <p:nvPr/>
          </p:nvSpPr>
          <p:spPr bwMode="auto">
            <a:xfrm>
              <a:off x="2514608" y="2821933"/>
              <a:ext cx="228485" cy="253032"/>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nvGrpSpPr>
          <p:cNvPr id="40" name="Group 31"/>
          <p:cNvGrpSpPr/>
          <p:nvPr/>
        </p:nvGrpSpPr>
        <p:grpSpPr>
          <a:xfrm>
            <a:off x="8134351" y="3492739"/>
            <a:ext cx="3078925" cy="869756"/>
            <a:chOff x="1348406" y="1196648"/>
            <a:chExt cx="2309194" cy="652317"/>
          </a:xfrm>
        </p:grpSpPr>
        <p:sp>
          <p:nvSpPr>
            <p:cNvPr id="41" name="TextBox 32"/>
            <p:cNvSpPr txBox="1"/>
            <p:nvPr/>
          </p:nvSpPr>
          <p:spPr>
            <a:xfrm>
              <a:off x="1363186" y="1410384"/>
              <a:ext cx="2294414" cy="438581"/>
            </a:xfrm>
            <a:prstGeom prst="rect">
              <a:avLst/>
            </a:prstGeom>
            <a:noFill/>
          </p:spPr>
          <p:txBody>
            <a:bodyPr wrap="square" rtlCol="0">
              <a:spAutoFit/>
            </a:bodyPr>
            <a:lstStyle/>
            <a:p>
              <a:pPr lvl="0"/>
              <a:r>
                <a:rPr lang="zh-CN" altLang="en-US" sz="1600">
                  <a:latin typeface="微软雅黑" panose="020B0503020204020204" pitchFamily="34" charset="-122"/>
                  <a:ea typeface="微软雅黑" panose="020B0503020204020204" pitchFamily="34" charset="-122"/>
                </a:rPr>
                <a:t>单击此处可编辑内容单击此处可编辑内容单击此处可编辑内容</a:t>
              </a:r>
              <a:endParaRPr lang="en-US" sz="1600">
                <a:latin typeface="微软雅黑" panose="020B0503020204020204" pitchFamily="34" charset="-122"/>
              </a:endParaRPr>
            </a:p>
          </p:txBody>
        </p:sp>
        <p:sp>
          <p:nvSpPr>
            <p:cNvPr id="42" name="TextBox 33"/>
            <p:cNvSpPr txBox="1"/>
            <p:nvPr/>
          </p:nvSpPr>
          <p:spPr>
            <a:xfrm>
              <a:off x="1348406" y="1196648"/>
              <a:ext cx="1161987" cy="253916"/>
            </a:xfrm>
            <a:prstGeom prst="rect">
              <a:avLst/>
            </a:prstGeom>
            <a:noFill/>
          </p:spPr>
          <p:txBody>
            <a:bodyPr wrap="square" rtlCol="0">
              <a:spAutoFit/>
            </a:bodyPr>
            <a:lstStyle/>
            <a:p>
              <a:r>
                <a:rPr lang="zh-CN" altLang="en-US" sz="1600" b="1">
                  <a:solidFill>
                    <a:schemeClr val="accent1"/>
                  </a:solidFill>
                  <a:latin typeface="微软雅黑" panose="020B0503020204020204" pitchFamily="34" charset="-122"/>
                  <a:ea typeface="微软雅黑" panose="020B0503020204020204" pitchFamily="34" charset="-122"/>
                </a:rPr>
                <a:t>单击编辑标题</a:t>
              </a:r>
              <a:endParaRPr lang="en-US" sz="1600">
                <a:solidFill>
                  <a:schemeClr val="accent1"/>
                </a:solidFill>
                <a:latin typeface="微软雅黑" panose="020B0503020204020204" pitchFamily="34" charset="-122"/>
              </a:endParaRPr>
            </a:p>
          </p:txBody>
        </p:sp>
      </p:grpSp>
      <p:grpSp>
        <p:nvGrpSpPr>
          <p:cNvPr id="43" name="Group 34"/>
          <p:cNvGrpSpPr/>
          <p:nvPr/>
        </p:nvGrpSpPr>
        <p:grpSpPr>
          <a:xfrm>
            <a:off x="983613" y="4506987"/>
            <a:ext cx="3071920" cy="869756"/>
            <a:chOff x="1363186" y="1196648"/>
            <a:chExt cx="2303940" cy="652317"/>
          </a:xfrm>
        </p:grpSpPr>
        <p:sp>
          <p:nvSpPr>
            <p:cNvPr id="44" name="TextBox 35"/>
            <p:cNvSpPr txBox="1"/>
            <p:nvPr/>
          </p:nvSpPr>
          <p:spPr>
            <a:xfrm>
              <a:off x="1363186" y="1410384"/>
              <a:ext cx="2294414" cy="438581"/>
            </a:xfrm>
            <a:prstGeom prst="rect">
              <a:avLst/>
            </a:prstGeom>
            <a:noFill/>
          </p:spPr>
          <p:txBody>
            <a:bodyPr wrap="square" rtlCol="0">
              <a:spAutoFit/>
            </a:bodyPr>
            <a:lstStyle/>
            <a:p>
              <a:pPr lvl="0" algn="r"/>
              <a:r>
                <a:rPr lang="zh-CN" altLang="en-US" sz="1600">
                  <a:latin typeface="微软雅黑" panose="020B0503020204020204" pitchFamily="34" charset="-122"/>
                  <a:ea typeface="微软雅黑" panose="020B0503020204020204" pitchFamily="34" charset="-122"/>
                </a:rPr>
                <a:t>单击此处可编辑内容单击此处可编辑内容单击此处可编辑内容</a:t>
              </a:r>
              <a:endParaRPr lang="en-US" sz="1600">
                <a:latin typeface="微软雅黑" panose="020B0503020204020204" pitchFamily="34" charset="-122"/>
              </a:endParaRPr>
            </a:p>
          </p:txBody>
        </p:sp>
        <p:sp>
          <p:nvSpPr>
            <p:cNvPr id="45" name="TextBox 36"/>
            <p:cNvSpPr txBox="1"/>
            <p:nvPr/>
          </p:nvSpPr>
          <p:spPr>
            <a:xfrm>
              <a:off x="2446020" y="1196648"/>
              <a:ext cx="1221106" cy="253916"/>
            </a:xfrm>
            <a:prstGeom prst="rect">
              <a:avLst/>
            </a:prstGeom>
            <a:noFill/>
          </p:spPr>
          <p:txBody>
            <a:bodyPr wrap="square" rtlCol="0">
              <a:spAutoFit/>
            </a:bodyPr>
            <a:lstStyle/>
            <a:p>
              <a:pPr algn="r"/>
              <a:r>
                <a:rPr lang="zh-CN" altLang="en-US" sz="1600" b="1">
                  <a:solidFill>
                    <a:schemeClr val="accent4"/>
                  </a:solidFill>
                  <a:latin typeface="微软雅黑" panose="020B0503020204020204" pitchFamily="34" charset="-122"/>
                  <a:ea typeface="微软雅黑" panose="020B0503020204020204" pitchFamily="34" charset="-122"/>
                </a:rPr>
                <a:t>单击编辑标题</a:t>
              </a:r>
              <a:endParaRPr lang="en-US" sz="1600">
                <a:solidFill>
                  <a:schemeClr val="accent4"/>
                </a:solidFill>
                <a:latin typeface="微软雅黑" panose="020B0503020204020204" pitchFamily="34" charset="-122"/>
              </a:endParaRPr>
            </a:p>
          </p:txBody>
        </p:sp>
      </p:grpSp>
      <p:grpSp>
        <p:nvGrpSpPr>
          <p:cNvPr id="46" name="Group 37"/>
          <p:cNvGrpSpPr/>
          <p:nvPr/>
        </p:nvGrpSpPr>
        <p:grpSpPr>
          <a:xfrm>
            <a:off x="6880226" y="1508263"/>
            <a:ext cx="3078925" cy="869756"/>
            <a:chOff x="1348406" y="1196648"/>
            <a:chExt cx="2309194" cy="652317"/>
          </a:xfrm>
        </p:grpSpPr>
        <p:sp>
          <p:nvSpPr>
            <p:cNvPr id="47" name="TextBox 38"/>
            <p:cNvSpPr txBox="1"/>
            <p:nvPr/>
          </p:nvSpPr>
          <p:spPr>
            <a:xfrm>
              <a:off x="1363186" y="1410384"/>
              <a:ext cx="2294414" cy="438581"/>
            </a:xfrm>
            <a:prstGeom prst="rect">
              <a:avLst/>
            </a:prstGeom>
            <a:noFill/>
          </p:spPr>
          <p:txBody>
            <a:bodyPr wrap="square" rtlCol="0">
              <a:spAutoFit/>
            </a:bodyPr>
            <a:lstStyle/>
            <a:p>
              <a:pPr lvl="0"/>
              <a:r>
                <a:rPr lang="zh-CN" altLang="en-US" sz="1600">
                  <a:latin typeface="微软雅黑" panose="020B0503020204020204" pitchFamily="34" charset="-122"/>
                  <a:ea typeface="微软雅黑" panose="020B0503020204020204" pitchFamily="34" charset="-122"/>
                </a:rPr>
                <a:t>单击此处可编辑内容单击此处可编辑内容单击此处可编辑内容</a:t>
              </a:r>
              <a:endParaRPr lang="en-US" sz="1600">
                <a:latin typeface="微软雅黑" panose="020B0503020204020204" pitchFamily="34" charset="-122"/>
              </a:endParaRPr>
            </a:p>
          </p:txBody>
        </p:sp>
        <p:sp>
          <p:nvSpPr>
            <p:cNvPr id="48" name="TextBox 39"/>
            <p:cNvSpPr txBox="1"/>
            <p:nvPr/>
          </p:nvSpPr>
          <p:spPr>
            <a:xfrm>
              <a:off x="1348406" y="1196648"/>
              <a:ext cx="1161987" cy="253916"/>
            </a:xfrm>
            <a:prstGeom prst="rect">
              <a:avLst/>
            </a:prstGeom>
            <a:noFill/>
          </p:spPr>
          <p:txBody>
            <a:bodyPr wrap="square" rtlCol="0">
              <a:spAutoFit/>
            </a:bodyPr>
            <a:lstStyle/>
            <a:p>
              <a:r>
                <a:rPr lang="zh-CN" altLang="en-US" sz="1600" b="1">
                  <a:solidFill>
                    <a:schemeClr val="accent3"/>
                  </a:solidFill>
                  <a:latin typeface="微软雅黑" panose="020B0503020204020204" pitchFamily="34" charset="-122"/>
                  <a:ea typeface="微软雅黑" panose="020B0503020204020204" pitchFamily="34" charset="-122"/>
                </a:rPr>
                <a:t>单击编辑标题</a:t>
              </a:r>
              <a:endParaRPr lang="en-US" sz="1600">
                <a:solidFill>
                  <a:schemeClr val="accent3"/>
                </a:solidFill>
                <a:latin typeface="微软雅黑" panose="020B0503020204020204"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750"/>
                                        <p:tgtEl>
                                          <p:spTgt spid="19"/>
                                        </p:tgtEl>
                                      </p:cBhvr>
                                    </p:animEffect>
                                    <p:anim calcmode="lin" valueType="num">
                                      <p:cBhvr>
                                        <p:cTn id="22" dur="750" fill="hold"/>
                                        <p:tgtEl>
                                          <p:spTgt spid="19"/>
                                        </p:tgtEl>
                                        <p:attrNameLst>
                                          <p:attrName>ppt_x</p:attrName>
                                        </p:attrNameLst>
                                      </p:cBhvr>
                                      <p:tavLst>
                                        <p:tav tm="0">
                                          <p:val>
                                            <p:strVal val="#ppt_x"/>
                                          </p:val>
                                        </p:tav>
                                        <p:tav tm="100000">
                                          <p:val>
                                            <p:strVal val="#ppt_x"/>
                                          </p:val>
                                        </p:tav>
                                      </p:tavLst>
                                    </p:anim>
                                    <p:anim calcmode="lin" valueType="num">
                                      <p:cBhvr>
                                        <p:cTn id="23" dur="750" fill="hold"/>
                                        <p:tgtEl>
                                          <p:spTgt spid="19"/>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strips(upRight)">
                                      <p:cBhvr>
                                        <p:cTn id="27" dur="500"/>
                                        <p:tgtEl>
                                          <p:spTgt spid="25"/>
                                        </p:tgtEl>
                                      </p:cBhvr>
                                    </p:animEffect>
                                  </p:childTnLst>
                                </p:cTn>
                              </p:par>
                            </p:childTnLst>
                          </p:cTn>
                        </p:par>
                        <p:par>
                          <p:cTn id="28" fill="hold">
                            <p:stCondLst>
                              <p:cond delay="3000"/>
                            </p:stCondLst>
                            <p:childTnLst>
                              <p:par>
                                <p:cTn id="29" presetID="18" presetClass="entr" presetSubtype="9"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strips(upLeft)">
                                      <p:cBhvr>
                                        <p:cTn id="31" dur="500"/>
                                        <p:tgtEl>
                                          <p:spTgt spid="26"/>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4000"/>
                            </p:stCondLst>
                            <p:childTnLst>
                              <p:par>
                                <p:cTn id="39" presetID="21" presetClass="entr" presetSubtype="2"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2)">
                                      <p:cBhvr>
                                        <p:cTn id="41" dur="500"/>
                                        <p:tgtEl>
                                          <p:spTgt spid="24"/>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childTnLst>
                          </p:cTn>
                        </p:par>
                        <p:par>
                          <p:cTn id="48" fill="hold">
                            <p:stCondLst>
                              <p:cond delay="5000"/>
                            </p:stCondLst>
                            <p:childTnLst>
                              <p:par>
                                <p:cTn id="49" presetID="18" presetClass="entr" presetSubtype="3"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strips(upRight)">
                                      <p:cBhvr>
                                        <p:cTn id="51" dur="750"/>
                                        <p:tgtEl>
                                          <p:spTgt spid="21"/>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7000"/>
                            </p:stCondLst>
                            <p:childTnLst>
                              <p:par>
                                <p:cTn id="63" presetID="18" presetClass="entr" presetSubtype="9"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strips(upLeft)">
                                      <p:cBhvr>
                                        <p:cTn id="65" dur="750"/>
                                        <p:tgtEl>
                                          <p:spTgt spid="20"/>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500" fill="hold"/>
                                        <p:tgtEl>
                                          <p:spTgt spid="36"/>
                                        </p:tgtEl>
                                        <p:attrNameLst>
                                          <p:attrName>ppt_w</p:attrName>
                                        </p:attrNameLst>
                                      </p:cBhvr>
                                      <p:tavLst>
                                        <p:tav tm="0">
                                          <p:val>
                                            <p:fltVal val="0"/>
                                          </p:val>
                                        </p:tav>
                                        <p:tav tm="100000">
                                          <p:val>
                                            <p:strVal val="#ppt_w"/>
                                          </p:val>
                                        </p:tav>
                                      </p:tavLst>
                                    </p:anim>
                                    <p:anim calcmode="lin" valueType="num">
                                      <p:cBhvr>
                                        <p:cTn id="70" dur="500" fill="hold"/>
                                        <p:tgtEl>
                                          <p:spTgt spid="36"/>
                                        </p:tgtEl>
                                        <p:attrNameLst>
                                          <p:attrName>ppt_h</p:attrName>
                                        </p:attrNameLst>
                                      </p:cBhvr>
                                      <p:tavLst>
                                        <p:tav tm="0">
                                          <p:val>
                                            <p:fltVal val="0"/>
                                          </p:val>
                                        </p:tav>
                                        <p:tav tm="100000">
                                          <p:val>
                                            <p:strVal val="#ppt_h"/>
                                          </p:val>
                                        </p:tav>
                                      </p:tavLst>
                                    </p:anim>
                                    <p:animEffect transition="in" filter="fade">
                                      <p:cBhvr>
                                        <p:cTn id="71" dur="500"/>
                                        <p:tgtEl>
                                          <p:spTgt spid="36"/>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left)">
                                      <p:cBhvr>
                                        <p:cTn id="75" dur="500"/>
                                        <p:tgtEl>
                                          <p:spTgt spid="46"/>
                                        </p:tgtEl>
                                      </p:cBhvr>
                                    </p:animEffect>
                                  </p:childTnLst>
                                </p:cTn>
                              </p:par>
                            </p:childTnLst>
                          </p:cTn>
                        </p:par>
                        <p:par>
                          <p:cTn id="76" fill="hold">
                            <p:stCondLst>
                              <p:cond delay="9000"/>
                            </p:stCondLst>
                            <p:childTnLst>
                              <p:par>
                                <p:cTn id="77" presetID="18" presetClass="entr" presetSubtype="12"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strips(downLeft)">
                                      <p:cBhvr>
                                        <p:cTn id="79" dur="750"/>
                                        <p:tgtEl>
                                          <p:spTgt spid="22"/>
                                        </p:tgtEl>
                                      </p:cBhvr>
                                    </p:animEffect>
                                  </p:childTnLst>
                                </p:cTn>
                              </p:par>
                            </p:childTnLst>
                          </p:cTn>
                        </p:par>
                        <p:par>
                          <p:cTn id="80" fill="hold">
                            <p:stCondLst>
                              <p:cond delay="10000"/>
                            </p:stCondLst>
                            <p:childTnLst>
                              <p:par>
                                <p:cTn id="81" presetID="53" presetClass="entr" presetSubtype="16"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p:cTn id="83" dur="500" fill="hold"/>
                                        <p:tgtEl>
                                          <p:spTgt spid="37"/>
                                        </p:tgtEl>
                                        <p:attrNameLst>
                                          <p:attrName>ppt_w</p:attrName>
                                        </p:attrNameLst>
                                      </p:cBhvr>
                                      <p:tavLst>
                                        <p:tav tm="0">
                                          <p:val>
                                            <p:fltVal val="0"/>
                                          </p:val>
                                        </p:tav>
                                        <p:tav tm="100000">
                                          <p:val>
                                            <p:strVal val="#ppt_w"/>
                                          </p:val>
                                        </p:tav>
                                      </p:tavLst>
                                    </p:anim>
                                    <p:anim calcmode="lin" valueType="num">
                                      <p:cBhvr>
                                        <p:cTn id="84" dur="500" fill="hold"/>
                                        <p:tgtEl>
                                          <p:spTgt spid="37"/>
                                        </p:tgtEl>
                                        <p:attrNameLst>
                                          <p:attrName>ppt_h</p:attrName>
                                        </p:attrNameLst>
                                      </p:cBhvr>
                                      <p:tavLst>
                                        <p:tav tm="0">
                                          <p:val>
                                            <p:fltVal val="0"/>
                                          </p:val>
                                        </p:tav>
                                        <p:tav tm="100000">
                                          <p:val>
                                            <p:strVal val="#ppt_h"/>
                                          </p:val>
                                        </p:tav>
                                      </p:tavLst>
                                    </p:anim>
                                    <p:animEffect transition="in" filter="fade">
                                      <p:cBhvr>
                                        <p:cTn id="85" dur="500"/>
                                        <p:tgtEl>
                                          <p:spTgt spid="37"/>
                                        </p:tgtEl>
                                      </p:cBhvr>
                                    </p:animEffect>
                                  </p:childTnLst>
                                </p:cTn>
                              </p:par>
                            </p:childTnLst>
                          </p:cTn>
                        </p:par>
                        <p:par>
                          <p:cTn id="86" fill="hold">
                            <p:stCondLst>
                              <p:cond delay="10500"/>
                            </p:stCondLst>
                            <p:childTnLst>
                              <p:par>
                                <p:cTn id="87" presetID="22" presetClass="entr" presetSubtype="2"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right)">
                                      <p:cBhvr>
                                        <p:cTn id="8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9" grpId="0" animBg="1"/>
      <p:bldP spid="20" grpId="0" animBg="1"/>
      <p:bldP spid="21" grpId="0" animBg="1"/>
      <p:bldP spid="22" grpId="0" animBg="1"/>
      <p:bldP spid="23" grpId="0" animBg="1"/>
      <p:bldP spid="24" grpId="0" animBg="1"/>
      <p:bldP spid="25" grpId="0" animBg="1"/>
      <p:bldP spid="26" grpId="0" animBg="1"/>
      <p:bldP spid="35"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sp>
        <p:nvSpPr>
          <p:cNvPr id="7" name="Freeform 144"/>
          <p:cNvSpPr>
            <a:spLocks noEditPoints="1"/>
          </p:cNvSpPr>
          <p:nvPr/>
        </p:nvSpPr>
        <p:spPr bwMode="auto">
          <a:xfrm>
            <a:off x="6243109" y="3816351"/>
            <a:ext cx="1341120" cy="1416051"/>
          </a:xfrm>
          <a:custGeom>
            <a:avLst/>
            <a:gdLst/>
            <a:ahLst/>
            <a:cxnLst>
              <a:cxn ang="0">
                <a:pos x="5" y="693"/>
              </a:cxn>
              <a:cxn ang="0">
                <a:pos x="12" y="639"/>
              </a:cxn>
              <a:cxn ang="0">
                <a:pos x="24" y="642"/>
              </a:cxn>
              <a:cxn ang="0">
                <a:pos x="7" y="693"/>
              </a:cxn>
              <a:cxn ang="0">
                <a:pos x="30" y="601"/>
              </a:cxn>
              <a:cxn ang="0">
                <a:pos x="42" y="547"/>
              </a:cxn>
              <a:cxn ang="0">
                <a:pos x="53" y="552"/>
              </a:cxn>
              <a:cxn ang="0">
                <a:pos x="32" y="601"/>
              </a:cxn>
              <a:cxn ang="0">
                <a:pos x="62" y="510"/>
              </a:cxn>
              <a:cxn ang="0">
                <a:pos x="78" y="459"/>
              </a:cxn>
              <a:cxn ang="0">
                <a:pos x="89" y="464"/>
              </a:cxn>
              <a:cxn ang="0">
                <a:pos x="64" y="511"/>
              </a:cxn>
              <a:cxn ang="0">
                <a:pos x="102" y="424"/>
              </a:cxn>
              <a:cxn ang="0">
                <a:pos x="123" y="373"/>
              </a:cxn>
              <a:cxn ang="0">
                <a:pos x="134" y="380"/>
              </a:cxn>
              <a:cxn ang="0">
                <a:pos x="105" y="424"/>
              </a:cxn>
              <a:cxn ang="0">
                <a:pos x="151" y="341"/>
              </a:cxn>
              <a:cxn ang="0">
                <a:pos x="177" y="293"/>
              </a:cxn>
              <a:cxn ang="0">
                <a:pos x="187" y="301"/>
              </a:cxn>
              <a:cxn ang="0">
                <a:pos x="154" y="342"/>
              </a:cxn>
              <a:cxn ang="0">
                <a:pos x="208" y="264"/>
              </a:cxn>
              <a:cxn ang="0">
                <a:pos x="239" y="220"/>
              </a:cxn>
              <a:cxn ang="0">
                <a:pos x="248" y="228"/>
              </a:cxn>
              <a:cxn ang="0">
                <a:pos x="212" y="266"/>
              </a:cxn>
              <a:cxn ang="0">
                <a:pos x="274" y="195"/>
              </a:cxn>
              <a:cxn ang="0">
                <a:pos x="311" y="155"/>
              </a:cxn>
              <a:cxn ang="0">
                <a:pos x="318" y="165"/>
              </a:cxn>
              <a:cxn ang="0">
                <a:pos x="278" y="197"/>
              </a:cxn>
              <a:cxn ang="0">
                <a:pos x="348" y="135"/>
              </a:cxn>
              <a:cxn ang="0">
                <a:pos x="390" y="101"/>
              </a:cxn>
              <a:cxn ang="0">
                <a:pos x="396" y="111"/>
              </a:cxn>
              <a:cxn ang="0">
                <a:pos x="353" y="138"/>
              </a:cxn>
              <a:cxn ang="0">
                <a:pos x="430" y="86"/>
              </a:cxn>
              <a:cxn ang="0">
                <a:pos x="476" y="58"/>
              </a:cxn>
              <a:cxn ang="0">
                <a:pos x="481" y="69"/>
              </a:cxn>
              <a:cxn ang="0">
                <a:pos x="435" y="89"/>
              </a:cxn>
              <a:cxn ang="0">
                <a:pos x="518" y="49"/>
              </a:cxn>
              <a:cxn ang="0">
                <a:pos x="568" y="27"/>
              </a:cxn>
              <a:cxn ang="0">
                <a:pos x="571" y="39"/>
              </a:cxn>
              <a:cxn ang="0">
                <a:pos x="523" y="53"/>
              </a:cxn>
              <a:cxn ang="0">
                <a:pos x="610" y="23"/>
              </a:cxn>
              <a:cxn ang="0">
                <a:pos x="662" y="8"/>
              </a:cxn>
              <a:cxn ang="0">
                <a:pos x="664" y="20"/>
              </a:cxn>
              <a:cxn ang="0">
                <a:pos x="616" y="28"/>
              </a:cxn>
              <a:cxn ang="0">
                <a:pos x="704" y="9"/>
              </a:cxn>
              <a:cxn ang="0">
                <a:pos x="758" y="0"/>
              </a:cxn>
              <a:cxn ang="0">
                <a:pos x="758" y="12"/>
              </a:cxn>
              <a:cxn ang="0">
                <a:pos x="710" y="15"/>
              </a:cxn>
            </a:cxnLst>
            <a:rect l="0" t="0" r="r" b="b"/>
            <a:pathLst>
              <a:path w="764" h="693">
                <a:moveTo>
                  <a:pt x="7" y="693"/>
                </a:moveTo>
                <a:cubicBezTo>
                  <a:pt x="6" y="693"/>
                  <a:pt x="6" y="693"/>
                  <a:pt x="5" y="693"/>
                </a:cubicBezTo>
                <a:cubicBezTo>
                  <a:pt x="2" y="693"/>
                  <a:pt x="0" y="689"/>
                  <a:pt x="1" y="686"/>
                </a:cubicBezTo>
                <a:cubicBezTo>
                  <a:pt x="4" y="671"/>
                  <a:pt x="8" y="655"/>
                  <a:pt x="12" y="639"/>
                </a:cubicBezTo>
                <a:cubicBezTo>
                  <a:pt x="13" y="636"/>
                  <a:pt x="17" y="634"/>
                  <a:pt x="20" y="635"/>
                </a:cubicBezTo>
                <a:cubicBezTo>
                  <a:pt x="23" y="636"/>
                  <a:pt x="25" y="639"/>
                  <a:pt x="24" y="642"/>
                </a:cubicBezTo>
                <a:cubicBezTo>
                  <a:pt x="20" y="658"/>
                  <a:pt x="16" y="673"/>
                  <a:pt x="13" y="689"/>
                </a:cubicBezTo>
                <a:cubicBezTo>
                  <a:pt x="12" y="691"/>
                  <a:pt x="10" y="693"/>
                  <a:pt x="7" y="693"/>
                </a:cubicBezTo>
                <a:close/>
                <a:moveTo>
                  <a:pt x="32" y="601"/>
                </a:moveTo>
                <a:cubicBezTo>
                  <a:pt x="31" y="601"/>
                  <a:pt x="31" y="601"/>
                  <a:pt x="30" y="601"/>
                </a:cubicBezTo>
                <a:cubicBezTo>
                  <a:pt x="27" y="600"/>
                  <a:pt x="25" y="596"/>
                  <a:pt x="26" y="593"/>
                </a:cubicBezTo>
                <a:cubicBezTo>
                  <a:pt x="31" y="578"/>
                  <a:pt x="36" y="562"/>
                  <a:pt x="42" y="547"/>
                </a:cubicBezTo>
                <a:cubicBezTo>
                  <a:pt x="43" y="544"/>
                  <a:pt x="46" y="543"/>
                  <a:pt x="49" y="544"/>
                </a:cubicBezTo>
                <a:cubicBezTo>
                  <a:pt x="52" y="545"/>
                  <a:pt x="54" y="548"/>
                  <a:pt x="53" y="552"/>
                </a:cubicBezTo>
                <a:cubicBezTo>
                  <a:pt x="47" y="566"/>
                  <a:pt x="42" y="582"/>
                  <a:pt x="37" y="597"/>
                </a:cubicBezTo>
                <a:cubicBezTo>
                  <a:pt x="37" y="599"/>
                  <a:pt x="34" y="601"/>
                  <a:pt x="32" y="601"/>
                </a:cubicBezTo>
                <a:close/>
                <a:moveTo>
                  <a:pt x="64" y="511"/>
                </a:moveTo>
                <a:cubicBezTo>
                  <a:pt x="64" y="511"/>
                  <a:pt x="63" y="511"/>
                  <a:pt x="62" y="510"/>
                </a:cubicBezTo>
                <a:cubicBezTo>
                  <a:pt x="59" y="509"/>
                  <a:pt x="58" y="506"/>
                  <a:pt x="59" y="503"/>
                </a:cubicBezTo>
                <a:cubicBezTo>
                  <a:pt x="65" y="488"/>
                  <a:pt x="72" y="473"/>
                  <a:pt x="78" y="459"/>
                </a:cubicBezTo>
                <a:cubicBezTo>
                  <a:pt x="80" y="456"/>
                  <a:pt x="83" y="454"/>
                  <a:pt x="86" y="456"/>
                </a:cubicBezTo>
                <a:cubicBezTo>
                  <a:pt x="89" y="457"/>
                  <a:pt x="91" y="461"/>
                  <a:pt x="89" y="464"/>
                </a:cubicBezTo>
                <a:cubicBezTo>
                  <a:pt x="83" y="478"/>
                  <a:pt x="76" y="492"/>
                  <a:pt x="70" y="507"/>
                </a:cubicBezTo>
                <a:cubicBezTo>
                  <a:pt x="69" y="510"/>
                  <a:pt x="67" y="511"/>
                  <a:pt x="64" y="511"/>
                </a:cubicBezTo>
                <a:close/>
                <a:moveTo>
                  <a:pt x="105" y="424"/>
                </a:moveTo>
                <a:cubicBezTo>
                  <a:pt x="104" y="424"/>
                  <a:pt x="103" y="424"/>
                  <a:pt x="102" y="424"/>
                </a:cubicBezTo>
                <a:cubicBezTo>
                  <a:pt x="99" y="422"/>
                  <a:pt x="98" y="418"/>
                  <a:pt x="100" y="415"/>
                </a:cubicBezTo>
                <a:cubicBezTo>
                  <a:pt x="107" y="401"/>
                  <a:pt x="115" y="387"/>
                  <a:pt x="123" y="373"/>
                </a:cubicBezTo>
                <a:cubicBezTo>
                  <a:pt x="125" y="371"/>
                  <a:pt x="129" y="370"/>
                  <a:pt x="132" y="371"/>
                </a:cubicBezTo>
                <a:cubicBezTo>
                  <a:pt x="134" y="373"/>
                  <a:pt x="135" y="377"/>
                  <a:pt x="134" y="380"/>
                </a:cubicBezTo>
                <a:cubicBezTo>
                  <a:pt x="126" y="393"/>
                  <a:pt x="118" y="407"/>
                  <a:pt x="110" y="421"/>
                </a:cubicBezTo>
                <a:cubicBezTo>
                  <a:pt x="109" y="423"/>
                  <a:pt x="107" y="424"/>
                  <a:pt x="105" y="424"/>
                </a:cubicBezTo>
                <a:close/>
                <a:moveTo>
                  <a:pt x="154" y="342"/>
                </a:moveTo>
                <a:cubicBezTo>
                  <a:pt x="153" y="342"/>
                  <a:pt x="152" y="342"/>
                  <a:pt x="151" y="341"/>
                </a:cubicBezTo>
                <a:cubicBezTo>
                  <a:pt x="148" y="339"/>
                  <a:pt x="147" y="335"/>
                  <a:pt x="149" y="333"/>
                </a:cubicBezTo>
                <a:cubicBezTo>
                  <a:pt x="158" y="319"/>
                  <a:pt x="167" y="306"/>
                  <a:pt x="177" y="293"/>
                </a:cubicBezTo>
                <a:cubicBezTo>
                  <a:pt x="179" y="291"/>
                  <a:pt x="183" y="290"/>
                  <a:pt x="185" y="292"/>
                </a:cubicBezTo>
                <a:cubicBezTo>
                  <a:pt x="188" y="294"/>
                  <a:pt x="189" y="298"/>
                  <a:pt x="187" y="301"/>
                </a:cubicBezTo>
                <a:cubicBezTo>
                  <a:pt x="177" y="313"/>
                  <a:pt x="168" y="326"/>
                  <a:pt x="159" y="339"/>
                </a:cubicBezTo>
                <a:cubicBezTo>
                  <a:pt x="158" y="341"/>
                  <a:pt x="156" y="342"/>
                  <a:pt x="154" y="342"/>
                </a:cubicBezTo>
                <a:close/>
                <a:moveTo>
                  <a:pt x="212" y="266"/>
                </a:moveTo>
                <a:cubicBezTo>
                  <a:pt x="210" y="266"/>
                  <a:pt x="209" y="265"/>
                  <a:pt x="208" y="264"/>
                </a:cubicBezTo>
                <a:cubicBezTo>
                  <a:pt x="205" y="262"/>
                  <a:pt x="205" y="258"/>
                  <a:pt x="207" y="256"/>
                </a:cubicBezTo>
                <a:cubicBezTo>
                  <a:pt x="218" y="244"/>
                  <a:pt x="228" y="232"/>
                  <a:pt x="239" y="220"/>
                </a:cubicBezTo>
                <a:cubicBezTo>
                  <a:pt x="242" y="218"/>
                  <a:pt x="246" y="218"/>
                  <a:pt x="248" y="220"/>
                </a:cubicBezTo>
                <a:cubicBezTo>
                  <a:pt x="250" y="222"/>
                  <a:pt x="250" y="226"/>
                  <a:pt x="248" y="228"/>
                </a:cubicBezTo>
                <a:cubicBezTo>
                  <a:pt x="237" y="240"/>
                  <a:pt x="227" y="252"/>
                  <a:pt x="216" y="264"/>
                </a:cubicBezTo>
                <a:cubicBezTo>
                  <a:pt x="215" y="265"/>
                  <a:pt x="213" y="266"/>
                  <a:pt x="212" y="266"/>
                </a:cubicBezTo>
                <a:close/>
                <a:moveTo>
                  <a:pt x="278" y="197"/>
                </a:moveTo>
                <a:cubicBezTo>
                  <a:pt x="276" y="197"/>
                  <a:pt x="275" y="196"/>
                  <a:pt x="274" y="195"/>
                </a:cubicBezTo>
                <a:cubicBezTo>
                  <a:pt x="271" y="193"/>
                  <a:pt x="272" y="189"/>
                  <a:pt x="274" y="187"/>
                </a:cubicBezTo>
                <a:cubicBezTo>
                  <a:pt x="286" y="176"/>
                  <a:pt x="298" y="165"/>
                  <a:pt x="311" y="155"/>
                </a:cubicBezTo>
                <a:cubicBezTo>
                  <a:pt x="313" y="153"/>
                  <a:pt x="317" y="154"/>
                  <a:pt x="319" y="156"/>
                </a:cubicBezTo>
                <a:cubicBezTo>
                  <a:pt x="321" y="159"/>
                  <a:pt x="321" y="163"/>
                  <a:pt x="318" y="165"/>
                </a:cubicBezTo>
                <a:cubicBezTo>
                  <a:pt x="306" y="174"/>
                  <a:pt x="294" y="185"/>
                  <a:pt x="282" y="195"/>
                </a:cubicBezTo>
                <a:cubicBezTo>
                  <a:pt x="281" y="196"/>
                  <a:pt x="280" y="197"/>
                  <a:pt x="278" y="197"/>
                </a:cubicBezTo>
                <a:close/>
                <a:moveTo>
                  <a:pt x="353" y="138"/>
                </a:moveTo>
                <a:cubicBezTo>
                  <a:pt x="351" y="138"/>
                  <a:pt x="349" y="137"/>
                  <a:pt x="348" y="135"/>
                </a:cubicBezTo>
                <a:cubicBezTo>
                  <a:pt x="346" y="132"/>
                  <a:pt x="347" y="129"/>
                  <a:pt x="350" y="127"/>
                </a:cubicBezTo>
                <a:cubicBezTo>
                  <a:pt x="363" y="118"/>
                  <a:pt x="376" y="109"/>
                  <a:pt x="390" y="101"/>
                </a:cubicBezTo>
                <a:cubicBezTo>
                  <a:pt x="393" y="99"/>
                  <a:pt x="397" y="100"/>
                  <a:pt x="398" y="103"/>
                </a:cubicBezTo>
                <a:cubicBezTo>
                  <a:pt x="400" y="106"/>
                  <a:pt x="399" y="110"/>
                  <a:pt x="396" y="111"/>
                </a:cubicBezTo>
                <a:cubicBezTo>
                  <a:pt x="383" y="119"/>
                  <a:pt x="369" y="128"/>
                  <a:pt x="356" y="137"/>
                </a:cubicBezTo>
                <a:cubicBezTo>
                  <a:pt x="355" y="137"/>
                  <a:pt x="354" y="138"/>
                  <a:pt x="353" y="138"/>
                </a:cubicBezTo>
                <a:close/>
                <a:moveTo>
                  <a:pt x="435" y="89"/>
                </a:moveTo>
                <a:cubicBezTo>
                  <a:pt x="433" y="89"/>
                  <a:pt x="431" y="88"/>
                  <a:pt x="430" y="86"/>
                </a:cubicBezTo>
                <a:cubicBezTo>
                  <a:pt x="428" y="83"/>
                  <a:pt x="430" y="79"/>
                  <a:pt x="433" y="78"/>
                </a:cubicBezTo>
                <a:cubicBezTo>
                  <a:pt x="447" y="71"/>
                  <a:pt x="462" y="64"/>
                  <a:pt x="476" y="58"/>
                </a:cubicBezTo>
                <a:cubicBezTo>
                  <a:pt x="480" y="57"/>
                  <a:pt x="483" y="58"/>
                  <a:pt x="484" y="61"/>
                </a:cubicBezTo>
                <a:cubicBezTo>
                  <a:pt x="486" y="64"/>
                  <a:pt x="484" y="68"/>
                  <a:pt x="481" y="69"/>
                </a:cubicBezTo>
                <a:cubicBezTo>
                  <a:pt x="466" y="75"/>
                  <a:pt x="452" y="82"/>
                  <a:pt x="438" y="89"/>
                </a:cubicBezTo>
                <a:cubicBezTo>
                  <a:pt x="437" y="89"/>
                  <a:pt x="436" y="89"/>
                  <a:pt x="435" y="89"/>
                </a:cubicBezTo>
                <a:close/>
                <a:moveTo>
                  <a:pt x="523" y="53"/>
                </a:moveTo>
                <a:cubicBezTo>
                  <a:pt x="521" y="53"/>
                  <a:pt x="519" y="51"/>
                  <a:pt x="518" y="49"/>
                </a:cubicBezTo>
                <a:cubicBezTo>
                  <a:pt x="517" y="45"/>
                  <a:pt x="518" y="42"/>
                  <a:pt x="522" y="41"/>
                </a:cubicBezTo>
                <a:cubicBezTo>
                  <a:pt x="537" y="36"/>
                  <a:pt x="552" y="31"/>
                  <a:pt x="568" y="27"/>
                </a:cubicBezTo>
                <a:cubicBezTo>
                  <a:pt x="571" y="26"/>
                  <a:pt x="574" y="28"/>
                  <a:pt x="575" y="31"/>
                </a:cubicBezTo>
                <a:cubicBezTo>
                  <a:pt x="576" y="35"/>
                  <a:pt x="574" y="38"/>
                  <a:pt x="571" y="39"/>
                </a:cubicBezTo>
                <a:cubicBezTo>
                  <a:pt x="555" y="43"/>
                  <a:pt x="540" y="47"/>
                  <a:pt x="525" y="52"/>
                </a:cubicBezTo>
                <a:cubicBezTo>
                  <a:pt x="525" y="53"/>
                  <a:pt x="524" y="53"/>
                  <a:pt x="523" y="53"/>
                </a:cubicBezTo>
                <a:close/>
                <a:moveTo>
                  <a:pt x="616" y="28"/>
                </a:moveTo>
                <a:cubicBezTo>
                  <a:pt x="613" y="28"/>
                  <a:pt x="610" y="26"/>
                  <a:pt x="610" y="23"/>
                </a:cubicBezTo>
                <a:cubicBezTo>
                  <a:pt x="609" y="20"/>
                  <a:pt x="611" y="17"/>
                  <a:pt x="615" y="16"/>
                </a:cubicBezTo>
                <a:cubicBezTo>
                  <a:pt x="630" y="13"/>
                  <a:pt x="646" y="10"/>
                  <a:pt x="662" y="8"/>
                </a:cubicBezTo>
                <a:cubicBezTo>
                  <a:pt x="665" y="8"/>
                  <a:pt x="668" y="10"/>
                  <a:pt x="669" y="13"/>
                </a:cubicBezTo>
                <a:cubicBezTo>
                  <a:pt x="669" y="16"/>
                  <a:pt x="667" y="19"/>
                  <a:pt x="664" y="20"/>
                </a:cubicBezTo>
                <a:cubicBezTo>
                  <a:pt x="648" y="22"/>
                  <a:pt x="632" y="25"/>
                  <a:pt x="617" y="28"/>
                </a:cubicBezTo>
                <a:cubicBezTo>
                  <a:pt x="616" y="28"/>
                  <a:pt x="616" y="28"/>
                  <a:pt x="616" y="28"/>
                </a:cubicBezTo>
                <a:close/>
                <a:moveTo>
                  <a:pt x="710" y="15"/>
                </a:moveTo>
                <a:cubicBezTo>
                  <a:pt x="707" y="15"/>
                  <a:pt x="705" y="12"/>
                  <a:pt x="704" y="9"/>
                </a:cubicBezTo>
                <a:cubicBezTo>
                  <a:pt x="704" y="6"/>
                  <a:pt x="706" y="3"/>
                  <a:pt x="710" y="3"/>
                </a:cubicBezTo>
                <a:cubicBezTo>
                  <a:pt x="725" y="1"/>
                  <a:pt x="742" y="0"/>
                  <a:pt x="758" y="0"/>
                </a:cubicBezTo>
                <a:cubicBezTo>
                  <a:pt x="761" y="0"/>
                  <a:pt x="764" y="2"/>
                  <a:pt x="764" y="6"/>
                </a:cubicBezTo>
                <a:cubicBezTo>
                  <a:pt x="764" y="9"/>
                  <a:pt x="761" y="12"/>
                  <a:pt x="758" y="12"/>
                </a:cubicBezTo>
                <a:cubicBezTo>
                  <a:pt x="742" y="12"/>
                  <a:pt x="726" y="13"/>
                  <a:pt x="711" y="15"/>
                </a:cubicBezTo>
                <a:lnTo>
                  <a:pt x="710" y="15"/>
                </a:lnTo>
                <a:close/>
              </a:path>
            </a:pathLst>
          </a:custGeom>
          <a:solidFill>
            <a:schemeClr val="accent5"/>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8" name="Freeform 146"/>
          <p:cNvSpPr>
            <a:spLocks noEditPoints="1"/>
          </p:cNvSpPr>
          <p:nvPr/>
        </p:nvSpPr>
        <p:spPr bwMode="auto">
          <a:xfrm>
            <a:off x="6027210" y="3740151"/>
            <a:ext cx="266700" cy="1621367"/>
          </a:xfrm>
          <a:custGeom>
            <a:avLst/>
            <a:gdLst/>
            <a:ahLst/>
            <a:cxnLst>
              <a:cxn ang="0">
                <a:pos x="5" y="787"/>
              </a:cxn>
              <a:cxn ang="0">
                <a:pos x="8" y="733"/>
              </a:cxn>
              <a:cxn ang="0">
                <a:pos x="17" y="787"/>
              </a:cxn>
              <a:cxn ang="0">
                <a:pos x="7" y="699"/>
              </a:cxn>
              <a:cxn ang="0">
                <a:pos x="0" y="645"/>
              </a:cxn>
              <a:cxn ang="0">
                <a:pos x="6" y="639"/>
              </a:cxn>
              <a:cxn ang="0">
                <a:pos x="13" y="692"/>
              </a:cxn>
              <a:cxn ang="0">
                <a:pos x="6" y="603"/>
              </a:cxn>
              <a:cxn ang="0">
                <a:pos x="0" y="596"/>
              </a:cxn>
              <a:cxn ang="0">
                <a:pos x="8" y="541"/>
              </a:cxn>
              <a:cxn ang="0">
                <a:pos x="12" y="596"/>
              </a:cxn>
              <a:cxn ang="0">
                <a:pos x="9" y="505"/>
              </a:cxn>
              <a:cxn ang="0">
                <a:pos x="3" y="499"/>
              </a:cxn>
              <a:cxn ang="0">
                <a:pos x="13" y="445"/>
              </a:cxn>
              <a:cxn ang="0">
                <a:pos x="15" y="499"/>
              </a:cxn>
              <a:cxn ang="0">
                <a:pos x="16" y="409"/>
              </a:cxn>
              <a:cxn ang="0">
                <a:pos x="10" y="403"/>
              </a:cxn>
              <a:cxn ang="0">
                <a:pos x="22" y="349"/>
              </a:cxn>
              <a:cxn ang="0">
                <a:pos x="22" y="404"/>
              </a:cxn>
              <a:cxn ang="0">
                <a:pos x="28" y="314"/>
              </a:cxn>
              <a:cxn ang="0">
                <a:pos x="22" y="307"/>
              </a:cxn>
              <a:cxn ang="0">
                <a:pos x="37" y="255"/>
              </a:cxn>
              <a:cxn ang="0">
                <a:pos x="34" y="309"/>
              </a:cxn>
              <a:cxn ang="0">
                <a:pos x="45" y="219"/>
              </a:cxn>
              <a:cxn ang="0">
                <a:pos x="40" y="212"/>
              </a:cxn>
              <a:cxn ang="0">
                <a:pos x="59" y="161"/>
              </a:cxn>
              <a:cxn ang="0">
                <a:pos x="51" y="215"/>
              </a:cxn>
              <a:cxn ang="0">
                <a:pos x="71" y="127"/>
              </a:cxn>
              <a:cxn ang="0">
                <a:pos x="65" y="119"/>
              </a:cxn>
              <a:cxn ang="0">
                <a:pos x="90" y="70"/>
              </a:cxn>
              <a:cxn ang="0">
                <a:pos x="77" y="123"/>
              </a:cxn>
              <a:cxn ang="0">
                <a:pos x="108" y="39"/>
              </a:cxn>
              <a:cxn ang="0">
                <a:pos x="103" y="30"/>
              </a:cxn>
              <a:cxn ang="0">
                <a:pos x="126" y="2"/>
              </a:cxn>
              <a:cxn ang="0">
                <a:pos x="114" y="35"/>
              </a:cxn>
            </a:cxnLst>
            <a:rect l="0" t="0" r="r" b="b"/>
            <a:pathLst>
              <a:path w="130" h="793">
                <a:moveTo>
                  <a:pt x="11" y="793"/>
                </a:moveTo>
                <a:cubicBezTo>
                  <a:pt x="8" y="793"/>
                  <a:pt x="5" y="791"/>
                  <a:pt x="5" y="787"/>
                </a:cubicBezTo>
                <a:cubicBezTo>
                  <a:pt x="5" y="787"/>
                  <a:pt x="4" y="769"/>
                  <a:pt x="2" y="739"/>
                </a:cubicBezTo>
                <a:cubicBezTo>
                  <a:pt x="2" y="736"/>
                  <a:pt x="5" y="733"/>
                  <a:pt x="8" y="733"/>
                </a:cubicBezTo>
                <a:cubicBezTo>
                  <a:pt x="11" y="733"/>
                  <a:pt x="14" y="735"/>
                  <a:pt x="14" y="739"/>
                </a:cubicBezTo>
                <a:cubicBezTo>
                  <a:pt x="16" y="769"/>
                  <a:pt x="17" y="786"/>
                  <a:pt x="17" y="787"/>
                </a:cubicBezTo>
                <a:cubicBezTo>
                  <a:pt x="17" y="790"/>
                  <a:pt x="15" y="793"/>
                  <a:pt x="11" y="793"/>
                </a:cubicBezTo>
                <a:close/>
                <a:moveTo>
                  <a:pt x="7" y="699"/>
                </a:moveTo>
                <a:cubicBezTo>
                  <a:pt x="4" y="699"/>
                  <a:pt x="1" y="695"/>
                  <a:pt x="1" y="692"/>
                </a:cubicBezTo>
                <a:cubicBezTo>
                  <a:pt x="1" y="676"/>
                  <a:pt x="0" y="661"/>
                  <a:pt x="0" y="645"/>
                </a:cubicBezTo>
                <a:cubicBezTo>
                  <a:pt x="0" y="641"/>
                  <a:pt x="3" y="639"/>
                  <a:pt x="6" y="639"/>
                </a:cubicBezTo>
                <a:cubicBezTo>
                  <a:pt x="6" y="639"/>
                  <a:pt x="6" y="639"/>
                  <a:pt x="6" y="639"/>
                </a:cubicBezTo>
                <a:cubicBezTo>
                  <a:pt x="10" y="639"/>
                  <a:pt x="12" y="641"/>
                  <a:pt x="12" y="644"/>
                </a:cubicBezTo>
                <a:cubicBezTo>
                  <a:pt x="12" y="660"/>
                  <a:pt x="13" y="677"/>
                  <a:pt x="13" y="692"/>
                </a:cubicBezTo>
                <a:cubicBezTo>
                  <a:pt x="13" y="696"/>
                  <a:pt x="10" y="695"/>
                  <a:pt x="7" y="699"/>
                </a:cubicBezTo>
                <a:close/>
                <a:moveTo>
                  <a:pt x="6" y="603"/>
                </a:moveTo>
                <a:cubicBezTo>
                  <a:pt x="6" y="603"/>
                  <a:pt x="6" y="603"/>
                  <a:pt x="6" y="603"/>
                </a:cubicBezTo>
                <a:cubicBezTo>
                  <a:pt x="3" y="599"/>
                  <a:pt x="0" y="599"/>
                  <a:pt x="0" y="596"/>
                </a:cubicBezTo>
                <a:cubicBezTo>
                  <a:pt x="1" y="580"/>
                  <a:pt x="1" y="563"/>
                  <a:pt x="2" y="547"/>
                </a:cubicBezTo>
                <a:cubicBezTo>
                  <a:pt x="2" y="544"/>
                  <a:pt x="4" y="541"/>
                  <a:pt x="8" y="541"/>
                </a:cubicBezTo>
                <a:cubicBezTo>
                  <a:pt x="11" y="541"/>
                  <a:pt x="14" y="544"/>
                  <a:pt x="14" y="547"/>
                </a:cubicBezTo>
                <a:cubicBezTo>
                  <a:pt x="13" y="563"/>
                  <a:pt x="13" y="580"/>
                  <a:pt x="12" y="596"/>
                </a:cubicBezTo>
                <a:cubicBezTo>
                  <a:pt x="12" y="599"/>
                  <a:pt x="10" y="603"/>
                  <a:pt x="6" y="603"/>
                </a:cubicBezTo>
                <a:close/>
                <a:moveTo>
                  <a:pt x="9" y="505"/>
                </a:moveTo>
                <a:cubicBezTo>
                  <a:pt x="9" y="505"/>
                  <a:pt x="9" y="505"/>
                  <a:pt x="9" y="505"/>
                </a:cubicBezTo>
                <a:cubicBezTo>
                  <a:pt x="6" y="505"/>
                  <a:pt x="3" y="502"/>
                  <a:pt x="3" y="499"/>
                </a:cubicBezTo>
                <a:cubicBezTo>
                  <a:pt x="4" y="483"/>
                  <a:pt x="5" y="466"/>
                  <a:pt x="6" y="451"/>
                </a:cubicBezTo>
                <a:cubicBezTo>
                  <a:pt x="7" y="447"/>
                  <a:pt x="10" y="445"/>
                  <a:pt x="13" y="445"/>
                </a:cubicBezTo>
                <a:cubicBezTo>
                  <a:pt x="16" y="445"/>
                  <a:pt x="19" y="448"/>
                  <a:pt x="18" y="451"/>
                </a:cubicBezTo>
                <a:cubicBezTo>
                  <a:pt x="17" y="467"/>
                  <a:pt x="16" y="483"/>
                  <a:pt x="15" y="499"/>
                </a:cubicBezTo>
                <a:cubicBezTo>
                  <a:pt x="15" y="503"/>
                  <a:pt x="13" y="505"/>
                  <a:pt x="9" y="505"/>
                </a:cubicBezTo>
                <a:close/>
                <a:moveTo>
                  <a:pt x="16" y="409"/>
                </a:moveTo>
                <a:cubicBezTo>
                  <a:pt x="16" y="409"/>
                  <a:pt x="16" y="409"/>
                  <a:pt x="16" y="409"/>
                </a:cubicBezTo>
                <a:cubicBezTo>
                  <a:pt x="12" y="409"/>
                  <a:pt x="10" y="406"/>
                  <a:pt x="10" y="403"/>
                </a:cubicBezTo>
                <a:cubicBezTo>
                  <a:pt x="12" y="386"/>
                  <a:pt x="14" y="370"/>
                  <a:pt x="15" y="355"/>
                </a:cubicBezTo>
                <a:cubicBezTo>
                  <a:pt x="16" y="351"/>
                  <a:pt x="19" y="349"/>
                  <a:pt x="22" y="349"/>
                </a:cubicBezTo>
                <a:cubicBezTo>
                  <a:pt x="25" y="350"/>
                  <a:pt x="28" y="353"/>
                  <a:pt x="27" y="356"/>
                </a:cubicBezTo>
                <a:cubicBezTo>
                  <a:pt x="26" y="372"/>
                  <a:pt x="24" y="388"/>
                  <a:pt x="22" y="404"/>
                </a:cubicBezTo>
                <a:cubicBezTo>
                  <a:pt x="22" y="407"/>
                  <a:pt x="19" y="409"/>
                  <a:pt x="16" y="409"/>
                </a:cubicBezTo>
                <a:close/>
                <a:moveTo>
                  <a:pt x="28" y="314"/>
                </a:moveTo>
                <a:cubicBezTo>
                  <a:pt x="27" y="314"/>
                  <a:pt x="27" y="314"/>
                  <a:pt x="27" y="314"/>
                </a:cubicBezTo>
                <a:cubicBezTo>
                  <a:pt x="24" y="313"/>
                  <a:pt x="21" y="310"/>
                  <a:pt x="22" y="307"/>
                </a:cubicBezTo>
                <a:cubicBezTo>
                  <a:pt x="24" y="291"/>
                  <a:pt x="27" y="275"/>
                  <a:pt x="30" y="259"/>
                </a:cubicBezTo>
                <a:cubicBezTo>
                  <a:pt x="30" y="256"/>
                  <a:pt x="34" y="254"/>
                  <a:pt x="37" y="255"/>
                </a:cubicBezTo>
                <a:cubicBezTo>
                  <a:pt x="40" y="255"/>
                  <a:pt x="42" y="258"/>
                  <a:pt x="42" y="262"/>
                </a:cubicBezTo>
                <a:cubicBezTo>
                  <a:pt x="39" y="277"/>
                  <a:pt x="36" y="293"/>
                  <a:pt x="34" y="309"/>
                </a:cubicBezTo>
                <a:cubicBezTo>
                  <a:pt x="33" y="312"/>
                  <a:pt x="31" y="314"/>
                  <a:pt x="28" y="314"/>
                </a:cubicBezTo>
                <a:close/>
                <a:moveTo>
                  <a:pt x="45" y="219"/>
                </a:moveTo>
                <a:cubicBezTo>
                  <a:pt x="45" y="219"/>
                  <a:pt x="44" y="219"/>
                  <a:pt x="44" y="219"/>
                </a:cubicBezTo>
                <a:cubicBezTo>
                  <a:pt x="41" y="219"/>
                  <a:pt x="39" y="215"/>
                  <a:pt x="40" y="212"/>
                </a:cubicBezTo>
                <a:cubicBezTo>
                  <a:pt x="43" y="196"/>
                  <a:pt x="47" y="180"/>
                  <a:pt x="51" y="165"/>
                </a:cubicBezTo>
                <a:cubicBezTo>
                  <a:pt x="52" y="162"/>
                  <a:pt x="55" y="160"/>
                  <a:pt x="59" y="161"/>
                </a:cubicBezTo>
                <a:cubicBezTo>
                  <a:pt x="62" y="162"/>
                  <a:pt x="64" y="165"/>
                  <a:pt x="63" y="168"/>
                </a:cubicBezTo>
                <a:cubicBezTo>
                  <a:pt x="59" y="183"/>
                  <a:pt x="55" y="199"/>
                  <a:pt x="51" y="215"/>
                </a:cubicBezTo>
                <a:cubicBezTo>
                  <a:pt x="51" y="218"/>
                  <a:pt x="48" y="219"/>
                  <a:pt x="45" y="219"/>
                </a:cubicBezTo>
                <a:close/>
                <a:moveTo>
                  <a:pt x="71" y="127"/>
                </a:moveTo>
                <a:cubicBezTo>
                  <a:pt x="70" y="127"/>
                  <a:pt x="70" y="127"/>
                  <a:pt x="69" y="127"/>
                </a:cubicBezTo>
                <a:cubicBezTo>
                  <a:pt x="66" y="126"/>
                  <a:pt x="64" y="122"/>
                  <a:pt x="65" y="119"/>
                </a:cubicBezTo>
                <a:cubicBezTo>
                  <a:pt x="71" y="103"/>
                  <a:pt x="76" y="88"/>
                  <a:pt x="82" y="74"/>
                </a:cubicBezTo>
                <a:cubicBezTo>
                  <a:pt x="84" y="71"/>
                  <a:pt x="87" y="69"/>
                  <a:pt x="90" y="70"/>
                </a:cubicBezTo>
                <a:cubicBezTo>
                  <a:pt x="93" y="72"/>
                  <a:pt x="95" y="75"/>
                  <a:pt x="93" y="78"/>
                </a:cubicBezTo>
                <a:cubicBezTo>
                  <a:pt x="88" y="92"/>
                  <a:pt x="82" y="107"/>
                  <a:pt x="77" y="123"/>
                </a:cubicBezTo>
                <a:cubicBezTo>
                  <a:pt x="76" y="125"/>
                  <a:pt x="73" y="127"/>
                  <a:pt x="71" y="127"/>
                </a:cubicBezTo>
                <a:close/>
                <a:moveTo>
                  <a:pt x="108" y="39"/>
                </a:moveTo>
                <a:cubicBezTo>
                  <a:pt x="107" y="39"/>
                  <a:pt x="106" y="38"/>
                  <a:pt x="106" y="38"/>
                </a:cubicBezTo>
                <a:cubicBezTo>
                  <a:pt x="103" y="36"/>
                  <a:pt x="101" y="33"/>
                  <a:pt x="103" y="30"/>
                </a:cubicBezTo>
                <a:cubicBezTo>
                  <a:pt x="108" y="21"/>
                  <a:pt x="113" y="12"/>
                  <a:pt x="118" y="4"/>
                </a:cubicBezTo>
                <a:cubicBezTo>
                  <a:pt x="120" y="1"/>
                  <a:pt x="123" y="0"/>
                  <a:pt x="126" y="2"/>
                </a:cubicBezTo>
                <a:cubicBezTo>
                  <a:pt x="129" y="4"/>
                  <a:pt x="130" y="7"/>
                  <a:pt x="128" y="10"/>
                </a:cubicBezTo>
                <a:cubicBezTo>
                  <a:pt x="123" y="18"/>
                  <a:pt x="118" y="27"/>
                  <a:pt x="114" y="35"/>
                </a:cubicBezTo>
                <a:cubicBezTo>
                  <a:pt x="113" y="37"/>
                  <a:pt x="110" y="39"/>
                  <a:pt x="108" y="39"/>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9" name="Freeform 147"/>
          <p:cNvSpPr>
            <a:spLocks noEditPoints="1"/>
          </p:cNvSpPr>
          <p:nvPr/>
        </p:nvSpPr>
        <p:spPr bwMode="auto">
          <a:xfrm>
            <a:off x="5779559" y="2808818"/>
            <a:ext cx="1642533" cy="2512484"/>
          </a:xfrm>
          <a:custGeom>
            <a:avLst/>
            <a:gdLst/>
            <a:ahLst/>
            <a:cxnLst>
              <a:cxn ang="0">
                <a:pos x="5" y="1217"/>
              </a:cxn>
              <a:cxn ang="0">
                <a:pos x="54" y="1210"/>
              </a:cxn>
              <a:cxn ang="0">
                <a:pos x="95" y="1189"/>
              </a:cxn>
              <a:cxn ang="0">
                <a:pos x="135" y="1156"/>
              </a:cxn>
              <a:cxn ang="0">
                <a:pos x="98" y="1189"/>
              </a:cxn>
              <a:cxn ang="0">
                <a:pos x="174" y="1141"/>
              </a:cxn>
              <a:cxn ang="0">
                <a:pos x="226" y="1110"/>
              </a:cxn>
              <a:cxn ang="0">
                <a:pos x="180" y="1144"/>
              </a:cxn>
              <a:cxn ang="0">
                <a:pos x="258" y="1082"/>
              </a:cxn>
              <a:cxn ang="0">
                <a:pos x="304" y="1064"/>
              </a:cxn>
              <a:cxn ang="0">
                <a:pos x="339" y="1037"/>
              </a:cxn>
              <a:cxn ang="0">
                <a:pos x="373" y="996"/>
              </a:cxn>
              <a:cxn ang="0">
                <a:pos x="343" y="1035"/>
              </a:cxn>
              <a:cxn ang="0">
                <a:pos x="409" y="974"/>
              </a:cxn>
              <a:cxn ang="0">
                <a:pos x="453" y="933"/>
              </a:cxn>
              <a:cxn ang="0">
                <a:pos x="413" y="976"/>
              </a:cxn>
              <a:cxn ang="0">
                <a:pos x="479" y="899"/>
              </a:cxn>
              <a:cxn ang="0">
                <a:pos x="521" y="873"/>
              </a:cxn>
              <a:cxn ang="0">
                <a:pos x="548" y="839"/>
              </a:cxn>
              <a:cxn ang="0">
                <a:pos x="573" y="791"/>
              </a:cxn>
              <a:cxn ang="0">
                <a:pos x="552" y="836"/>
              </a:cxn>
              <a:cxn ang="0">
                <a:pos x="603" y="761"/>
              </a:cxn>
              <a:cxn ang="0">
                <a:pos x="637" y="712"/>
              </a:cxn>
              <a:cxn ang="0">
                <a:pos x="607" y="763"/>
              </a:cxn>
              <a:cxn ang="0">
                <a:pos x="653" y="673"/>
              </a:cxn>
              <a:cxn ang="0">
                <a:pos x="687" y="637"/>
              </a:cxn>
              <a:cxn ang="0">
                <a:pos x="703" y="597"/>
              </a:cxn>
              <a:cxn ang="0">
                <a:pos x="717" y="545"/>
              </a:cxn>
              <a:cxn ang="0">
                <a:pos x="708" y="593"/>
              </a:cxn>
              <a:cxn ang="0">
                <a:pos x="737" y="508"/>
              </a:cxn>
              <a:cxn ang="0">
                <a:pos x="756" y="451"/>
              </a:cxn>
              <a:cxn ang="0">
                <a:pos x="739" y="508"/>
              </a:cxn>
              <a:cxn ang="0">
                <a:pos x="761" y="409"/>
              </a:cxn>
              <a:cxn ang="0">
                <a:pos x="784" y="365"/>
              </a:cxn>
              <a:cxn ang="0">
                <a:pos x="786" y="322"/>
              </a:cxn>
              <a:cxn ang="0">
                <a:pos x="786" y="268"/>
              </a:cxn>
              <a:cxn ang="0">
                <a:pos x="792" y="317"/>
              </a:cxn>
              <a:cxn ang="0">
                <a:pos x="796" y="227"/>
              </a:cxn>
              <a:cxn ang="0">
                <a:pos x="798" y="167"/>
              </a:cxn>
              <a:cxn ang="0">
                <a:pos x="802" y="221"/>
              </a:cxn>
              <a:cxn ang="0">
                <a:pos x="792" y="125"/>
              </a:cxn>
              <a:cxn ang="0">
                <a:pos x="802" y="77"/>
              </a:cxn>
              <a:cxn ang="0">
                <a:pos x="792" y="35"/>
              </a:cxn>
              <a:cxn ang="0">
                <a:pos x="789" y="0"/>
              </a:cxn>
              <a:cxn ang="0">
                <a:pos x="793" y="35"/>
              </a:cxn>
            </a:cxnLst>
            <a:rect l="0" t="0" r="r" b="b"/>
            <a:pathLst>
              <a:path w="804" h="1229">
                <a:moveTo>
                  <a:pt x="7" y="1229"/>
                </a:moveTo>
                <a:cubicBezTo>
                  <a:pt x="5" y="1229"/>
                  <a:pt x="2" y="1228"/>
                  <a:pt x="1" y="1225"/>
                </a:cubicBezTo>
                <a:cubicBezTo>
                  <a:pt x="0" y="1222"/>
                  <a:pt x="2" y="1219"/>
                  <a:pt x="5" y="1217"/>
                </a:cubicBezTo>
                <a:cubicBezTo>
                  <a:pt x="5" y="1217"/>
                  <a:pt x="22" y="1211"/>
                  <a:pt x="49" y="1199"/>
                </a:cubicBezTo>
                <a:cubicBezTo>
                  <a:pt x="52" y="1197"/>
                  <a:pt x="56" y="1199"/>
                  <a:pt x="57" y="1202"/>
                </a:cubicBezTo>
                <a:cubicBezTo>
                  <a:pt x="58" y="1205"/>
                  <a:pt x="57" y="1208"/>
                  <a:pt x="54" y="1210"/>
                </a:cubicBezTo>
                <a:cubicBezTo>
                  <a:pt x="26" y="1222"/>
                  <a:pt x="10" y="1228"/>
                  <a:pt x="9" y="1229"/>
                </a:cubicBezTo>
                <a:cubicBezTo>
                  <a:pt x="8" y="1229"/>
                  <a:pt x="8" y="1229"/>
                  <a:pt x="7" y="1229"/>
                </a:cubicBezTo>
                <a:close/>
                <a:moveTo>
                  <a:pt x="95" y="1189"/>
                </a:moveTo>
                <a:cubicBezTo>
                  <a:pt x="93" y="1189"/>
                  <a:pt x="91" y="1188"/>
                  <a:pt x="90" y="1186"/>
                </a:cubicBezTo>
                <a:cubicBezTo>
                  <a:pt x="88" y="1183"/>
                  <a:pt x="89" y="1180"/>
                  <a:pt x="92" y="1178"/>
                </a:cubicBezTo>
                <a:cubicBezTo>
                  <a:pt x="106" y="1171"/>
                  <a:pt x="121" y="1164"/>
                  <a:pt x="135" y="1156"/>
                </a:cubicBezTo>
                <a:cubicBezTo>
                  <a:pt x="138" y="1154"/>
                  <a:pt x="141" y="1155"/>
                  <a:pt x="143" y="1158"/>
                </a:cubicBezTo>
                <a:cubicBezTo>
                  <a:pt x="145" y="1161"/>
                  <a:pt x="143" y="1165"/>
                  <a:pt x="141" y="1166"/>
                </a:cubicBezTo>
                <a:cubicBezTo>
                  <a:pt x="126" y="1174"/>
                  <a:pt x="112" y="1182"/>
                  <a:pt x="98" y="1189"/>
                </a:cubicBezTo>
                <a:cubicBezTo>
                  <a:pt x="97" y="1189"/>
                  <a:pt x="96" y="1189"/>
                  <a:pt x="95" y="1189"/>
                </a:cubicBezTo>
                <a:close/>
                <a:moveTo>
                  <a:pt x="180" y="1144"/>
                </a:moveTo>
                <a:cubicBezTo>
                  <a:pt x="178" y="1144"/>
                  <a:pt x="176" y="1143"/>
                  <a:pt x="174" y="1141"/>
                </a:cubicBezTo>
                <a:cubicBezTo>
                  <a:pt x="173" y="1138"/>
                  <a:pt x="174" y="1134"/>
                  <a:pt x="177" y="1132"/>
                </a:cubicBezTo>
                <a:cubicBezTo>
                  <a:pt x="190" y="1124"/>
                  <a:pt x="204" y="1116"/>
                  <a:pt x="218" y="1108"/>
                </a:cubicBezTo>
                <a:cubicBezTo>
                  <a:pt x="220" y="1106"/>
                  <a:pt x="224" y="1107"/>
                  <a:pt x="226" y="1110"/>
                </a:cubicBezTo>
                <a:cubicBezTo>
                  <a:pt x="228" y="1112"/>
                  <a:pt x="227" y="1116"/>
                  <a:pt x="224" y="1118"/>
                </a:cubicBezTo>
                <a:cubicBezTo>
                  <a:pt x="210" y="1126"/>
                  <a:pt x="196" y="1135"/>
                  <a:pt x="183" y="1143"/>
                </a:cubicBezTo>
                <a:cubicBezTo>
                  <a:pt x="182" y="1143"/>
                  <a:pt x="181" y="1144"/>
                  <a:pt x="180" y="1144"/>
                </a:cubicBezTo>
                <a:close/>
                <a:moveTo>
                  <a:pt x="261" y="1093"/>
                </a:moveTo>
                <a:cubicBezTo>
                  <a:pt x="259" y="1093"/>
                  <a:pt x="257" y="1092"/>
                  <a:pt x="256" y="1090"/>
                </a:cubicBezTo>
                <a:cubicBezTo>
                  <a:pt x="254" y="1087"/>
                  <a:pt x="255" y="1083"/>
                  <a:pt x="258" y="1082"/>
                </a:cubicBezTo>
                <a:cubicBezTo>
                  <a:pt x="271" y="1073"/>
                  <a:pt x="284" y="1063"/>
                  <a:pt x="297" y="1054"/>
                </a:cubicBezTo>
                <a:cubicBezTo>
                  <a:pt x="300" y="1052"/>
                  <a:pt x="304" y="1053"/>
                  <a:pt x="306" y="1056"/>
                </a:cubicBezTo>
                <a:cubicBezTo>
                  <a:pt x="307" y="1058"/>
                  <a:pt x="307" y="1062"/>
                  <a:pt x="304" y="1064"/>
                </a:cubicBezTo>
                <a:cubicBezTo>
                  <a:pt x="291" y="1073"/>
                  <a:pt x="278" y="1083"/>
                  <a:pt x="264" y="1092"/>
                </a:cubicBezTo>
                <a:cubicBezTo>
                  <a:pt x="263" y="1092"/>
                  <a:pt x="262" y="1093"/>
                  <a:pt x="261" y="1093"/>
                </a:cubicBezTo>
                <a:close/>
                <a:moveTo>
                  <a:pt x="339" y="1037"/>
                </a:moveTo>
                <a:cubicBezTo>
                  <a:pt x="337" y="1037"/>
                  <a:pt x="336" y="1036"/>
                  <a:pt x="334" y="1034"/>
                </a:cubicBezTo>
                <a:cubicBezTo>
                  <a:pt x="332" y="1032"/>
                  <a:pt x="333" y="1028"/>
                  <a:pt x="336" y="1026"/>
                </a:cubicBezTo>
                <a:cubicBezTo>
                  <a:pt x="348" y="1016"/>
                  <a:pt x="361" y="1006"/>
                  <a:pt x="373" y="996"/>
                </a:cubicBezTo>
                <a:cubicBezTo>
                  <a:pt x="376" y="994"/>
                  <a:pt x="379" y="994"/>
                  <a:pt x="382" y="997"/>
                </a:cubicBezTo>
                <a:cubicBezTo>
                  <a:pt x="384" y="999"/>
                  <a:pt x="383" y="1003"/>
                  <a:pt x="381" y="1005"/>
                </a:cubicBezTo>
                <a:cubicBezTo>
                  <a:pt x="368" y="1015"/>
                  <a:pt x="356" y="1025"/>
                  <a:pt x="343" y="1035"/>
                </a:cubicBezTo>
                <a:cubicBezTo>
                  <a:pt x="342" y="1036"/>
                  <a:pt x="341" y="1037"/>
                  <a:pt x="339" y="1037"/>
                </a:cubicBezTo>
                <a:close/>
                <a:moveTo>
                  <a:pt x="413" y="976"/>
                </a:moveTo>
                <a:cubicBezTo>
                  <a:pt x="412" y="976"/>
                  <a:pt x="410" y="975"/>
                  <a:pt x="409" y="974"/>
                </a:cubicBezTo>
                <a:cubicBezTo>
                  <a:pt x="407" y="971"/>
                  <a:pt x="407" y="967"/>
                  <a:pt x="409" y="965"/>
                </a:cubicBezTo>
                <a:cubicBezTo>
                  <a:pt x="421" y="955"/>
                  <a:pt x="433" y="944"/>
                  <a:pt x="445" y="933"/>
                </a:cubicBezTo>
                <a:cubicBezTo>
                  <a:pt x="447" y="931"/>
                  <a:pt x="451" y="931"/>
                  <a:pt x="453" y="933"/>
                </a:cubicBezTo>
                <a:cubicBezTo>
                  <a:pt x="456" y="935"/>
                  <a:pt x="455" y="939"/>
                  <a:pt x="453" y="942"/>
                </a:cubicBezTo>
                <a:cubicBezTo>
                  <a:pt x="441" y="952"/>
                  <a:pt x="429" y="963"/>
                  <a:pt x="417" y="974"/>
                </a:cubicBezTo>
                <a:cubicBezTo>
                  <a:pt x="416" y="975"/>
                  <a:pt x="415" y="976"/>
                  <a:pt x="413" y="976"/>
                </a:cubicBezTo>
                <a:close/>
                <a:moveTo>
                  <a:pt x="483" y="910"/>
                </a:moveTo>
                <a:cubicBezTo>
                  <a:pt x="482" y="910"/>
                  <a:pt x="480" y="909"/>
                  <a:pt x="479" y="908"/>
                </a:cubicBezTo>
                <a:cubicBezTo>
                  <a:pt x="477" y="905"/>
                  <a:pt x="477" y="902"/>
                  <a:pt x="479" y="899"/>
                </a:cubicBezTo>
                <a:cubicBezTo>
                  <a:pt x="490" y="888"/>
                  <a:pt x="501" y="876"/>
                  <a:pt x="512" y="865"/>
                </a:cubicBezTo>
                <a:cubicBezTo>
                  <a:pt x="514" y="862"/>
                  <a:pt x="518" y="862"/>
                  <a:pt x="520" y="864"/>
                </a:cubicBezTo>
                <a:cubicBezTo>
                  <a:pt x="523" y="866"/>
                  <a:pt x="523" y="870"/>
                  <a:pt x="521" y="873"/>
                </a:cubicBezTo>
                <a:cubicBezTo>
                  <a:pt x="510" y="884"/>
                  <a:pt x="499" y="896"/>
                  <a:pt x="488" y="908"/>
                </a:cubicBezTo>
                <a:cubicBezTo>
                  <a:pt x="486" y="909"/>
                  <a:pt x="485" y="910"/>
                  <a:pt x="483" y="910"/>
                </a:cubicBezTo>
                <a:close/>
                <a:moveTo>
                  <a:pt x="548" y="839"/>
                </a:moveTo>
                <a:cubicBezTo>
                  <a:pt x="546" y="839"/>
                  <a:pt x="545" y="838"/>
                  <a:pt x="544" y="837"/>
                </a:cubicBezTo>
                <a:cubicBezTo>
                  <a:pt x="541" y="835"/>
                  <a:pt x="541" y="831"/>
                  <a:pt x="543" y="829"/>
                </a:cubicBezTo>
                <a:cubicBezTo>
                  <a:pt x="553" y="816"/>
                  <a:pt x="564" y="804"/>
                  <a:pt x="573" y="791"/>
                </a:cubicBezTo>
                <a:cubicBezTo>
                  <a:pt x="575" y="789"/>
                  <a:pt x="579" y="788"/>
                  <a:pt x="582" y="790"/>
                </a:cubicBezTo>
                <a:cubicBezTo>
                  <a:pt x="584" y="792"/>
                  <a:pt x="585" y="796"/>
                  <a:pt x="583" y="799"/>
                </a:cubicBezTo>
                <a:cubicBezTo>
                  <a:pt x="573" y="811"/>
                  <a:pt x="563" y="824"/>
                  <a:pt x="552" y="836"/>
                </a:cubicBezTo>
                <a:cubicBezTo>
                  <a:pt x="551" y="838"/>
                  <a:pt x="550" y="839"/>
                  <a:pt x="548" y="839"/>
                </a:cubicBezTo>
                <a:close/>
                <a:moveTo>
                  <a:pt x="607" y="763"/>
                </a:moveTo>
                <a:cubicBezTo>
                  <a:pt x="605" y="763"/>
                  <a:pt x="604" y="762"/>
                  <a:pt x="603" y="761"/>
                </a:cubicBezTo>
                <a:cubicBezTo>
                  <a:pt x="600" y="760"/>
                  <a:pt x="600" y="756"/>
                  <a:pt x="602" y="753"/>
                </a:cubicBezTo>
                <a:cubicBezTo>
                  <a:pt x="611" y="740"/>
                  <a:pt x="620" y="727"/>
                  <a:pt x="628" y="714"/>
                </a:cubicBezTo>
                <a:cubicBezTo>
                  <a:pt x="630" y="711"/>
                  <a:pt x="634" y="710"/>
                  <a:pt x="637" y="712"/>
                </a:cubicBezTo>
                <a:cubicBezTo>
                  <a:pt x="639" y="714"/>
                  <a:pt x="640" y="717"/>
                  <a:pt x="638" y="720"/>
                </a:cubicBezTo>
                <a:cubicBezTo>
                  <a:pt x="630" y="733"/>
                  <a:pt x="621" y="747"/>
                  <a:pt x="611" y="760"/>
                </a:cubicBezTo>
                <a:cubicBezTo>
                  <a:pt x="610" y="762"/>
                  <a:pt x="608" y="763"/>
                  <a:pt x="607" y="763"/>
                </a:cubicBezTo>
                <a:close/>
                <a:moveTo>
                  <a:pt x="658" y="682"/>
                </a:moveTo>
                <a:cubicBezTo>
                  <a:pt x="657" y="682"/>
                  <a:pt x="656" y="682"/>
                  <a:pt x="655" y="681"/>
                </a:cubicBezTo>
                <a:cubicBezTo>
                  <a:pt x="653" y="679"/>
                  <a:pt x="652" y="676"/>
                  <a:pt x="653" y="673"/>
                </a:cubicBezTo>
                <a:cubicBezTo>
                  <a:pt x="661" y="659"/>
                  <a:pt x="669" y="645"/>
                  <a:pt x="676" y="631"/>
                </a:cubicBezTo>
                <a:cubicBezTo>
                  <a:pt x="678" y="628"/>
                  <a:pt x="682" y="627"/>
                  <a:pt x="685" y="629"/>
                </a:cubicBezTo>
                <a:cubicBezTo>
                  <a:pt x="687" y="630"/>
                  <a:pt x="689" y="634"/>
                  <a:pt x="687" y="637"/>
                </a:cubicBezTo>
                <a:cubicBezTo>
                  <a:pt x="680" y="651"/>
                  <a:pt x="672" y="665"/>
                  <a:pt x="664" y="679"/>
                </a:cubicBezTo>
                <a:cubicBezTo>
                  <a:pt x="663" y="681"/>
                  <a:pt x="661" y="682"/>
                  <a:pt x="658" y="682"/>
                </a:cubicBezTo>
                <a:close/>
                <a:moveTo>
                  <a:pt x="703" y="597"/>
                </a:moveTo>
                <a:cubicBezTo>
                  <a:pt x="702" y="597"/>
                  <a:pt x="701" y="597"/>
                  <a:pt x="700" y="596"/>
                </a:cubicBezTo>
                <a:cubicBezTo>
                  <a:pt x="697" y="595"/>
                  <a:pt x="696" y="591"/>
                  <a:pt x="698" y="588"/>
                </a:cubicBezTo>
                <a:cubicBezTo>
                  <a:pt x="704" y="574"/>
                  <a:pt x="711" y="559"/>
                  <a:pt x="717" y="545"/>
                </a:cubicBezTo>
                <a:cubicBezTo>
                  <a:pt x="718" y="542"/>
                  <a:pt x="721" y="540"/>
                  <a:pt x="724" y="541"/>
                </a:cubicBezTo>
                <a:cubicBezTo>
                  <a:pt x="728" y="543"/>
                  <a:pt x="729" y="546"/>
                  <a:pt x="728" y="549"/>
                </a:cubicBezTo>
                <a:cubicBezTo>
                  <a:pt x="722" y="564"/>
                  <a:pt x="715" y="579"/>
                  <a:pt x="708" y="593"/>
                </a:cubicBezTo>
                <a:cubicBezTo>
                  <a:pt x="707" y="596"/>
                  <a:pt x="705" y="597"/>
                  <a:pt x="703" y="597"/>
                </a:cubicBezTo>
                <a:close/>
                <a:moveTo>
                  <a:pt x="739" y="508"/>
                </a:moveTo>
                <a:cubicBezTo>
                  <a:pt x="739" y="508"/>
                  <a:pt x="738" y="508"/>
                  <a:pt x="737" y="508"/>
                </a:cubicBezTo>
                <a:cubicBezTo>
                  <a:pt x="734" y="507"/>
                  <a:pt x="733" y="503"/>
                  <a:pt x="734" y="500"/>
                </a:cubicBezTo>
                <a:cubicBezTo>
                  <a:pt x="739" y="485"/>
                  <a:pt x="744" y="470"/>
                  <a:pt x="749" y="455"/>
                </a:cubicBezTo>
                <a:cubicBezTo>
                  <a:pt x="750" y="452"/>
                  <a:pt x="753" y="450"/>
                  <a:pt x="756" y="451"/>
                </a:cubicBezTo>
                <a:cubicBezTo>
                  <a:pt x="759" y="452"/>
                  <a:pt x="761" y="455"/>
                  <a:pt x="760" y="458"/>
                </a:cubicBezTo>
                <a:cubicBezTo>
                  <a:pt x="755" y="474"/>
                  <a:pt x="750" y="489"/>
                  <a:pt x="745" y="504"/>
                </a:cubicBezTo>
                <a:cubicBezTo>
                  <a:pt x="744" y="507"/>
                  <a:pt x="742" y="508"/>
                  <a:pt x="739" y="508"/>
                </a:cubicBezTo>
                <a:close/>
                <a:moveTo>
                  <a:pt x="767" y="416"/>
                </a:moveTo>
                <a:cubicBezTo>
                  <a:pt x="767" y="416"/>
                  <a:pt x="766" y="416"/>
                  <a:pt x="766" y="416"/>
                </a:cubicBezTo>
                <a:cubicBezTo>
                  <a:pt x="762" y="415"/>
                  <a:pt x="760" y="412"/>
                  <a:pt x="761" y="409"/>
                </a:cubicBezTo>
                <a:cubicBezTo>
                  <a:pt x="765" y="394"/>
                  <a:pt x="769" y="378"/>
                  <a:pt x="772" y="362"/>
                </a:cubicBezTo>
                <a:cubicBezTo>
                  <a:pt x="772" y="359"/>
                  <a:pt x="776" y="357"/>
                  <a:pt x="779" y="358"/>
                </a:cubicBezTo>
                <a:cubicBezTo>
                  <a:pt x="782" y="358"/>
                  <a:pt x="784" y="362"/>
                  <a:pt x="784" y="365"/>
                </a:cubicBezTo>
                <a:cubicBezTo>
                  <a:pt x="780" y="381"/>
                  <a:pt x="777" y="396"/>
                  <a:pt x="773" y="412"/>
                </a:cubicBezTo>
                <a:cubicBezTo>
                  <a:pt x="772" y="415"/>
                  <a:pt x="770" y="416"/>
                  <a:pt x="767" y="416"/>
                </a:cubicBezTo>
                <a:close/>
                <a:moveTo>
                  <a:pt x="786" y="322"/>
                </a:moveTo>
                <a:cubicBezTo>
                  <a:pt x="785" y="322"/>
                  <a:pt x="785" y="322"/>
                  <a:pt x="785" y="322"/>
                </a:cubicBezTo>
                <a:cubicBezTo>
                  <a:pt x="782" y="322"/>
                  <a:pt x="780" y="319"/>
                  <a:pt x="780" y="316"/>
                </a:cubicBezTo>
                <a:cubicBezTo>
                  <a:pt x="782" y="300"/>
                  <a:pt x="785" y="284"/>
                  <a:pt x="786" y="268"/>
                </a:cubicBezTo>
                <a:cubicBezTo>
                  <a:pt x="787" y="265"/>
                  <a:pt x="790" y="263"/>
                  <a:pt x="793" y="263"/>
                </a:cubicBezTo>
                <a:cubicBezTo>
                  <a:pt x="796" y="263"/>
                  <a:pt x="799" y="266"/>
                  <a:pt x="798" y="270"/>
                </a:cubicBezTo>
                <a:cubicBezTo>
                  <a:pt x="796" y="286"/>
                  <a:pt x="794" y="302"/>
                  <a:pt x="792" y="317"/>
                </a:cubicBezTo>
                <a:cubicBezTo>
                  <a:pt x="792" y="320"/>
                  <a:pt x="789" y="322"/>
                  <a:pt x="786" y="322"/>
                </a:cubicBezTo>
                <a:close/>
                <a:moveTo>
                  <a:pt x="796" y="227"/>
                </a:moveTo>
                <a:cubicBezTo>
                  <a:pt x="796" y="227"/>
                  <a:pt x="796" y="227"/>
                  <a:pt x="796" y="227"/>
                </a:cubicBezTo>
                <a:cubicBezTo>
                  <a:pt x="793" y="227"/>
                  <a:pt x="790" y="224"/>
                  <a:pt x="790" y="221"/>
                </a:cubicBezTo>
                <a:cubicBezTo>
                  <a:pt x="791" y="205"/>
                  <a:pt x="792" y="189"/>
                  <a:pt x="792" y="173"/>
                </a:cubicBezTo>
                <a:cubicBezTo>
                  <a:pt x="792" y="170"/>
                  <a:pt x="795" y="167"/>
                  <a:pt x="798" y="167"/>
                </a:cubicBezTo>
                <a:cubicBezTo>
                  <a:pt x="798" y="167"/>
                  <a:pt x="798" y="167"/>
                  <a:pt x="798" y="167"/>
                </a:cubicBezTo>
                <a:cubicBezTo>
                  <a:pt x="802" y="167"/>
                  <a:pt x="804" y="170"/>
                  <a:pt x="804" y="173"/>
                </a:cubicBezTo>
                <a:cubicBezTo>
                  <a:pt x="804" y="189"/>
                  <a:pt x="803" y="206"/>
                  <a:pt x="802" y="221"/>
                </a:cubicBezTo>
                <a:cubicBezTo>
                  <a:pt x="802" y="225"/>
                  <a:pt x="799" y="227"/>
                  <a:pt x="796" y="227"/>
                </a:cubicBezTo>
                <a:close/>
                <a:moveTo>
                  <a:pt x="798" y="131"/>
                </a:moveTo>
                <a:cubicBezTo>
                  <a:pt x="795" y="131"/>
                  <a:pt x="792" y="129"/>
                  <a:pt x="792" y="125"/>
                </a:cubicBezTo>
                <a:cubicBezTo>
                  <a:pt x="792" y="110"/>
                  <a:pt x="791" y="94"/>
                  <a:pt x="790" y="78"/>
                </a:cubicBezTo>
                <a:cubicBezTo>
                  <a:pt x="790" y="74"/>
                  <a:pt x="792" y="71"/>
                  <a:pt x="796" y="71"/>
                </a:cubicBezTo>
                <a:cubicBezTo>
                  <a:pt x="799" y="71"/>
                  <a:pt x="802" y="74"/>
                  <a:pt x="802" y="77"/>
                </a:cubicBezTo>
                <a:cubicBezTo>
                  <a:pt x="803" y="93"/>
                  <a:pt x="804" y="109"/>
                  <a:pt x="804" y="125"/>
                </a:cubicBezTo>
                <a:cubicBezTo>
                  <a:pt x="804" y="128"/>
                  <a:pt x="802" y="131"/>
                  <a:pt x="798" y="131"/>
                </a:cubicBezTo>
                <a:close/>
                <a:moveTo>
                  <a:pt x="792" y="35"/>
                </a:moveTo>
                <a:cubicBezTo>
                  <a:pt x="789" y="35"/>
                  <a:pt x="787" y="33"/>
                  <a:pt x="786" y="30"/>
                </a:cubicBezTo>
                <a:cubicBezTo>
                  <a:pt x="785" y="22"/>
                  <a:pt x="785" y="15"/>
                  <a:pt x="784" y="7"/>
                </a:cubicBezTo>
                <a:cubicBezTo>
                  <a:pt x="783" y="3"/>
                  <a:pt x="786" y="0"/>
                  <a:pt x="789" y="0"/>
                </a:cubicBezTo>
                <a:cubicBezTo>
                  <a:pt x="792" y="0"/>
                  <a:pt x="795" y="2"/>
                  <a:pt x="796" y="5"/>
                </a:cubicBezTo>
                <a:cubicBezTo>
                  <a:pt x="796" y="13"/>
                  <a:pt x="797" y="21"/>
                  <a:pt x="798" y="29"/>
                </a:cubicBezTo>
                <a:cubicBezTo>
                  <a:pt x="798" y="32"/>
                  <a:pt x="796" y="35"/>
                  <a:pt x="793" y="35"/>
                </a:cubicBezTo>
                <a:lnTo>
                  <a:pt x="792" y="35"/>
                </a:lnTo>
                <a:close/>
              </a:path>
            </a:pathLst>
          </a:custGeom>
          <a:solidFill>
            <a:schemeClr val="accent6"/>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10" name="Freeform 148"/>
          <p:cNvSpPr>
            <a:spLocks noEditPoints="1"/>
          </p:cNvSpPr>
          <p:nvPr/>
        </p:nvSpPr>
        <p:spPr bwMode="auto">
          <a:xfrm>
            <a:off x="5047192" y="3913718"/>
            <a:ext cx="874184" cy="1384300"/>
          </a:xfrm>
          <a:custGeom>
            <a:avLst/>
            <a:gdLst/>
            <a:ahLst/>
            <a:cxnLst>
              <a:cxn ang="0">
                <a:pos x="416" y="672"/>
              </a:cxn>
              <a:cxn ang="0">
                <a:pos x="417" y="618"/>
              </a:cxn>
              <a:cxn ang="0">
                <a:pos x="428" y="672"/>
              </a:cxn>
              <a:cxn ang="0">
                <a:pos x="422" y="678"/>
              </a:cxn>
              <a:cxn ang="0">
                <a:pos x="405" y="578"/>
              </a:cxn>
              <a:cxn ang="0">
                <a:pos x="400" y="524"/>
              </a:cxn>
              <a:cxn ang="0">
                <a:pos x="417" y="576"/>
              </a:cxn>
              <a:cxn ang="0">
                <a:pos x="411" y="583"/>
              </a:cxn>
              <a:cxn ang="0">
                <a:pos x="383" y="485"/>
              </a:cxn>
              <a:cxn ang="0">
                <a:pos x="371" y="432"/>
              </a:cxn>
              <a:cxn ang="0">
                <a:pos x="394" y="482"/>
              </a:cxn>
              <a:cxn ang="0">
                <a:pos x="389" y="490"/>
              </a:cxn>
              <a:cxn ang="0">
                <a:pos x="350" y="396"/>
              </a:cxn>
              <a:cxn ang="0">
                <a:pos x="331" y="345"/>
              </a:cxn>
              <a:cxn ang="0">
                <a:pos x="361" y="391"/>
              </a:cxn>
              <a:cxn ang="0">
                <a:pos x="355" y="400"/>
              </a:cxn>
              <a:cxn ang="0">
                <a:pos x="306" y="312"/>
              </a:cxn>
              <a:cxn ang="0">
                <a:pos x="282" y="263"/>
              </a:cxn>
              <a:cxn ang="0">
                <a:pos x="316" y="305"/>
              </a:cxn>
              <a:cxn ang="0">
                <a:pos x="311" y="315"/>
              </a:cxn>
              <a:cxn ang="0">
                <a:pos x="252" y="233"/>
              </a:cxn>
              <a:cxn ang="0">
                <a:pos x="223" y="187"/>
              </a:cxn>
              <a:cxn ang="0">
                <a:pos x="262" y="225"/>
              </a:cxn>
              <a:cxn ang="0">
                <a:pos x="257" y="235"/>
              </a:cxn>
              <a:cxn ang="0">
                <a:pos x="190" y="160"/>
              </a:cxn>
              <a:cxn ang="0">
                <a:pos x="156" y="118"/>
              </a:cxn>
              <a:cxn ang="0">
                <a:pos x="199" y="152"/>
              </a:cxn>
              <a:cxn ang="0">
                <a:pos x="195" y="162"/>
              </a:cxn>
              <a:cxn ang="0">
                <a:pos x="121" y="95"/>
              </a:cxn>
              <a:cxn ang="0">
                <a:pos x="82" y="57"/>
              </a:cxn>
              <a:cxn ang="0">
                <a:pos x="129" y="86"/>
              </a:cxn>
              <a:cxn ang="0">
                <a:pos x="125" y="96"/>
              </a:cxn>
              <a:cxn ang="0">
                <a:pos x="45" y="37"/>
              </a:cxn>
              <a:cxn ang="0">
                <a:pos x="2" y="4"/>
              </a:cxn>
              <a:cxn ang="0">
                <a:pos x="51" y="27"/>
              </a:cxn>
              <a:cxn ang="0">
                <a:pos x="48" y="38"/>
              </a:cxn>
            </a:cxnLst>
            <a:rect l="0" t="0" r="r" b="b"/>
            <a:pathLst>
              <a:path w="428" h="678">
                <a:moveTo>
                  <a:pt x="422" y="678"/>
                </a:moveTo>
                <a:cubicBezTo>
                  <a:pt x="419" y="678"/>
                  <a:pt x="416" y="676"/>
                  <a:pt x="416" y="672"/>
                </a:cubicBezTo>
                <a:cubicBezTo>
                  <a:pt x="415" y="656"/>
                  <a:pt x="414" y="641"/>
                  <a:pt x="412" y="625"/>
                </a:cubicBezTo>
                <a:cubicBezTo>
                  <a:pt x="412" y="622"/>
                  <a:pt x="414" y="619"/>
                  <a:pt x="417" y="618"/>
                </a:cubicBezTo>
                <a:cubicBezTo>
                  <a:pt x="421" y="618"/>
                  <a:pt x="424" y="620"/>
                  <a:pt x="424" y="623"/>
                </a:cubicBezTo>
                <a:cubicBezTo>
                  <a:pt x="426" y="639"/>
                  <a:pt x="427" y="656"/>
                  <a:pt x="428" y="672"/>
                </a:cubicBezTo>
                <a:cubicBezTo>
                  <a:pt x="428" y="675"/>
                  <a:pt x="426" y="678"/>
                  <a:pt x="423" y="678"/>
                </a:cubicBezTo>
                <a:lnTo>
                  <a:pt x="422" y="678"/>
                </a:lnTo>
                <a:close/>
                <a:moveTo>
                  <a:pt x="411" y="583"/>
                </a:moveTo>
                <a:cubicBezTo>
                  <a:pt x="408" y="583"/>
                  <a:pt x="406" y="581"/>
                  <a:pt x="405" y="578"/>
                </a:cubicBezTo>
                <a:cubicBezTo>
                  <a:pt x="402" y="562"/>
                  <a:pt x="399" y="547"/>
                  <a:pt x="395" y="531"/>
                </a:cubicBezTo>
                <a:cubicBezTo>
                  <a:pt x="395" y="528"/>
                  <a:pt x="397" y="525"/>
                  <a:pt x="400" y="524"/>
                </a:cubicBezTo>
                <a:cubicBezTo>
                  <a:pt x="403" y="523"/>
                  <a:pt x="406" y="525"/>
                  <a:pt x="407" y="528"/>
                </a:cubicBezTo>
                <a:cubicBezTo>
                  <a:pt x="411" y="544"/>
                  <a:pt x="414" y="560"/>
                  <a:pt x="417" y="576"/>
                </a:cubicBezTo>
                <a:cubicBezTo>
                  <a:pt x="418" y="579"/>
                  <a:pt x="415" y="582"/>
                  <a:pt x="412" y="583"/>
                </a:cubicBezTo>
                <a:lnTo>
                  <a:pt x="411" y="583"/>
                </a:lnTo>
                <a:close/>
                <a:moveTo>
                  <a:pt x="389" y="490"/>
                </a:moveTo>
                <a:cubicBezTo>
                  <a:pt x="386" y="490"/>
                  <a:pt x="384" y="488"/>
                  <a:pt x="383" y="485"/>
                </a:cubicBezTo>
                <a:cubicBezTo>
                  <a:pt x="378" y="470"/>
                  <a:pt x="373" y="455"/>
                  <a:pt x="368" y="440"/>
                </a:cubicBezTo>
                <a:cubicBezTo>
                  <a:pt x="366" y="437"/>
                  <a:pt x="368" y="434"/>
                  <a:pt x="371" y="432"/>
                </a:cubicBezTo>
                <a:cubicBezTo>
                  <a:pt x="374" y="431"/>
                  <a:pt x="378" y="433"/>
                  <a:pt x="379" y="436"/>
                </a:cubicBezTo>
                <a:cubicBezTo>
                  <a:pt x="384" y="451"/>
                  <a:pt x="390" y="466"/>
                  <a:pt x="394" y="482"/>
                </a:cubicBezTo>
                <a:cubicBezTo>
                  <a:pt x="395" y="485"/>
                  <a:pt x="394" y="488"/>
                  <a:pt x="390" y="489"/>
                </a:cubicBezTo>
                <a:cubicBezTo>
                  <a:pt x="390" y="489"/>
                  <a:pt x="389" y="490"/>
                  <a:pt x="389" y="490"/>
                </a:cubicBezTo>
                <a:close/>
                <a:moveTo>
                  <a:pt x="355" y="400"/>
                </a:moveTo>
                <a:cubicBezTo>
                  <a:pt x="353" y="400"/>
                  <a:pt x="351" y="398"/>
                  <a:pt x="350" y="396"/>
                </a:cubicBezTo>
                <a:cubicBezTo>
                  <a:pt x="343" y="382"/>
                  <a:pt x="336" y="367"/>
                  <a:pt x="329" y="353"/>
                </a:cubicBezTo>
                <a:cubicBezTo>
                  <a:pt x="327" y="350"/>
                  <a:pt x="329" y="347"/>
                  <a:pt x="331" y="345"/>
                </a:cubicBezTo>
                <a:cubicBezTo>
                  <a:pt x="334" y="344"/>
                  <a:pt x="338" y="345"/>
                  <a:pt x="340" y="348"/>
                </a:cubicBezTo>
                <a:cubicBezTo>
                  <a:pt x="347" y="362"/>
                  <a:pt x="354" y="377"/>
                  <a:pt x="361" y="391"/>
                </a:cubicBezTo>
                <a:cubicBezTo>
                  <a:pt x="362" y="394"/>
                  <a:pt x="361" y="398"/>
                  <a:pt x="357" y="399"/>
                </a:cubicBezTo>
                <a:cubicBezTo>
                  <a:pt x="357" y="400"/>
                  <a:pt x="356" y="400"/>
                  <a:pt x="355" y="400"/>
                </a:cubicBezTo>
                <a:close/>
                <a:moveTo>
                  <a:pt x="311" y="315"/>
                </a:moveTo>
                <a:cubicBezTo>
                  <a:pt x="309" y="315"/>
                  <a:pt x="307" y="314"/>
                  <a:pt x="306" y="312"/>
                </a:cubicBezTo>
                <a:cubicBezTo>
                  <a:pt x="298" y="298"/>
                  <a:pt x="289" y="285"/>
                  <a:pt x="280" y="271"/>
                </a:cubicBezTo>
                <a:cubicBezTo>
                  <a:pt x="278" y="269"/>
                  <a:pt x="279" y="265"/>
                  <a:pt x="282" y="263"/>
                </a:cubicBezTo>
                <a:cubicBezTo>
                  <a:pt x="284" y="261"/>
                  <a:pt x="288" y="262"/>
                  <a:pt x="290" y="265"/>
                </a:cubicBezTo>
                <a:cubicBezTo>
                  <a:pt x="299" y="278"/>
                  <a:pt x="308" y="292"/>
                  <a:pt x="316" y="305"/>
                </a:cubicBezTo>
                <a:cubicBezTo>
                  <a:pt x="318" y="308"/>
                  <a:pt x="317" y="312"/>
                  <a:pt x="314" y="314"/>
                </a:cubicBezTo>
                <a:cubicBezTo>
                  <a:pt x="313" y="314"/>
                  <a:pt x="312" y="315"/>
                  <a:pt x="311" y="315"/>
                </a:cubicBezTo>
                <a:close/>
                <a:moveTo>
                  <a:pt x="257" y="235"/>
                </a:moveTo>
                <a:cubicBezTo>
                  <a:pt x="255" y="235"/>
                  <a:pt x="253" y="234"/>
                  <a:pt x="252" y="233"/>
                </a:cubicBezTo>
                <a:cubicBezTo>
                  <a:pt x="243" y="220"/>
                  <a:pt x="233" y="208"/>
                  <a:pt x="222" y="196"/>
                </a:cubicBezTo>
                <a:cubicBezTo>
                  <a:pt x="220" y="193"/>
                  <a:pt x="220" y="189"/>
                  <a:pt x="223" y="187"/>
                </a:cubicBezTo>
                <a:cubicBezTo>
                  <a:pt x="225" y="185"/>
                  <a:pt x="229" y="185"/>
                  <a:pt x="231" y="188"/>
                </a:cubicBezTo>
                <a:cubicBezTo>
                  <a:pt x="242" y="200"/>
                  <a:pt x="252" y="213"/>
                  <a:pt x="262" y="225"/>
                </a:cubicBezTo>
                <a:cubicBezTo>
                  <a:pt x="264" y="228"/>
                  <a:pt x="263" y="232"/>
                  <a:pt x="261" y="234"/>
                </a:cubicBezTo>
                <a:cubicBezTo>
                  <a:pt x="260" y="235"/>
                  <a:pt x="258" y="235"/>
                  <a:pt x="257" y="235"/>
                </a:cubicBezTo>
                <a:close/>
                <a:moveTo>
                  <a:pt x="195" y="162"/>
                </a:moveTo>
                <a:cubicBezTo>
                  <a:pt x="193" y="162"/>
                  <a:pt x="191" y="162"/>
                  <a:pt x="190" y="160"/>
                </a:cubicBezTo>
                <a:cubicBezTo>
                  <a:pt x="179" y="149"/>
                  <a:pt x="168" y="138"/>
                  <a:pt x="156" y="127"/>
                </a:cubicBezTo>
                <a:cubicBezTo>
                  <a:pt x="154" y="124"/>
                  <a:pt x="154" y="121"/>
                  <a:pt x="156" y="118"/>
                </a:cubicBezTo>
                <a:cubicBezTo>
                  <a:pt x="158" y="116"/>
                  <a:pt x="162" y="116"/>
                  <a:pt x="165" y="118"/>
                </a:cubicBezTo>
                <a:cubicBezTo>
                  <a:pt x="176" y="129"/>
                  <a:pt x="188" y="140"/>
                  <a:pt x="199" y="152"/>
                </a:cubicBezTo>
                <a:cubicBezTo>
                  <a:pt x="201" y="154"/>
                  <a:pt x="201" y="158"/>
                  <a:pt x="199" y="161"/>
                </a:cubicBezTo>
                <a:cubicBezTo>
                  <a:pt x="198" y="162"/>
                  <a:pt x="196" y="162"/>
                  <a:pt x="195" y="162"/>
                </a:cubicBezTo>
                <a:close/>
                <a:moveTo>
                  <a:pt x="125" y="96"/>
                </a:moveTo>
                <a:cubicBezTo>
                  <a:pt x="123" y="96"/>
                  <a:pt x="122" y="96"/>
                  <a:pt x="121" y="95"/>
                </a:cubicBezTo>
                <a:cubicBezTo>
                  <a:pt x="109" y="85"/>
                  <a:pt x="96" y="74"/>
                  <a:pt x="84" y="65"/>
                </a:cubicBezTo>
                <a:cubicBezTo>
                  <a:pt x="81" y="63"/>
                  <a:pt x="80" y="59"/>
                  <a:pt x="82" y="57"/>
                </a:cubicBezTo>
                <a:cubicBezTo>
                  <a:pt x="84" y="54"/>
                  <a:pt x="88" y="53"/>
                  <a:pt x="91" y="55"/>
                </a:cubicBezTo>
                <a:cubicBezTo>
                  <a:pt x="104" y="65"/>
                  <a:pt x="116" y="75"/>
                  <a:pt x="129" y="86"/>
                </a:cubicBezTo>
                <a:cubicBezTo>
                  <a:pt x="131" y="88"/>
                  <a:pt x="131" y="92"/>
                  <a:pt x="129" y="94"/>
                </a:cubicBezTo>
                <a:cubicBezTo>
                  <a:pt x="128" y="96"/>
                  <a:pt x="126" y="96"/>
                  <a:pt x="125" y="96"/>
                </a:cubicBezTo>
                <a:close/>
                <a:moveTo>
                  <a:pt x="48" y="38"/>
                </a:moveTo>
                <a:cubicBezTo>
                  <a:pt x="47" y="38"/>
                  <a:pt x="46" y="38"/>
                  <a:pt x="45" y="37"/>
                </a:cubicBezTo>
                <a:cubicBezTo>
                  <a:pt x="20" y="21"/>
                  <a:pt x="4" y="12"/>
                  <a:pt x="4" y="12"/>
                </a:cubicBezTo>
                <a:cubicBezTo>
                  <a:pt x="1" y="11"/>
                  <a:pt x="0" y="7"/>
                  <a:pt x="2" y="4"/>
                </a:cubicBezTo>
                <a:cubicBezTo>
                  <a:pt x="3" y="1"/>
                  <a:pt x="7" y="0"/>
                  <a:pt x="10" y="2"/>
                </a:cubicBezTo>
                <a:cubicBezTo>
                  <a:pt x="10" y="2"/>
                  <a:pt x="26" y="10"/>
                  <a:pt x="51" y="27"/>
                </a:cubicBezTo>
                <a:cubicBezTo>
                  <a:pt x="54" y="29"/>
                  <a:pt x="55" y="33"/>
                  <a:pt x="53" y="36"/>
                </a:cubicBezTo>
                <a:cubicBezTo>
                  <a:pt x="52" y="37"/>
                  <a:pt x="50" y="38"/>
                  <a:pt x="48" y="38"/>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11" name="Freeform 149"/>
          <p:cNvSpPr>
            <a:spLocks noEditPoints="1"/>
          </p:cNvSpPr>
          <p:nvPr/>
        </p:nvSpPr>
        <p:spPr bwMode="auto">
          <a:xfrm>
            <a:off x="4213226" y="2671233"/>
            <a:ext cx="2019300" cy="2641600"/>
          </a:xfrm>
          <a:custGeom>
            <a:avLst/>
            <a:gdLst/>
            <a:ahLst/>
            <a:cxnLst>
              <a:cxn ang="0">
                <a:pos x="932" y="1280"/>
              </a:cxn>
              <a:cxn ang="0">
                <a:pos x="982" y="1280"/>
              </a:cxn>
              <a:cxn ang="0">
                <a:pos x="888" y="1267"/>
              </a:cxn>
              <a:cxn ang="0">
                <a:pos x="836" y="1244"/>
              </a:cxn>
              <a:cxn ang="0">
                <a:pos x="893" y="1263"/>
              </a:cxn>
              <a:cxn ang="0">
                <a:pos x="794" y="1235"/>
              </a:cxn>
              <a:cxn ang="0">
                <a:pos x="754" y="1206"/>
              </a:cxn>
              <a:cxn ang="0">
                <a:pos x="797" y="1236"/>
              </a:cxn>
              <a:cxn ang="0">
                <a:pos x="662" y="1178"/>
              </a:cxn>
              <a:cxn ang="0">
                <a:pos x="710" y="1187"/>
              </a:cxn>
              <a:cxn ang="0">
                <a:pos x="622" y="1156"/>
              </a:cxn>
              <a:cxn ang="0">
                <a:pos x="574" y="1124"/>
              </a:cxn>
              <a:cxn ang="0">
                <a:pos x="627" y="1153"/>
              </a:cxn>
              <a:cxn ang="0">
                <a:pos x="535" y="1107"/>
              </a:cxn>
              <a:cxn ang="0">
                <a:pos x="501" y="1071"/>
              </a:cxn>
              <a:cxn ang="0">
                <a:pos x="538" y="1108"/>
              </a:cxn>
              <a:cxn ang="0">
                <a:pos x="417" y="1024"/>
              </a:cxn>
              <a:cxn ang="0">
                <a:pos x="462" y="1044"/>
              </a:cxn>
              <a:cxn ang="0">
                <a:pos x="383" y="995"/>
              </a:cxn>
              <a:cxn ang="0">
                <a:pos x="343" y="953"/>
              </a:cxn>
              <a:cxn ang="0">
                <a:pos x="388" y="993"/>
              </a:cxn>
              <a:cxn ang="0">
                <a:pos x="309" y="928"/>
              </a:cxn>
              <a:cxn ang="0">
                <a:pos x="284" y="885"/>
              </a:cxn>
              <a:cxn ang="0">
                <a:pos x="313" y="930"/>
              </a:cxn>
              <a:cxn ang="0">
                <a:pos x="214" y="819"/>
              </a:cxn>
              <a:cxn ang="0">
                <a:pos x="253" y="849"/>
              </a:cxn>
              <a:cxn ang="0">
                <a:pos x="190" y="782"/>
              </a:cxn>
              <a:cxn ang="0">
                <a:pos x="161" y="731"/>
              </a:cxn>
              <a:cxn ang="0">
                <a:pos x="194" y="781"/>
              </a:cxn>
              <a:cxn ang="0">
                <a:pos x="135" y="698"/>
              </a:cxn>
              <a:cxn ang="0">
                <a:pos x="123" y="650"/>
              </a:cxn>
              <a:cxn ang="0">
                <a:pos x="140" y="701"/>
              </a:cxn>
              <a:cxn ang="0">
                <a:pos x="73" y="567"/>
              </a:cxn>
              <a:cxn ang="0">
                <a:pos x="103" y="607"/>
              </a:cxn>
              <a:cxn ang="0">
                <a:pos x="63" y="526"/>
              </a:cxn>
              <a:cxn ang="0">
                <a:pos x="47" y="468"/>
              </a:cxn>
              <a:cxn ang="0">
                <a:pos x="65" y="525"/>
              </a:cxn>
              <a:cxn ang="0">
                <a:pos x="31" y="429"/>
              </a:cxn>
              <a:cxn ang="0">
                <a:pos x="33" y="379"/>
              </a:cxn>
              <a:cxn ang="0">
                <a:pos x="37" y="433"/>
              </a:cxn>
              <a:cxn ang="0">
                <a:pos x="7" y="286"/>
              </a:cxn>
              <a:cxn ang="0">
                <a:pos x="25" y="332"/>
              </a:cxn>
              <a:cxn ang="0">
                <a:pos x="9" y="244"/>
              </a:cxn>
              <a:cxn ang="0">
                <a:pos x="6" y="184"/>
              </a:cxn>
              <a:cxn ang="0">
                <a:pos x="9" y="244"/>
              </a:cxn>
              <a:cxn ang="0">
                <a:pos x="0" y="143"/>
              </a:cxn>
              <a:cxn ang="0">
                <a:pos x="13" y="94"/>
              </a:cxn>
              <a:cxn ang="0">
                <a:pos x="10" y="52"/>
              </a:cxn>
              <a:cxn ang="0">
                <a:pos x="7" y="5"/>
              </a:cxn>
              <a:cxn ang="0">
                <a:pos x="16" y="47"/>
              </a:cxn>
            </a:cxnLst>
            <a:rect l="0" t="0" r="r" b="b"/>
            <a:pathLst>
              <a:path w="987" h="1292">
                <a:moveTo>
                  <a:pt x="981" y="1292"/>
                </a:moveTo>
                <a:cubicBezTo>
                  <a:pt x="981" y="1292"/>
                  <a:pt x="980" y="1292"/>
                  <a:pt x="980" y="1292"/>
                </a:cubicBezTo>
                <a:cubicBezTo>
                  <a:pt x="979" y="1292"/>
                  <a:pt x="962" y="1288"/>
                  <a:pt x="932" y="1280"/>
                </a:cubicBezTo>
                <a:cubicBezTo>
                  <a:pt x="929" y="1280"/>
                  <a:pt x="927" y="1276"/>
                  <a:pt x="928" y="1273"/>
                </a:cubicBezTo>
                <a:cubicBezTo>
                  <a:pt x="929" y="1270"/>
                  <a:pt x="932" y="1268"/>
                  <a:pt x="935" y="1269"/>
                </a:cubicBezTo>
                <a:cubicBezTo>
                  <a:pt x="965" y="1277"/>
                  <a:pt x="982" y="1280"/>
                  <a:pt x="982" y="1280"/>
                </a:cubicBezTo>
                <a:cubicBezTo>
                  <a:pt x="985" y="1281"/>
                  <a:pt x="988" y="1284"/>
                  <a:pt x="987" y="1287"/>
                </a:cubicBezTo>
                <a:cubicBezTo>
                  <a:pt x="986" y="1290"/>
                  <a:pt x="984" y="1292"/>
                  <a:pt x="981" y="1292"/>
                </a:cubicBezTo>
                <a:close/>
                <a:moveTo>
                  <a:pt x="888" y="1267"/>
                </a:moveTo>
                <a:cubicBezTo>
                  <a:pt x="887" y="1267"/>
                  <a:pt x="886" y="1267"/>
                  <a:pt x="886" y="1267"/>
                </a:cubicBezTo>
                <a:cubicBezTo>
                  <a:pt x="871" y="1262"/>
                  <a:pt x="855" y="1257"/>
                  <a:pt x="840" y="1252"/>
                </a:cubicBezTo>
                <a:cubicBezTo>
                  <a:pt x="837" y="1251"/>
                  <a:pt x="835" y="1247"/>
                  <a:pt x="836" y="1244"/>
                </a:cubicBezTo>
                <a:cubicBezTo>
                  <a:pt x="837" y="1241"/>
                  <a:pt x="841" y="1240"/>
                  <a:pt x="844" y="1241"/>
                </a:cubicBezTo>
                <a:cubicBezTo>
                  <a:pt x="859" y="1246"/>
                  <a:pt x="874" y="1251"/>
                  <a:pt x="889" y="1256"/>
                </a:cubicBezTo>
                <a:cubicBezTo>
                  <a:pt x="893" y="1256"/>
                  <a:pt x="894" y="1260"/>
                  <a:pt x="893" y="1263"/>
                </a:cubicBezTo>
                <a:cubicBezTo>
                  <a:pt x="893" y="1266"/>
                  <a:pt x="890" y="1267"/>
                  <a:pt x="888" y="1267"/>
                </a:cubicBezTo>
                <a:close/>
                <a:moveTo>
                  <a:pt x="797" y="1236"/>
                </a:moveTo>
                <a:cubicBezTo>
                  <a:pt x="796" y="1236"/>
                  <a:pt x="795" y="1236"/>
                  <a:pt x="794" y="1235"/>
                </a:cubicBezTo>
                <a:cubicBezTo>
                  <a:pt x="779" y="1230"/>
                  <a:pt x="764" y="1224"/>
                  <a:pt x="750" y="1218"/>
                </a:cubicBezTo>
                <a:cubicBezTo>
                  <a:pt x="747" y="1216"/>
                  <a:pt x="745" y="1213"/>
                  <a:pt x="746" y="1210"/>
                </a:cubicBezTo>
                <a:cubicBezTo>
                  <a:pt x="748" y="1207"/>
                  <a:pt x="751" y="1205"/>
                  <a:pt x="754" y="1206"/>
                </a:cubicBezTo>
                <a:cubicBezTo>
                  <a:pt x="769" y="1213"/>
                  <a:pt x="784" y="1219"/>
                  <a:pt x="799" y="1224"/>
                </a:cubicBezTo>
                <a:cubicBezTo>
                  <a:pt x="802" y="1225"/>
                  <a:pt x="803" y="1229"/>
                  <a:pt x="802" y="1232"/>
                </a:cubicBezTo>
                <a:cubicBezTo>
                  <a:pt x="801" y="1234"/>
                  <a:pt x="799" y="1236"/>
                  <a:pt x="797" y="1236"/>
                </a:cubicBezTo>
                <a:close/>
                <a:moveTo>
                  <a:pt x="708" y="1199"/>
                </a:moveTo>
                <a:cubicBezTo>
                  <a:pt x="707" y="1199"/>
                  <a:pt x="706" y="1199"/>
                  <a:pt x="705" y="1198"/>
                </a:cubicBezTo>
                <a:cubicBezTo>
                  <a:pt x="691" y="1192"/>
                  <a:pt x="676" y="1185"/>
                  <a:pt x="662" y="1178"/>
                </a:cubicBezTo>
                <a:cubicBezTo>
                  <a:pt x="659" y="1176"/>
                  <a:pt x="658" y="1173"/>
                  <a:pt x="659" y="1170"/>
                </a:cubicBezTo>
                <a:cubicBezTo>
                  <a:pt x="660" y="1167"/>
                  <a:pt x="664" y="1165"/>
                  <a:pt x="667" y="1167"/>
                </a:cubicBezTo>
                <a:cubicBezTo>
                  <a:pt x="681" y="1174"/>
                  <a:pt x="696" y="1181"/>
                  <a:pt x="710" y="1187"/>
                </a:cubicBezTo>
                <a:cubicBezTo>
                  <a:pt x="713" y="1189"/>
                  <a:pt x="715" y="1192"/>
                  <a:pt x="713" y="1195"/>
                </a:cubicBezTo>
                <a:cubicBezTo>
                  <a:pt x="712" y="1197"/>
                  <a:pt x="710" y="1199"/>
                  <a:pt x="708" y="1199"/>
                </a:cubicBezTo>
                <a:close/>
                <a:moveTo>
                  <a:pt x="622" y="1156"/>
                </a:moveTo>
                <a:cubicBezTo>
                  <a:pt x="621" y="1156"/>
                  <a:pt x="620" y="1156"/>
                  <a:pt x="619" y="1156"/>
                </a:cubicBezTo>
                <a:cubicBezTo>
                  <a:pt x="605" y="1148"/>
                  <a:pt x="590" y="1140"/>
                  <a:pt x="577" y="1132"/>
                </a:cubicBezTo>
                <a:cubicBezTo>
                  <a:pt x="574" y="1131"/>
                  <a:pt x="573" y="1127"/>
                  <a:pt x="574" y="1124"/>
                </a:cubicBezTo>
                <a:cubicBezTo>
                  <a:pt x="576" y="1121"/>
                  <a:pt x="580" y="1120"/>
                  <a:pt x="583" y="1122"/>
                </a:cubicBezTo>
                <a:cubicBezTo>
                  <a:pt x="596" y="1130"/>
                  <a:pt x="610" y="1137"/>
                  <a:pt x="624" y="1145"/>
                </a:cubicBezTo>
                <a:cubicBezTo>
                  <a:pt x="627" y="1147"/>
                  <a:pt x="628" y="1150"/>
                  <a:pt x="627" y="1153"/>
                </a:cubicBezTo>
                <a:cubicBezTo>
                  <a:pt x="626" y="1155"/>
                  <a:pt x="624" y="1156"/>
                  <a:pt x="622" y="1156"/>
                </a:cubicBezTo>
                <a:close/>
                <a:moveTo>
                  <a:pt x="538" y="1108"/>
                </a:moveTo>
                <a:cubicBezTo>
                  <a:pt x="537" y="1108"/>
                  <a:pt x="536" y="1108"/>
                  <a:pt x="535" y="1107"/>
                </a:cubicBezTo>
                <a:cubicBezTo>
                  <a:pt x="522" y="1099"/>
                  <a:pt x="508" y="1090"/>
                  <a:pt x="495" y="1081"/>
                </a:cubicBezTo>
                <a:cubicBezTo>
                  <a:pt x="492" y="1079"/>
                  <a:pt x="491" y="1076"/>
                  <a:pt x="493" y="1073"/>
                </a:cubicBezTo>
                <a:cubicBezTo>
                  <a:pt x="495" y="1070"/>
                  <a:pt x="499" y="1069"/>
                  <a:pt x="501" y="1071"/>
                </a:cubicBezTo>
                <a:cubicBezTo>
                  <a:pt x="515" y="1080"/>
                  <a:pt x="528" y="1089"/>
                  <a:pt x="542" y="1097"/>
                </a:cubicBezTo>
                <a:cubicBezTo>
                  <a:pt x="544" y="1099"/>
                  <a:pt x="545" y="1103"/>
                  <a:pt x="544" y="1105"/>
                </a:cubicBezTo>
                <a:cubicBezTo>
                  <a:pt x="542" y="1107"/>
                  <a:pt x="540" y="1108"/>
                  <a:pt x="538" y="1108"/>
                </a:cubicBezTo>
                <a:close/>
                <a:moveTo>
                  <a:pt x="459" y="1055"/>
                </a:moveTo>
                <a:cubicBezTo>
                  <a:pt x="458" y="1055"/>
                  <a:pt x="456" y="1054"/>
                  <a:pt x="455" y="1053"/>
                </a:cubicBezTo>
                <a:cubicBezTo>
                  <a:pt x="442" y="1044"/>
                  <a:pt x="429" y="1034"/>
                  <a:pt x="417" y="1024"/>
                </a:cubicBezTo>
                <a:cubicBezTo>
                  <a:pt x="414" y="1022"/>
                  <a:pt x="414" y="1018"/>
                  <a:pt x="416" y="1016"/>
                </a:cubicBezTo>
                <a:cubicBezTo>
                  <a:pt x="418" y="1013"/>
                  <a:pt x="422" y="1013"/>
                  <a:pt x="424" y="1015"/>
                </a:cubicBezTo>
                <a:cubicBezTo>
                  <a:pt x="437" y="1025"/>
                  <a:pt x="449" y="1034"/>
                  <a:pt x="462" y="1044"/>
                </a:cubicBezTo>
                <a:cubicBezTo>
                  <a:pt x="465" y="1046"/>
                  <a:pt x="466" y="1049"/>
                  <a:pt x="464" y="1052"/>
                </a:cubicBezTo>
                <a:cubicBezTo>
                  <a:pt x="462" y="1054"/>
                  <a:pt x="461" y="1055"/>
                  <a:pt x="459" y="1055"/>
                </a:cubicBezTo>
                <a:close/>
                <a:moveTo>
                  <a:pt x="383" y="995"/>
                </a:moveTo>
                <a:cubicBezTo>
                  <a:pt x="382" y="995"/>
                  <a:pt x="381" y="995"/>
                  <a:pt x="379" y="994"/>
                </a:cubicBezTo>
                <a:cubicBezTo>
                  <a:pt x="367" y="983"/>
                  <a:pt x="355" y="972"/>
                  <a:pt x="343" y="962"/>
                </a:cubicBezTo>
                <a:cubicBezTo>
                  <a:pt x="341" y="959"/>
                  <a:pt x="341" y="956"/>
                  <a:pt x="343" y="953"/>
                </a:cubicBezTo>
                <a:cubicBezTo>
                  <a:pt x="345" y="951"/>
                  <a:pt x="349" y="951"/>
                  <a:pt x="352" y="953"/>
                </a:cubicBezTo>
                <a:cubicBezTo>
                  <a:pt x="363" y="964"/>
                  <a:pt x="375" y="974"/>
                  <a:pt x="387" y="985"/>
                </a:cubicBezTo>
                <a:cubicBezTo>
                  <a:pt x="390" y="987"/>
                  <a:pt x="390" y="990"/>
                  <a:pt x="388" y="993"/>
                </a:cubicBezTo>
                <a:cubicBezTo>
                  <a:pt x="387" y="994"/>
                  <a:pt x="385" y="995"/>
                  <a:pt x="383" y="995"/>
                </a:cubicBezTo>
                <a:close/>
                <a:moveTo>
                  <a:pt x="313" y="930"/>
                </a:moveTo>
                <a:cubicBezTo>
                  <a:pt x="311" y="930"/>
                  <a:pt x="310" y="929"/>
                  <a:pt x="309" y="928"/>
                </a:cubicBezTo>
                <a:cubicBezTo>
                  <a:pt x="297" y="917"/>
                  <a:pt x="286" y="905"/>
                  <a:pt x="275" y="893"/>
                </a:cubicBezTo>
                <a:cubicBezTo>
                  <a:pt x="273" y="891"/>
                  <a:pt x="273" y="887"/>
                  <a:pt x="276" y="885"/>
                </a:cubicBezTo>
                <a:cubicBezTo>
                  <a:pt x="278" y="882"/>
                  <a:pt x="282" y="883"/>
                  <a:pt x="284" y="885"/>
                </a:cubicBezTo>
                <a:cubicBezTo>
                  <a:pt x="295" y="897"/>
                  <a:pt x="306" y="908"/>
                  <a:pt x="317" y="920"/>
                </a:cubicBezTo>
                <a:cubicBezTo>
                  <a:pt x="320" y="922"/>
                  <a:pt x="320" y="926"/>
                  <a:pt x="317" y="928"/>
                </a:cubicBezTo>
                <a:cubicBezTo>
                  <a:pt x="316" y="929"/>
                  <a:pt x="314" y="930"/>
                  <a:pt x="313" y="930"/>
                </a:cubicBezTo>
                <a:close/>
                <a:moveTo>
                  <a:pt x="248" y="859"/>
                </a:moveTo>
                <a:cubicBezTo>
                  <a:pt x="247" y="859"/>
                  <a:pt x="245" y="858"/>
                  <a:pt x="244" y="857"/>
                </a:cubicBezTo>
                <a:cubicBezTo>
                  <a:pt x="234" y="844"/>
                  <a:pt x="223" y="832"/>
                  <a:pt x="214" y="819"/>
                </a:cubicBezTo>
                <a:cubicBezTo>
                  <a:pt x="212" y="816"/>
                  <a:pt x="212" y="813"/>
                  <a:pt x="215" y="811"/>
                </a:cubicBezTo>
                <a:cubicBezTo>
                  <a:pt x="218" y="809"/>
                  <a:pt x="221" y="809"/>
                  <a:pt x="223" y="812"/>
                </a:cubicBezTo>
                <a:cubicBezTo>
                  <a:pt x="233" y="824"/>
                  <a:pt x="243" y="837"/>
                  <a:pt x="253" y="849"/>
                </a:cubicBezTo>
                <a:cubicBezTo>
                  <a:pt x="255" y="852"/>
                  <a:pt x="255" y="855"/>
                  <a:pt x="252" y="858"/>
                </a:cubicBezTo>
                <a:cubicBezTo>
                  <a:pt x="251" y="858"/>
                  <a:pt x="250" y="859"/>
                  <a:pt x="248" y="859"/>
                </a:cubicBezTo>
                <a:close/>
                <a:moveTo>
                  <a:pt x="190" y="782"/>
                </a:moveTo>
                <a:cubicBezTo>
                  <a:pt x="189" y="782"/>
                  <a:pt x="187" y="782"/>
                  <a:pt x="186" y="780"/>
                </a:cubicBezTo>
                <a:cubicBezTo>
                  <a:pt x="176" y="767"/>
                  <a:pt x="168" y="753"/>
                  <a:pt x="159" y="740"/>
                </a:cubicBezTo>
                <a:cubicBezTo>
                  <a:pt x="157" y="737"/>
                  <a:pt x="158" y="733"/>
                  <a:pt x="161" y="731"/>
                </a:cubicBezTo>
                <a:cubicBezTo>
                  <a:pt x="164" y="729"/>
                  <a:pt x="168" y="730"/>
                  <a:pt x="169" y="733"/>
                </a:cubicBezTo>
                <a:cubicBezTo>
                  <a:pt x="178" y="747"/>
                  <a:pt x="186" y="760"/>
                  <a:pt x="195" y="773"/>
                </a:cubicBezTo>
                <a:cubicBezTo>
                  <a:pt x="197" y="776"/>
                  <a:pt x="197" y="780"/>
                  <a:pt x="194" y="781"/>
                </a:cubicBezTo>
                <a:cubicBezTo>
                  <a:pt x="193" y="782"/>
                  <a:pt x="192" y="782"/>
                  <a:pt x="190" y="782"/>
                </a:cubicBezTo>
                <a:close/>
                <a:moveTo>
                  <a:pt x="140" y="701"/>
                </a:moveTo>
                <a:cubicBezTo>
                  <a:pt x="138" y="701"/>
                  <a:pt x="136" y="700"/>
                  <a:pt x="135" y="698"/>
                </a:cubicBezTo>
                <a:cubicBezTo>
                  <a:pt x="127" y="684"/>
                  <a:pt x="119" y="670"/>
                  <a:pt x="112" y="655"/>
                </a:cubicBezTo>
                <a:cubicBezTo>
                  <a:pt x="111" y="652"/>
                  <a:pt x="112" y="649"/>
                  <a:pt x="115" y="647"/>
                </a:cubicBezTo>
                <a:cubicBezTo>
                  <a:pt x="118" y="646"/>
                  <a:pt x="121" y="647"/>
                  <a:pt x="123" y="650"/>
                </a:cubicBezTo>
                <a:cubicBezTo>
                  <a:pt x="130" y="664"/>
                  <a:pt x="137" y="678"/>
                  <a:pt x="145" y="692"/>
                </a:cubicBezTo>
                <a:cubicBezTo>
                  <a:pt x="147" y="695"/>
                  <a:pt x="146" y="699"/>
                  <a:pt x="143" y="700"/>
                </a:cubicBezTo>
                <a:cubicBezTo>
                  <a:pt x="142" y="701"/>
                  <a:pt x="141" y="701"/>
                  <a:pt x="140" y="701"/>
                </a:cubicBezTo>
                <a:close/>
                <a:moveTo>
                  <a:pt x="97" y="615"/>
                </a:moveTo>
                <a:cubicBezTo>
                  <a:pt x="95" y="615"/>
                  <a:pt x="93" y="614"/>
                  <a:pt x="92" y="612"/>
                </a:cubicBezTo>
                <a:cubicBezTo>
                  <a:pt x="85" y="597"/>
                  <a:pt x="79" y="582"/>
                  <a:pt x="73" y="567"/>
                </a:cubicBezTo>
                <a:cubicBezTo>
                  <a:pt x="72" y="564"/>
                  <a:pt x="74" y="560"/>
                  <a:pt x="77" y="559"/>
                </a:cubicBezTo>
                <a:cubicBezTo>
                  <a:pt x="80" y="558"/>
                  <a:pt x="83" y="560"/>
                  <a:pt x="85" y="563"/>
                </a:cubicBezTo>
                <a:cubicBezTo>
                  <a:pt x="90" y="577"/>
                  <a:pt x="96" y="592"/>
                  <a:pt x="103" y="607"/>
                </a:cubicBezTo>
                <a:cubicBezTo>
                  <a:pt x="104" y="610"/>
                  <a:pt x="103" y="613"/>
                  <a:pt x="100" y="615"/>
                </a:cubicBezTo>
                <a:cubicBezTo>
                  <a:pt x="99" y="615"/>
                  <a:pt x="98" y="615"/>
                  <a:pt x="97" y="615"/>
                </a:cubicBezTo>
                <a:close/>
                <a:moveTo>
                  <a:pt x="63" y="526"/>
                </a:moveTo>
                <a:cubicBezTo>
                  <a:pt x="60" y="526"/>
                  <a:pt x="58" y="524"/>
                  <a:pt x="57" y="522"/>
                </a:cubicBezTo>
                <a:cubicBezTo>
                  <a:pt x="52" y="506"/>
                  <a:pt x="47" y="491"/>
                  <a:pt x="43" y="475"/>
                </a:cubicBezTo>
                <a:cubicBezTo>
                  <a:pt x="42" y="472"/>
                  <a:pt x="44" y="469"/>
                  <a:pt x="47" y="468"/>
                </a:cubicBezTo>
                <a:cubicBezTo>
                  <a:pt x="50" y="467"/>
                  <a:pt x="54" y="469"/>
                  <a:pt x="55" y="472"/>
                </a:cubicBezTo>
                <a:cubicBezTo>
                  <a:pt x="59" y="487"/>
                  <a:pt x="64" y="503"/>
                  <a:pt x="69" y="518"/>
                </a:cubicBezTo>
                <a:cubicBezTo>
                  <a:pt x="70" y="521"/>
                  <a:pt x="68" y="524"/>
                  <a:pt x="65" y="525"/>
                </a:cubicBezTo>
                <a:cubicBezTo>
                  <a:pt x="64" y="526"/>
                  <a:pt x="63" y="526"/>
                  <a:pt x="63" y="526"/>
                </a:cubicBezTo>
                <a:close/>
                <a:moveTo>
                  <a:pt x="37" y="433"/>
                </a:moveTo>
                <a:cubicBezTo>
                  <a:pt x="34" y="433"/>
                  <a:pt x="32" y="432"/>
                  <a:pt x="31" y="429"/>
                </a:cubicBezTo>
                <a:cubicBezTo>
                  <a:pt x="27" y="413"/>
                  <a:pt x="24" y="397"/>
                  <a:pt x="21" y="382"/>
                </a:cubicBezTo>
                <a:cubicBezTo>
                  <a:pt x="20" y="378"/>
                  <a:pt x="23" y="375"/>
                  <a:pt x="26" y="375"/>
                </a:cubicBezTo>
                <a:cubicBezTo>
                  <a:pt x="29" y="374"/>
                  <a:pt x="32" y="376"/>
                  <a:pt x="33" y="379"/>
                </a:cubicBezTo>
                <a:cubicBezTo>
                  <a:pt x="36" y="395"/>
                  <a:pt x="39" y="411"/>
                  <a:pt x="43" y="426"/>
                </a:cubicBezTo>
                <a:cubicBezTo>
                  <a:pt x="43" y="429"/>
                  <a:pt x="41" y="433"/>
                  <a:pt x="38" y="433"/>
                </a:cubicBezTo>
                <a:cubicBezTo>
                  <a:pt x="38" y="433"/>
                  <a:pt x="37" y="433"/>
                  <a:pt x="37" y="433"/>
                </a:cubicBezTo>
                <a:close/>
                <a:moveTo>
                  <a:pt x="19" y="339"/>
                </a:moveTo>
                <a:cubicBezTo>
                  <a:pt x="16" y="339"/>
                  <a:pt x="13" y="337"/>
                  <a:pt x="13" y="334"/>
                </a:cubicBezTo>
                <a:cubicBezTo>
                  <a:pt x="11" y="318"/>
                  <a:pt x="9" y="302"/>
                  <a:pt x="7" y="286"/>
                </a:cubicBezTo>
                <a:cubicBezTo>
                  <a:pt x="7" y="283"/>
                  <a:pt x="9" y="280"/>
                  <a:pt x="12" y="280"/>
                </a:cubicBezTo>
                <a:cubicBezTo>
                  <a:pt x="16" y="279"/>
                  <a:pt x="19" y="282"/>
                  <a:pt x="19" y="285"/>
                </a:cubicBezTo>
                <a:cubicBezTo>
                  <a:pt x="21" y="301"/>
                  <a:pt x="23" y="317"/>
                  <a:pt x="25" y="332"/>
                </a:cubicBezTo>
                <a:cubicBezTo>
                  <a:pt x="25" y="336"/>
                  <a:pt x="23" y="339"/>
                  <a:pt x="20" y="339"/>
                </a:cubicBezTo>
                <a:lnTo>
                  <a:pt x="19" y="339"/>
                </a:lnTo>
                <a:close/>
                <a:moveTo>
                  <a:pt x="9" y="244"/>
                </a:moveTo>
                <a:cubicBezTo>
                  <a:pt x="6" y="244"/>
                  <a:pt x="3" y="242"/>
                  <a:pt x="3" y="238"/>
                </a:cubicBezTo>
                <a:cubicBezTo>
                  <a:pt x="2" y="223"/>
                  <a:pt x="1" y="206"/>
                  <a:pt x="1" y="190"/>
                </a:cubicBezTo>
                <a:cubicBezTo>
                  <a:pt x="0" y="187"/>
                  <a:pt x="3" y="184"/>
                  <a:pt x="6" y="184"/>
                </a:cubicBezTo>
                <a:cubicBezTo>
                  <a:pt x="10" y="184"/>
                  <a:pt x="12" y="187"/>
                  <a:pt x="13" y="190"/>
                </a:cubicBezTo>
                <a:cubicBezTo>
                  <a:pt x="13" y="206"/>
                  <a:pt x="14" y="222"/>
                  <a:pt x="15" y="238"/>
                </a:cubicBezTo>
                <a:cubicBezTo>
                  <a:pt x="15" y="241"/>
                  <a:pt x="13" y="244"/>
                  <a:pt x="9" y="244"/>
                </a:cubicBezTo>
                <a:close/>
                <a:moveTo>
                  <a:pt x="6" y="150"/>
                </a:moveTo>
                <a:cubicBezTo>
                  <a:pt x="6" y="150"/>
                  <a:pt x="6" y="150"/>
                  <a:pt x="6" y="150"/>
                </a:cubicBezTo>
                <a:cubicBezTo>
                  <a:pt x="3" y="150"/>
                  <a:pt x="0" y="146"/>
                  <a:pt x="0" y="143"/>
                </a:cubicBezTo>
                <a:cubicBezTo>
                  <a:pt x="0" y="127"/>
                  <a:pt x="0" y="110"/>
                  <a:pt x="1" y="94"/>
                </a:cubicBezTo>
                <a:cubicBezTo>
                  <a:pt x="1" y="91"/>
                  <a:pt x="4" y="88"/>
                  <a:pt x="7" y="88"/>
                </a:cubicBezTo>
                <a:cubicBezTo>
                  <a:pt x="11" y="88"/>
                  <a:pt x="13" y="91"/>
                  <a:pt x="13" y="94"/>
                </a:cubicBezTo>
                <a:cubicBezTo>
                  <a:pt x="12" y="110"/>
                  <a:pt x="12" y="127"/>
                  <a:pt x="12" y="143"/>
                </a:cubicBezTo>
                <a:cubicBezTo>
                  <a:pt x="12" y="146"/>
                  <a:pt x="9" y="150"/>
                  <a:pt x="6" y="150"/>
                </a:cubicBezTo>
                <a:close/>
                <a:moveTo>
                  <a:pt x="10" y="52"/>
                </a:moveTo>
                <a:cubicBezTo>
                  <a:pt x="9" y="52"/>
                  <a:pt x="9" y="52"/>
                  <a:pt x="9" y="52"/>
                </a:cubicBezTo>
                <a:cubicBezTo>
                  <a:pt x="6" y="52"/>
                  <a:pt x="3" y="49"/>
                  <a:pt x="4" y="46"/>
                </a:cubicBezTo>
                <a:cubicBezTo>
                  <a:pt x="5" y="32"/>
                  <a:pt x="6" y="19"/>
                  <a:pt x="7" y="5"/>
                </a:cubicBezTo>
                <a:cubicBezTo>
                  <a:pt x="7" y="2"/>
                  <a:pt x="10" y="0"/>
                  <a:pt x="14" y="0"/>
                </a:cubicBezTo>
                <a:cubicBezTo>
                  <a:pt x="17" y="0"/>
                  <a:pt x="19" y="3"/>
                  <a:pt x="19" y="7"/>
                </a:cubicBezTo>
                <a:cubicBezTo>
                  <a:pt x="18" y="20"/>
                  <a:pt x="17" y="33"/>
                  <a:pt x="16" y="47"/>
                </a:cubicBezTo>
                <a:cubicBezTo>
                  <a:pt x="15" y="50"/>
                  <a:pt x="13" y="52"/>
                  <a:pt x="10" y="52"/>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13" name="Freeform 150"/>
          <p:cNvSpPr>
            <a:spLocks noEditPoints="1"/>
          </p:cNvSpPr>
          <p:nvPr/>
        </p:nvSpPr>
        <p:spPr bwMode="auto">
          <a:xfrm>
            <a:off x="5703359" y="2882900"/>
            <a:ext cx="205317" cy="2429933"/>
          </a:xfrm>
          <a:custGeom>
            <a:avLst/>
            <a:gdLst/>
            <a:ahLst/>
            <a:cxnLst>
              <a:cxn ang="0">
                <a:pos x="48" y="1184"/>
              </a:cxn>
              <a:cxn ang="0">
                <a:pos x="44" y="1130"/>
              </a:cxn>
              <a:cxn ang="0">
                <a:pos x="60" y="1182"/>
              </a:cxn>
              <a:cxn ang="0">
                <a:pos x="54" y="1189"/>
              </a:cxn>
              <a:cxn ang="0">
                <a:pos x="32" y="1089"/>
              </a:cxn>
              <a:cxn ang="0">
                <a:pos x="30" y="1035"/>
              </a:cxn>
              <a:cxn ang="0">
                <a:pos x="44" y="1087"/>
              </a:cxn>
              <a:cxn ang="0">
                <a:pos x="25" y="999"/>
              </a:cxn>
              <a:cxn ang="0">
                <a:pos x="14" y="946"/>
              </a:cxn>
              <a:cxn ang="0">
                <a:pos x="26" y="945"/>
              </a:cxn>
              <a:cxn ang="0">
                <a:pos x="26" y="999"/>
              </a:cxn>
              <a:cxn ang="0">
                <a:pos x="16" y="903"/>
              </a:cxn>
              <a:cxn ang="0">
                <a:pos x="6" y="850"/>
              </a:cxn>
              <a:cxn ang="0">
                <a:pos x="18" y="849"/>
              </a:cxn>
              <a:cxn ang="0">
                <a:pos x="16" y="903"/>
              </a:cxn>
              <a:cxn ang="0">
                <a:pos x="3" y="802"/>
              </a:cxn>
              <a:cxn ang="0">
                <a:pos x="7" y="748"/>
              </a:cxn>
              <a:cxn ang="0">
                <a:pos x="15" y="801"/>
              </a:cxn>
              <a:cxn ang="0">
                <a:pos x="9" y="808"/>
              </a:cxn>
              <a:cxn ang="0">
                <a:pos x="0" y="705"/>
              </a:cxn>
              <a:cxn ang="0">
                <a:pos x="6" y="651"/>
              </a:cxn>
              <a:cxn ang="0">
                <a:pos x="12" y="657"/>
              </a:cxn>
              <a:cxn ang="0">
                <a:pos x="6" y="711"/>
              </a:cxn>
              <a:cxn ang="0">
                <a:pos x="6" y="615"/>
              </a:cxn>
              <a:cxn ang="0">
                <a:pos x="1" y="561"/>
              </a:cxn>
              <a:cxn ang="0">
                <a:pos x="13" y="562"/>
              </a:cxn>
              <a:cxn ang="0">
                <a:pos x="6" y="615"/>
              </a:cxn>
              <a:cxn ang="0">
                <a:pos x="9" y="520"/>
              </a:cxn>
              <a:cxn ang="0">
                <a:pos x="6" y="465"/>
              </a:cxn>
              <a:cxn ang="0">
                <a:pos x="18" y="466"/>
              </a:cxn>
              <a:cxn ang="0">
                <a:pos x="9" y="520"/>
              </a:cxn>
              <a:cxn ang="0">
                <a:pos x="15" y="424"/>
              </a:cxn>
              <a:cxn ang="0">
                <a:pos x="15" y="370"/>
              </a:cxn>
              <a:cxn ang="0">
                <a:pos x="27" y="371"/>
              </a:cxn>
              <a:cxn ang="0">
                <a:pos x="16" y="424"/>
              </a:cxn>
              <a:cxn ang="0">
                <a:pos x="26" y="329"/>
              </a:cxn>
              <a:cxn ang="0">
                <a:pos x="27" y="274"/>
              </a:cxn>
              <a:cxn ang="0">
                <a:pos x="39" y="276"/>
              </a:cxn>
              <a:cxn ang="0">
                <a:pos x="27" y="329"/>
              </a:cxn>
              <a:cxn ang="0">
                <a:pos x="40" y="234"/>
              </a:cxn>
              <a:cxn ang="0">
                <a:pos x="44" y="179"/>
              </a:cxn>
              <a:cxn ang="0">
                <a:pos x="56" y="182"/>
              </a:cxn>
              <a:cxn ang="0">
                <a:pos x="41" y="234"/>
              </a:cxn>
              <a:cxn ang="0">
                <a:pos x="59" y="140"/>
              </a:cxn>
              <a:cxn ang="0">
                <a:pos x="66" y="86"/>
              </a:cxn>
              <a:cxn ang="0">
                <a:pos x="77" y="89"/>
              </a:cxn>
              <a:cxn ang="0">
                <a:pos x="60" y="140"/>
              </a:cxn>
              <a:cxn ang="0">
                <a:pos x="82" y="46"/>
              </a:cxn>
              <a:cxn ang="0">
                <a:pos x="88" y="5"/>
              </a:cxn>
              <a:cxn ang="0">
                <a:pos x="100" y="9"/>
              </a:cxn>
              <a:cxn ang="0">
                <a:pos x="84" y="47"/>
              </a:cxn>
            </a:cxnLst>
            <a:rect l="0" t="0" r="r" b="b"/>
            <a:pathLst>
              <a:path w="100" h="1189">
                <a:moveTo>
                  <a:pt x="54" y="1189"/>
                </a:moveTo>
                <a:cubicBezTo>
                  <a:pt x="51" y="1189"/>
                  <a:pt x="49" y="1187"/>
                  <a:pt x="48" y="1184"/>
                </a:cubicBezTo>
                <a:cubicBezTo>
                  <a:pt x="48" y="1184"/>
                  <a:pt x="44" y="1167"/>
                  <a:pt x="39" y="1137"/>
                </a:cubicBezTo>
                <a:cubicBezTo>
                  <a:pt x="39" y="1133"/>
                  <a:pt x="41" y="1130"/>
                  <a:pt x="44" y="1130"/>
                </a:cubicBezTo>
                <a:cubicBezTo>
                  <a:pt x="47" y="1129"/>
                  <a:pt x="51" y="1131"/>
                  <a:pt x="51" y="1135"/>
                </a:cubicBezTo>
                <a:cubicBezTo>
                  <a:pt x="56" y="1165"/>
                  <a:pt x="60" y="1182"/>
                  <a:pt x="60" y="1182"/>
                </a:cubicBezTo>
                <a:cubicBezTo>
                  <a:pt x="61" y="1185"/>
                  <a:pt x="58" y="1188"/>
                  <a:pt x="55" y="1189"/>
                </a:cubicBezTo>
                <a:cubicBezTo>
                  <a:pt x="55" y="1189"/>
                  <a:pt x="54" y="1189"/>
                  <a:pt x="54" y="1189"/>
                </a:cubicBezTo>
                <a:close/>
                <a:moveTo>
                  <a:pt x="38" y="1094"/>
                </a:moveTo>
                <a:cubicBezTo>
                  <a:pt x="35" y="1094"/>
                  <a:pt x="32" y="1092"/>
                  <a:pt x="32" y="1089"/>
                </a:cubicBezTo>
                <a:cubicBezTo>
                  <a:pt x="29" y="1074"/>
                  <a:pt x="27" y="1058"/>
                  <a:pt x="25" y="1042"/>
                </a:cubicBezTo>
                <a:cubicBezTo>
                  <a:pt x="25" y="1038"/>
                  <a:pt x="27" y="1035"/>
                  <a:pt x="30" y="1035"/>
                </a:cubicBezTo>
                <a:cubicBezTo>
                  <a:pt x="33" y="1034"/>
                  <a:pt x="36" y="1037"/>
                  <a:pt x="37" y="1040"/>
                </a:cubicBezTo>
                <a:cubicBezTo>
                  <a:pt x="39" y="1056"/>
                  <a:pt x="41" y="1072"/>
                  <a:pt x="44" y="1087"/>
                </a:cubicBezTo>
                <a:cubicBezTo>
                  <a:pt x="44" y="1091"/>
                  <a:pt x="42" y="1094"/>
                  <a:pt x="38" y="1094"/>
                </a:cubicBezTo>
                <a:close/>
                <a:moveTo>
                  <a:pt x="25" y="999"/>
                </a:moveTo>
                <a:cubicBezTo>
                  <a:pt x="22" y="999"/>
                  <a:pt x="19" y="997"/>
                  <a:pt x="19" y="994"/>
                </a:cubicBezTo>
                <a:cubicBezTo>
                  <a:pt x="17" y="978"/>
                  <a:pt x="16" y="962"/>
                  <a:pt x="14" y="946"/>
                </a:cubicBezTo>
                <a:cubicBezTo>
                  <a:pt x="14" y="943"/>
                  <a:pt x="16" y="940"/>
                  <a:pt x="19" y="939"/>
                </a:cubicBezTo>
                <a:cubicBezTo>
                  <a:pt x="23" y="939"/>
                  <a:pt x="26" y="941"/>
                  <a:pt x="26" y="945"/>
                </a:cubicBezTo>
                <a:cubicBezTo>
                  <a:pt x="28" y="961"/>
                  <a:pt x="29" y="977"/>
                  <a:pt x="31" y="992"/>
                </a:cubicBezTo>
                <a:cubicBezTo>
                  <a:pt x="31" y="996"/>
                  <a:pt x="29" y="999"/>
                  <a:pt x="26" y="999"/>
                </a:cubicBezTo>
                <a:lnTo>
                  <a:pt x="25" y="999"/>
                </a:lnTo>
                <a:close/>
                <a:moveTo>
                  <a:pt x="16" y="903"/>
                </a:moveTo>
                <a:cubicBezTo>
                  <a:pt x="13" y="903"/>
                  <a:pt x="10" y="901"/>
                  <a:pt x="10" y="898"/>
                </a:cubicBezTo>
                <a:cubicBezTo>
                  <a:pt x="8" y="882"/>
                  <a:pt x="7" y="866"/>
                  <a:pt x="6" y="850"/>
                </a:cubicBezTo>
                <a:cubicBezTo>
                  <a:pt x="6" y="847"/>
                  <a:pt x="8" y="844"/>
                  <a:pt x="12" y="844"/>
                </a:cubicBezTo>
                <a:cubicBezTo>
                  <a:pt x="15" y="843"/>
                  <a:pt x="18" y="846"/>
                  <a:pt x="18" y="849"/>
                </a:cubicBezTo>
                <a:cubicBezTo>
                  <a:pt x="19" y="865"/>
                  <a:pt x="20" y="881"/>
                  <a:pt x="22" y="897"/>
                </a:cubicBezTo>
                <a:cubicBezTo>
                  <a:pt x="22" y="900"/>
                  <a:pt x="19" y="903"/>
                  <a:pt x="16" y="903"/>
                </a:cubicBezTo>
                <a:close/>
                <a:moveTo>
                  <a:pt x="9" y="808"/>
                </a:moveTo>
                <a:cubicBezTo>
                  <a:pt x="6" y="808"/>
                  <a:pt x="3" y="805"/>
                  <a:pt x="3" y="802"/>
                </a:cubicBezTo>
                <a:cubicBezTo>
                  <a:pt x="3" y="786"/>
                  <a:pt x="2" y="770"/>
                  <a:pt x="1" y="754"/>
                </a:cubicBezTo>
                <a:cubicBezTo>
                  <a:pt x="1" y="751"/>
                  <a:pt x="4" y="748"/>
                  <a:pt x="7" y="748"/>
                </a:cubicBezTo>
                <a:cubicBezTo>
                  <a:pt x="10" y="747"/>
                  <a:pt x="13" y="750"/>
                  <a:pt x="13" y="754"/>
                </a:cubicBezTo>
                <a:cubicBezTo>
                  <a:pt x="14" y="769"/>
                  <a:pt x="15" y="785"/>
                  <a:pt x="15" y="801"/>
                </a:cubicBezTo>
                <a:cubicBezTo>
                  <a:pt x="15" y="805"/>
                  <a:pt x="13" y="808"/>
                  <a:pt x="10" y="808"/>
                </a:cubicBezTo>
                <a:lnTo>
                  <a:pt x="9" y="808"/>
                </a:lnTo>
                <a:close/>
                <a:moveTo>
                  <a:pt x="6" y="711"/>
                </a:moveTo>
                <a:cubicBezTo>
                  <a:pt x="3" y="711"/>
                  <a:pt x="0" y="709"/>
                  <a:pt x="0" y="705"/>
                </a:cubicBezTo>
                <a:cubicBezTo>
                  <a:pt x="0" y="689"/>
                  <a:pt x="0" y="673"/>
                  <a:pt x="0" y="657"/>
                </a:cubicBezTo>
                <a:cubicBezTo>
                  <a:pt x="0" y="654"/>
                  <a:pt x="2" y="651"/>
                  <a:pt x="6" y="651"/>
                </a:cubicBezTo>
                <a:cubicBezTo>
                  <a:pt x="6" y="651"/>
                  <a:pt x="6" y="651"/>
                  <a:pt x="6" y="651"/>
                </a:cubicBezTo>
                <a:cubicBezTo>
                  <a:pt x="9" y="651"/>
                  <a:pt x="12" y="654"/>
                  <a:pt x="12" y="657"/>
                </a:cubicBezTo>
                <a:cubicBezTo>
                  <a:pt x="12" y="673"/>
                  <a:pt x="12" y="689"/>
                  <a:pt x="12" y="705"/>
                </a:cubicBezTo>
                <a:cubicBezTo>
                  <a:pt x="12" y="708"/>
                  <a:pt x="9" y="711"/>
                  <a:pt x="6" y="711"/>
                </a:cubicBezTo>
                <a:close/>
                <a:moveTo>
                  <a:pt x="6" y="615"/>
                </a:moveTo>
                <a:cubicBezTo>
                  <a:pt x="6" y="615"/>
                  <a:pt x="6" y="615"/>
                  <a:pt x="6" y="615"/>
                </a:cubicBezTo>
                <a:cubicBezTo>
                  <a:pt x="3" y="615"/>
                  <a:pt x="0" y="613"/>
                  <a:pt x="0" y="609"/>
                </a:cubicBezTo>
                <a:cubicBezTo>
                  <a:pt x="0" y="593"/>
                  <a:pt x="1" y="577"/>
                  <a:pt x="1" y="561"/>
                </a:cubicBezTo>
                <a:cubicBezTo>
                  <a:pt x="1" y="558"/>
                  <a:pt x="4" y="555"/>
                  <a:pt x="7" y="556"/>
                </a:cubicBezTo>
                <a:cubicBezTo>
                  <a:pt x="11" y="556"/>
                  <a:pt x="13" y="559"/>
                  <a:pt x="13" y="562"/>
                </a:cubicBezTo>
                <a:cubicBezTo>
                  <a:pt x="13" y="578"/>
                  <a:pt x="12" y="593"/>
                  <a:pt x="12" y="609"/>
                </a:cubicBezTo>
                <a:cubicBezTo>
                  <a:pt x="12" y="613"/>
                  <a:pt x="9" y="615"/>
                  <a:pt x="6" y="615"/>
                </a:cubicBezTo>
                <a:close/>
                <a:moveTo>
                  <a:pt x="9" y="520"/>
                </a:moveTo>
                <a:cubicBezTo>
                  <a:pt x="9" y="520"/>
                  <a:pt x="9" y="520"/>
                  <a:pt x="9" y="520"/>
                </a:cubicBezTo>
                <a:cubicBezTo>
                  <a:pt x="6" y="520"/>
                  <a:pt x="3" y="517"/>
                  <a:pt x="3" y="513"/>
                </a:cubicBezTo>
                <a:cubicBezTo>
                  <a:pt x="4" y="497"/>
                  <a:pt x="5" y="481"/>
                  <a:pt x="6" y="465"/>
                </a:cubicBezTo>
                <a:cubicBezTo>
                  <a:pt x="6" y="462"/>
                  <a:pt x="9" y="460"/>
                  <a:pt x="13" y="460"/>
                </a:cubicBezTo>
                <a:cubicBezTo>
                  <a:pt x="16" y="460"/>
                  <a:pt x="18" y="463"/>
                  <a:pt x="18" y="466"/>
                </a:cubicBezTo>
                <a:cubicBezTo>
                  <a:pt x="17" y="482"/>
                  <a:pt x="16" y="498"/>
                  <a:pt x="15" y="514"/>
                </a:cubicBezTo>
                <a:cubicBezTo>
                  <a:pt x="15" y="517"/>
                  <a:pt x="12" y="520"/>
                  <a:pt x="9" y="520"/>
                </a:cubicBezTo>
                <a:close/>
                <a:moveTo>
                  <a:pt x="16" y="424"/>
                </a:moveTo>
                <a:cubicBezTo>
                  <a:pt x="15" y="424"/>
                  <a:pt x="15" y="424"/>
                  <a:pt x="15" y="424"/>
                </a:cubicBezTo>
                <a:cubicBezTo>
                  <a:pt x="12" y="424"/>
                  <a:pt x="10" y="421"/>
                  <a:pt x="10" y="417"/>
                </a:cubicBezTo>
                <a:cubicBezTo>
                  <a:pt x="11" y="401"/>
                  <a:pt x="13" y="385"/>
                  <a:pt x="15" y="370"/>
                </a:cubicBezTo>
                <a:cubicBezTo>
                  <a:pt x="15" y="366"/>
                  <a:pt x="18" y="364"/>
                  <a:pt x="21" y="364"/>
                </a:cubicBezTo>
                <a:cubicBezTo>
                  <a:pt x="25" y="365"/>
                  <a:pt x="27" y="368"/>
                  <a:pt x="27" y="371"/>
                </a:cubicBezTo>
                <a:cubicBezTo>
                  <a:pt x="25" y="387"/>
                  <a:pt x="23" y="403"/>
                  <a:pt x="22" y="419"/>
                </a:cubicBezTo>
                <a:cubicBezTo>
                  <a:pt x="22" y="422"/>
                  <a:pt x="19" y="424"/>
                  <a:pt x="16" y="424"/>
                </a:cubicBezTo>
                <a:close/>
                <a:moveTo>
                  <a:pt x="27" y="329"/>
                </a:moveTo>
                <a:cubicBezTo>
                  <a:pt x="26" y="329"/>
                  <a:pt x="26" y="329"/>
                  <a:pt x="26" y="329"/>
                </a:cubicBezTo>
                <a:cubicBezTo>
                  <a:pt x="22" y="328"/>
                  <a:pt x="20" y="325"/>
                  <a:pt x="21" y="322"/>
                </a:cubicBezTo>
                <a:cubicBezTo>
                  <a:pt x="23" y="306"/>
                  <a:pt x="25" y="290"/>
                  <a:pt x="27" y="274"/>
                </a:cubicBezTo>
                <a:cubicBezTo>
                  <a:pt x="28" y="271"/>
                  <a:pt x="31" y="269"/>
                  <a:pt x="34" y="269"/>
                </a:cubicBezTo>
                <a:cubicBezTo>
                  <a:pt x="38" y="270"/>
                  <a:pt x="40" y="273"/>
                  <a:pt x="39" y="276"/>
                </a:cubicBezTo>
                <a:cubicBezTo>
                  <a:pt x="37" y="292"/>
                  <a:pt x="35" y="308"/>
                  <a:pt x="33" y="323"/>
                </a:cubicBezTo>
                <a:cubicBezTo>
                  <a:pt x="32" y="326"/>
                  <a:pt x="30" y="329"/>
                  <a:pt x="27" y="329"/>
                </a:cubicBezTo>
                <a:close/>
                <a:moveTo>
                  <a:pt x="41" y="234"/>
                </a:moveTo>
                <a:cubicBezTo>
                  <a:pt x="40" y="234"/>
                  <a:pt x="40" y="234"/>
                  <a:pt x="40" y="234"/>
                </a:cubicBezTo>
                <a:cubicBezTo>
                  <a:pt x="37" y="233"/>
                  <a:pt x="35" y="230"/>
                  <a:pt x="35" y="227"/>
                </a:cubicBezTo>
                <a:cubicBezTo>
                  <a:pt x="38" y="211"/>
                  <a:pt x="41" y="195"/>
                  <a:pt x="44" y="179"/>
                </a:cubicBezTo>
                <a:cubicBezTo>
                  <a:pt x="45" y="176"/>
                  <a:pt x="48" y="174"/>
                  <a:pt x="51" y="175"/>
                </a:cubicBezTo>
                <a:cubicBezTo>
                  <a:pt x="55" y="175"/>
                  <a:pt x="57" y="179"/>
                  <a:pt x="56" y="182"/>
                </a:cubicBezTo>
                <a:cubicBezTo>
                  <a:pt x="53" y="197"/>
                  <a:pt x="50" y="213"/>
                  <a:pt x="47" y="229"/>
                </a:cubicBezTo>
                <a:cubicBezTo>
                  <a:pt x="47" y="232"/>
                  <a:pt x="44" y="234"/>
                  <a:pt x="41" y="234"/>
                </a:cubicBezTo>
                <a:close/>
                <a:moveTo>
                  <a:pt x="60" y="140"/>
                </a:moveTo>
                <a:cubicBezTo>
                  <a:pt x="60" y="140"/>
                  <a:pt x="59" y="140"/>
                  <a:pt x="59" y="140"/>
                </a:cubicBezTo>
                <a:cubicBezTo>
                  <a:pt x="56" y="139"/>
                  <a:pt x="54" y="136"/>
                  <a:pt x="54" y="132"/>
                </a:cubicBezTo>
                <a:cubicBezTo>
                  <a:pt x="58" y="117"/>
                  <a:pt x="62" y="101"/>
                  <a:pt x="66" y="86"/>
                </a:cubicBezTo>
                <a:cubicBezTo>
                  <a:pt x="67" y="82"/>
                  <a:pt x="70" y="80"/>
                  <a:pt x="73" y="81"/>
                </a:cubicBezTo>
                <a:cubicBezTo>
                  <a:pt x="76" y="82"/>
                  <a:pt x="78" y="85"/>
                  <a:pt x="77" y="89"/>
                </a:cubicBezTo>
                <a:cubicBezTo>
                  <a:pt x="73" y="104"/>
                  <a:pt x="70" y="119"/>
                  <a:pt x="66" y="135"/>
                </a:cubicBezTo>
                <a:cubicBezTo>
                  <a:pt x="65" y="138"/>
                  <a:pt x="63" y="140"/>
                  <a:pt x="60" y="140"/>
                </a:cubicBezTo>
                <a:close/>
                <a:moveTo>
                  <a:pt x="84" y="47"/>
                </a:moveTo>
                <a:cubicBezTo>
                  <a:pt x="83" y="47"/>
                  <a:pt x="83" y="47"/>
                  <a:pt x="82" y="46"/>
                </a:cubicBezTo>
                <a:cubicBezTo>
                  <a:pt x="79" y="46"/>
                  <a:pt x="77" y="42"/>
                  <a:pt x="78" y="39"/>
                </a:cubicBezTo>
                <a:cubicBezTo>
                  <a:pt x="81" y="28"/>
                  <a:pt x="85" y="16"/>
                  <a:pt x="88" y="5"/>
                </a:cubicBezTo>
                <a:cubicBezTo>
                  <a:pt x="89" y="2"/>
                  <a:pt x="93" y="0"/>
                  <a:pt x="96" y="1"/>
                </a:cubicBezTo>
                <a:cubicBezTo>
                  <a:pt x="99" y="2"/>
                  <a:pt x="101" y="6"/>
                  <a:pt x="100" y="9"/>
                </a:cubicBezTo>
                <a:cubicBezTo>
                  <a:pt x="96" y="20"/>
                  <a:pt x="93" y="31"/>
                  <a:pt x="90" y="42"/>
                </a:cubicBezTo>
                <a:cubicBezTo>
                  <a:pt x="89" y="45"/>
                  <a:pt x="87" y="47"/>
                  <a:pt x="84" y="47"/>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nvGrpSpPr>
          <p:cNvPr id="14" name="Group 179"/>
          <p:cNvGrpSpPr/>
          <p:nvPr/>
        </p:nvGrpSpPr>
        <p:grpSpPr>
          <a:xfrm>
            <a:off x="4628093" y="5124451"/>
            <a:ext cx="2286001" cy="1735667"/>
            <a:chOff x="3551238" y="3843338"/>
            <a:chExt cx="1714501" cy="1301750"/>
          </a:xfrm>
        </p:grpSpPr>
        <p:sp>
          <p:nvSpPr>
            <p:cNvPr id="15" name="Freeform 151"/>
            <p:cNvSpPr/>
            <p:nvPr/>
          </p:nvSpPr>
          <p:spPr bwMode="auto">
            <a:xfrm>
              <a:off x="4130676" y="3843338"/>
              <a:ext cx="887413" cy="1233488"/>
            </a:xfrm>
            <a:custGeom>
              <a:avLst/>
              <a:gdLst/>
              <a:ahLst/>
              <a:cxnLst>
                <a:cxn ang="0">
                  <a:pos x="0" y="761"/>
                </a:cxn>
                <a:cxn ang="0">
                  <a:pos x="44" y="805"/>
                </a:cxn>
                <a:cxn ang="0">
                  <a:pos x="535" y="805"/>
                </a:cxn>
                <a:cxn ang="0">
                  <a:pos x="579" y="761"/>
                </a:cxn>
                <a:cxn ang="0">
                  <a:pos x="579" y="44"/>
                </a:cxn>
                <a:cxn ang="0">
                  <a:pos x="535" y="0"/>
                </a:cxn>
                <a:cxn ang="0">
                  <a:pos x="44" y="0"/>
                </a:cxn>
                <a:cxn ang="0">
                  <a:pos x="0" y="44"/>
                </a:cxn>
                <a:cxn ang="0">
                  <a:pos x="0" y="761"/>
                </a:cxn>
              </a:cxnLst>
              <a:rect l="0" t="0" r="r" b="b"/>
              <a:pathLst>
                <a:path w="579" h="805">
                  <a:moveTo>
                    <a:pt x="0" y="761"/>
                  </a:moveTo>
                  <a:cubicBezTo>
                    <a:pt x="0" y="786"/>
                    <a:pt x="20" y="805"/>
                    <a:pt x="44" y="805"/>
                  </a:cubicBezTo>
                  <a:cubicBezTo>
                    <a:pt x="535" y="805"/>
                    <a:pt x="535" y="805"/>
                    <a:pt x="535" y="805"/>
                  </a:cubicBezTo>
                  <a:cubicBezTo>
                    <a:pt x="559" y="805"/>
                    <a:pt x="579" y="786"/>
                    <a:pt x="579" y="761"/>
                  </a:cubicBezTo>
                  <a:cubicBezTo>
                    <a:pt x="579" y="44"/>
                    <a:pt x="579" y="44"/>
                    <a:pt x="579" y="44"/>
                  </a:cubicBezTo>
                  <a:cubicBezTo>
                    <a:pt x="579" y="20"/>
                    <a:pt x="559" y="0"/>
                    <a:pt x="535" y="0"/>
                  </a:cubicBezTo>
                  <a:cubicBezTo>
                    <a:pt x="44" y="0"/>
                    <a:pt x="44" y="0"/>
                    <a:pt x="44" y="0"/>
                  </a:cubicBezTo>
                  <a:cubicBezTo>
                    <a:pt x="20" y="0"/>
                    <a:pt x="0" y="20"/>
                    <a:pt x="0" y="44"/>
                  </a:cubicBezTo>
                  <a:lnTo>
                    <a:pt x="0" y="761"/>
                  </a:ln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16" name="Rectangle 152"/>
            <p:cNvSpPr>
              <a:spLocks noChangeArrowheads="1"/>
            </p:cNvSpPr>
            <p:nvPr/>
          </p:nvSpPr>
          <p:spPr bwMode="auto">
            <a:xfrm>
              <a:off x="4195763" y="3898900"/>
              <a:ext cx="757238" cy="1071563"/>
            </a:xfrm>
            <a:prstGeom prst="rect">
              <a:avLst/>
            </a:prstGeom>
            <a:solidFill>
              <a:schemeClr val="bg1">
                <a:lumMod val="95000"/>
              </a:schemeClr>
            </a:solidFill>
            <a:ln w="9525">
              <a:noFill/>
              <a:miter lim="800000"/>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17" name="Freeform 153"/>
            <p:cNvSpPr/>
            <p:nvPr/>
          </p:nvSpPr>
          <p:spPr bwMode="auto">
            <a:xfrm>
              <a:off x="4195763" y="3898900"/>
              <a:ext cx="757238" cy="1071563"/>
            </a:xfrm>
            <a:custGeom>
              <a:avLst/>
              <a:gdLst/>
              <a:ahLst/>
              <a:cxnLst>
                <a:cxn ang="0">
                  <a:pos x="0" y="675"/>
                </a:cxn>
                <a:cxn ang="0">
                  <a:pos x="0" y="0"/>
                </a:cxn>
                <a:cxn ang="0">
                  <a:pos x="477" y="0"/>
                </a:cxn>
                <a:cxn ang="0">
                  <a:pos x="0" y="675"/>
                </a:cxn>
              </a:cxnLst>
              <a:rect l="0" t="0" r="r" b="b"/>
              <a:pathLst>
                <a:path w="477" h="675">
                  <a:moveTo>
                    <a:pt x="0" y="675"/>
                  </a:moveTo>
                  <a:lnTo>
                    <a:pt x="0" y="0"/>
                  </a:lnTo>
                  <a:lnTo>
                    <a:pt x="477" y="0"/>
                  </a:lnTo>
                  <a:lnTo>
                    <a:pt x="0" y="675"/>
                  </a:lnTo>
                  <a:close/>
                </a:path>
              </a:pathLst>
            </a:custGeom>
            <a:solidFill>
              <a:schemeClr val="bg1">
                <a:lumMod val="85000"/>
              </a:schemeClr>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18" name="Oval 154"/>
            <p:cNvSpPr>
              <a:spLocks noChangeArrowheads="1"/>
            </p:cNvSpPr>
            <p:nvPr/>
          </p:nvSpPr>
          <p:spPr bwMode="auto">
            <a:xfrm>
              <a:off x="4545013" y="4994275"/>
              <a:ext cx="58738" cy="60325"/>
            </a:xfrm>
            <a:prstGeom prst="ellipse">
              <a:avLst/>
            </a:prstGeom>
            <a:solidFill>
              <a:srgbClr val="5F4F4E"/>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19" name="Freeform 155"/>
            <p:cNvSpPr/>
            <p:nvPr/>
          </p:nvSpPr>
          <p:spPr bwMode="auto">
            <a:xfrm>
              <a:off x="4510088" y="3868738"/>
              <a:ext cx="127000" cy="9525"/>
            </a:xfrm>
            <a:custGeom>
              <a:avLst/>
              <a:gdLst/>
              <a:ahLst/>
              <a:cxnLst>
                <a:cxn ang="0">
                  <a:pos x="80" y="7"/>
                </a:cxn>
                <a:cxn ang="0">
                  <a:pos x="83" y="4"/>
                </a:cxn>
                <a:cxn ang="0">
                  <a:pos x="80" y="0"/>
                </a:cxn>
                <a:cxn ang="0">
                  <a:pos x="3" y="0"/>
                </a:cxn>
                <a:cxn ang="0">
                  <a:pos x="0" y="4"/>
                </a:cxn>
                <a:cxn ang="0">
                  <a:pos x="3" y="7"/>
                </a:cxn>
                <a:cxn ang="0">
                  <a:pos x="80" y="7"/>
                </a:cxn>
              </a:cxnLst>
              <a:rect l="0" t="0" r="r" b="b"/>
              <a:pathLst>
                <a:path w="83" h="7">
                  <a:moveTo>
                    <a:pt x="80" y="7"/>
                  </a:moveTo>
                  <a:cubicBezTo>
                    <a:pt x="82" y="7"/>
                    <a:pt x="83" y="5"/>
                    <a:pt x="83" y="4"/>
                  </a:cubicBezTo>
                  <a:cubicBezTo>
                    <a:pt x="83" y="2"/>
                    <a:pt x="82" y="0"/>
                    <a:pt x="80" y="0"/>
                  </a:cubicBezTo>
                  <a:cubicBezTo>
                    <a:pt x="3" y="0"/>
                    <a:pt x="3" y="0"/>
                    <a:pt x="3" y="0"/>
                  </a:cubicBezTo>
                  <a:cubicBezTo>
                    <a:pt x="2" y="0"/>
                    <a:pt x="0" y="2"/>
                    <a:pt x="0" y="4"/>
                  </a:cubicBezTo>
                  <a:cubicBezTo>
                    <a:pt x="0" y="5"/>
                    <a:pt x="2" y="7"/>
                    <a:pt x="3" y="7"/>
                  </a:cubicBezTo>
                  <a:lnTo>
                    <a:pt x="80" y="7"/>
                  </a:lnTo>
                  <a:close/>
                </a:path>
              </a:pathLst>
            </a:custGeom>
            <a:solidFill>
              <a:srgbClr val="6D6E70"/>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nvGrpSpPr>
            <p:cNvPr id="20" name="Group 178"/>
            <p:cNvGrpSpPr/>
            <p:nvPr/>
          </p:nvGrpSpPr>
          <p:grpSpPr>
            <a:xfrm>
              <a:off x="4248151" y="4264025"/>
              <a:ext cx="647700" cy="498476"/>
              <a:chOff x="4248151" y="4264025"/>
              <a:chExt cx="647700" cy="498476"/>
            </a:xfrm>
            <a:solidFill>
              <a:schemeClr val="tx1">
                <a:lumMod val="75000"/>
                <a:lumOff val="25000"/>
              </a:schemeClr>
            </a:solidFill>
          </p:grpSpPr>
          <p:sp>
            <p:nvSpPr>
              <p:cNvPr id="23" name="Freeform 156"/>
              <p:cNvSpPr>
                <a:spLocks noEditPoints="1"/>
              </p:cNvSpPr>
              <p:nvPr/>
            </p:nvSpPr>
            <p:spPr bwMode="auto">
              <a:xfrm>
                <a:off x="4248151" y="4264025"/>
                <a:ext cx="647700" cy="347663"/>
              </a:xfrm>
              <a:custGeom>
                <a:avLst/>
                <a:gdLst/>
                <a:ahLst/>
                <a:cxnLst>
                  <a:cxn ang="0">
                    <a:pos x="127" y="227"/>
                  </a:cxn>
                  <a:cxn ang="0">
                    <a:pos x="116" y="217"/>
                  </a:cxn>
                  <a:cxn ang="0">
                    <a:pos x="70" y="73"/>
                  </a:cxn>
                  <a:cxn ang="0">
                    <a:pos x="7" y="23"/>
                  </a:cxn>
                  <a:cxn ang="0">
                    <a:pos x="5" y="5"/>
                  </a:cxn>
                  <a:cxn ang="0">
                    <a:pos x="22" y="6"/>
                  </a:cxn>
                  <a:cxn ang="0">
                    <a:pos x="82" y="57"/>
                  </a:cxn>
                  <a:cxn ang="0">
                    <a:pos x="409" y="57"/>
                  </a:cxn>
                  <a:cxn ang="0">
                    <a:pos x="419" y="59"/>
                  </a:cxn>
                  <a:cxn ang="0">
                    <a:pos x="420" y="69"/>
                  </a:cxn>
                  <a:cxn ang="0">
                    <a:pos x="354" y="219"/>
                  </a:cxn>
                  <a:cxn ang="0">
                    <a:pos x="343" y="227"/>
                  </a:cxn>
                  <a:cxn ang="0">
                    <a:pos x="137" y="198"/>
                  </a:cxn>
                  <a:cxn ang="0">
                    <a:pos x="334" y="198"/>
                  </a:cxn>
                  <a:cxn ang="0">
                    <a:pos x="390" y="71"/>
                  </a:cxn>
                  <a:cxn ang="0">
                    <a:pos x="97" y="71"/>
                  </a:cxn>
                  <a:cxn ang="0">
                    <a:pos x="137" y="198"/>
                  </a:cxn>
                </a:cxnLst>
                <a:rect l="0" t="0" r="r" b="b"/>
                <a:pathLst>
                  <a:path w="422" h="226">
                    <a:moveTo>
                      <a:pt x="127" y="227"/>
                    </a:moveTo>
                    <a:cubicBezTo>
                      <a:pt x="122" y="227"/>
                      <a:pt x="117" y="222"/>
                      <a:pt x="116" y="217"/>
                    </a:cubicBezTo>
                    <a:cubicBezTo>
                      <a:pt x="70" y="73"/>
                      <a:pt x="70" y="73"/>
                      <a:pt x="70" y="73"/>
                    </a:cubicBezTo>
                    <a:cubicBezTo>
                      <a:pt x="7" y="23"/>
                      <a:pt x="7" y="23"/>
                      <a:pt x="7" y="23"/>
                    </a:cubicBezTo>
                    <a:cubicBezTo>
                      <a:pt x="1" y="18"/>
                      <a:pt x="0" y="10"/>
                      <a:pt x="5" y="5"/>
                    </a:cubicBezTo>
                    <a:cubicBezTo>
                      <a:pt x="9" y="0"/>
                      <a:pt x="17" y="2"/>
                      <a:pt x="22" y="6"/>
                    </a:cubicBezTo>
                    <a:cubicBezTo>
                      <a:pt x="82" y="57"/>
                      <a:pt x="82" y="57"/>
                      <a:pt x="82" y="57"/>
                    </a:cubicBezTo>
                    <a:cubicBezTo>
                      <a:pt x="409" y="57"/>
                      <a:pt x="409" y="57"/>
                      <a:pt x="409" y="57"/>
                    </a:cubicBezTo>
                    <a:cubicBezTo>
                      <a:pt x="413" y="57"/>
                      <a:pt x="417" y="56"/>
                      <a:pt x="419" y="59"/>
                    </a:cubicBezTo>
                    <a:cubicBezTo>
                      <a:pt x="421" y="63"/>
                      <a:pt x="422" y="65"/>
                      <a:pt x="420" y="69"/>
                    </a:cubicBezTo>
                    <a:cubicBezTo>
                      <a:pt x="354" y="219"/>
                      <a:pt x="354" y="219"/>
                      <a:pt x="354" y="219"/>
                    </a:cubicBezTo>
                    <a:cubicBezTo>
                      <a:pt x="352" y="224"/>
                      <a:pt x="347" y="227"/>
                      <a:pt x="343" y="227"/>
                    </a:cubicBezTo>
                    <a:moveTo>
                      <a:pt x="137" y="198"/>
                    </a:moveTo>
                    <a:cubicBezTo>
                      <a:pt x="334" y="198"/>
                      <a:pt x="334" y="198"/>
                      <a:pt x="334" y="198"/>
                    </a:cubicBezTo>
                    <a:cubicBezTo>
                      <a:pt x="390" y="71"/>
                      <a:pt x="390" y="71"/>
                      <a:pt x="390" y="71"/>
                    </a:cubicBezTo>
                    <a:cubicBezTo>
                      <a:pt x="97" y="71"/>
                      <a:pt x="97" y="71"/>
                      <a:pt x="97" y="71"/>
                    </a:cubicBezTo>
                    <a:lnTo>
                      <a:pt x="137" y="198"/>
                    </a:ln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4" name="Freeform 157"/>
              <p:cNvSpPr/>
              <p:nvPr/>
            </p:nvSpPr>
            <p:spPr bwMode="auto">
              <a:xfrm>
                <a:off x="4459288" y="4349750"/>
                <a:ext cx="58738" cy="249238"/>
              </a:xfrm>
              <a:custGeom>
                <a:avLst/>
                <a:gdLst/>
                <a:ahLst/>
                <a:cxnLst>
                  <a:cxn ang="0">
                    <a:pos x="32" y="163"/>
                  </a:cxn>
                  <a:cxn ang="0">
                    <a:pos x="26" y="158"/>
                  </a:cxn>
                  <a:cxn ang="0">
                    <a:pos x="1" y="8"/>
                  </a:cxn>
                  <a:cxn ang="0">
                    <a:pos x="6" y="0"/>
                  </a:cxn>
                  <a:cxn ang="0">
                    <a:pos x="13" y="6"/>
                  </a:cxn>
                  <a:cxn ang="0">
                    <a:pos x="39" y="155"/>
                  </a:cxn>
                  <a:cxn ang="0">
                    <a:pos x="33" y="163"/>
                  </a:cxn>
                  <a:cxn ang="0">
                    <a:pos x="32" y="163"/>
                  </a:cxn>
                </a:cxnLst>
                <a:rect l="0" t="0" r="r" b="b"/>
                <a:pathLst>
                  <a:path w="39" h="163">
                    <a:moveTo>
                      <a:pt x="32" y="163"/>
                    </a:moveTo>
                    <a:cubicBezTo>
                      <a:pt x="29" y="163"/>
                      <a:pt x="27" y="161"/>
                      <a:pt x="26" y="158"/>
                    </a:cubicBezTo>
                    <a:cubicBezTo>
                      <a:pt x="1" y="8"/>
                      <a:pt x="1" y="8"/>
                      <a:pt x="1" y="8"/>
                    </a:cubicBezTo>
                    <a:cubicBezTo>
                      <a:pt x="0" y="4"/>
                      <a:pt x="2" y="1"/>
                      <a:pt x="6" y="0"/>
                    </a:cubicBezTo>
                    <a:cubicBezTo>
                      <a:pt x="9" y="0"/>
                      <a:pt x="12" y="2"/>
                      <a:pt x="13" y="6"/>
                    </a:cubicBezTo>
                    <a:cubicBezTo>
                      <a:pt x="39" y="155"/>
                      <a:pt x="39" y="155"/>
                      <a:pt x="39" y="155"/>
                    </a:cubicBezTo>
                    <a:cubicBezTo>
                      <a:pt x="39" y="159"/>
                      <a:pt x="37" y="162"/>
                      <a:pt x="33" y="163"/>
                    </a:cubicBezTo>
                    <a:cubicBezTo>
                      <a:pt x="33" y="163"/>
                      <a:pt x="33" y="163"/>
                      <a:pt x="32" y="163"/>
                    </a:cubicBez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5" name="Freeform 158"/>
              <p:cNvSpPr/>
              <p:nvPr/>
            </p:nvSpPr>
            <p:spPr bwMode="auto">
              <a:xfrm>
                <a:off x="4552951" y="4349750"/>
                <a:ext cx="47625" cy="249238"/>
              </a:xfrm>
              <a:custGeom>
                <a:avLst/>
                <a:gdLst/>
                <a:ahLst/>
                <a:cxnLst>
                  <a:cxn ang="0">
                    <a:pos x="25" y="163"/>
                  </a:cxn>
                  <a:cxn ang="0">
                    <a:pos x="19" y="157"/>
                  </a:cxn>
                  <a:cxn ang="0">
                    <a:pos x="1" y="7"/>
                  </a:cxn>
                  <a:cxn ang="0">
                    <a:pos x="6" y="0"/>
                  </a:cxn>
                  <a:cxn ang="0">
                    <a:pos x="13" y="6"/>
                  </a:cxn>
                  <a:cxn ang="0">
                    <a:pos x="31" y="156"/>
                  </a:cxn>
                  <a:cxn ang="0">
                    <a:pos x="25" y="163"/>
                  </a:cxn>
                </a:cxnLst>
                <a:rect l="0" t="0" r="r" b="b"/>
                <a:pathLst>
                  <a:path w="31" h="163">
                    <a:moveTo>
                      <a:pt x="25" y="163"/>
                    </a:moveTo>
                    <a:cubicBezTo>
                      <a:pt x="22" y="163"/>
                      <a:pt x="19" y="160"/>
                      <a:pt x="19" y="157"/>
                    </a:cubicBezTo>
                    <a:cubicBezTo>
                      <a:pt x="1" y="7"/>
                      <a:pt x="1" y="7"/>
                      <a:pt x="1" y="7"/>
                    </a:cubicBezTo>
                    <a:cubicBezTo>
                      <a:pt x="0" y="4"/>
                      <a:pt x="3" y="1"/>
                      <a:pt x="6" y="0"/>
                    </a:cubicBezTo>
                    <a:cubicBezTo>
                      <a:pt x="9" y="0"/>
                      <a:pt x="13" y="2"/>
                      <a:pt x="13" y="6"/>
                    </a:cubicBezTo>
                    <a:cubicBezTo>
                      <a:pt x="31" y="156"/>
                      <a:pt x="31" y="156"/>
                      <a:pt x="31" y="156"/>
                    </a:cubicBezTo>
                    <a:cubicBezTo>
                      <a:pt x="31" y="159"/>
                      <a:pt x="29" y="162"/>
                      <a:pt x="25" y="163"/>
                    </a:cubicBez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6" name="Freeform 159"/>
              <p:cNvSpPr/>
              <p:nvPr/>
            </p:nvSpPr>
            <p:spPr bwMode="auto">
              <a:xfrm>
                <a:off x="4648201" y="4352925"/>
                <a:ext cx="42863" cy="242888"/>
              </a:xfrm>
              <a:custGeom>
                <a:avLst/>
                <a:gdLst/>
                <a:ahLst/>
                <a:cxnLst>
                  <a:cxn ang="0">
                    <a:pos x="7" y="159"/>
                  </a:cxn>
                  <a:cxn ang="0">
                    <a:pos x="6" y="159"/>
                  </a:cxn>
                  <a:cxn ang="0">
                    <a:pos x="1" y="152"/>
                  </a:cxn>
                  <a:cxn ang="0">
                    <a:pos x="16" y="6"/>
                  </a:cxn>
                  <a:cxn ang="0">
                    <a:pos x="22" y="0"/>
                  </a:cxn>
                  <a:cxn ang="0">
                    <a:pos x="28" y="7"/>
                  </a:cxn>
                  <a:cxn ang="0">
                    <a:pos x="13" y="154"/>
                  </a:cxn>
                  <a:cxn ang="0">
                    <a:pos x="7" y="159"/>
                  </a:cxn>
                </a:cxnLst>
                <a:rect l="0" t="0" r="r" b="b"/>
                <a:pathLst>
                  <a:path w="28" h="159">
                    <a:moveTo>
                      <a:pt x="7" y="159"/>
                    </a:moveTo>
                    <a:cubicBezTo>
                      <a:pt x="6" y="159"/>
                      <a:pt x="6" y="159"/>
                      <a:pt x="6" y="159"/>
                    </a:cubicBezTo>
                    <a:cubicBezTo>
                      <a:pt x="3" y="159"/>
                      <a:pt x="0" y="156"/>
                      <a:pt x="1" y="152"/>
                    </a:cubicBezTo>
                    <a:cubicBezTo>
                      <a:pt x="16" y="6"/>
                      <a:pt x="16" y="6"/>
                      <a:pt x="16" y="6"/>
                    </a:cubicBezTo>
                    <a:cubicBezTo>
                      <a:pt x="16" y="2"/>
                      <a:pt x="19" y="0"/>
                      <a:pt x="22" y="0"/>
                    </a:cubicBezTo>
                    <a:cubicBezTo>
                      <a:pt x="26" y="0"/>
                      <a:pt x="28" y="3"/>
                      <a:pt x="28" y="7"/>
                    </a:cubicBezTo>
                    <a:cubicBezTo>
                      <a:pt x="13" y="154"/>
                      <a:pt x="13" y="154"/>
                      <a:pt x="13" y="154"/>
                    </a:cubicBezTo>
                    <a:cubicBezTo>
                      <a:pt x="13" y="157"/>
                      <a:pt x="10" y="159"/>
                      <a:pt x="7" y="159"/>
                    </a:cubicBez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7" name="Freeform 160"/>
              <p:cNvSpPr/>
              <p:nvPr/>
            </p:nvSpPr>
            <p:spPr bwMode="auto">
              <a:xfrm>
                <a:off x="4708526" y="4356100"/>
                <a:ext cx="104775" cy="238125"/>
              </a:xfrm>
              <a:custGeom>
                <a:avLst/>
                <a:gdLst/>
                <a:ahLst/>
                <a:cxnLst>
                  <a:cxn ang="0">
                    <a:pos x="7" y="156"/>
                  </a:cxn>
                  <a:cxn ang="0">
                    <a:pos x="5" y="156"/>
                  </a:cxn>
                  <a:cxn ang="0">
                    <a:pos x="1" y="148"/>
                  </a:cxn>
                  <a:cxn ang="0">
                    <a:pos x="55" y="5"/>
                  </a:cxn>
                  <a:cxn ang="0">
                    <a:pos x="63" y="1"/>
                  </a:cxn>
                  <a:cxn ang="0">
                    <a:pos x="67" y="9"/>
                  </a:cxn>
                  <a:cxn ang="0">
                    <a:pos x="13" y="152"/>
                  </a:cxn>
                  <a:cxn ang="0">
                    <a:pos x="7" y="156"/>
                  </a:cxn>
                </a:cxnLst>
                <a:rect l="0" t="0" r="r" b="b"/>
                <a:pathLst>
                  <a:path w="68" h="156">
                    <a:moveTo>
                      <a:pt x="7" y="156"/>
                    </a:moveTo>
                    <a:cubicBezTo>
                      <a:pt x="6" y="156"/>
                      <a:pt x="5" y="156"/>
                      <a:pt x="5" y="156"/>
                    </a:cubicBezTo>
                    <a:cubicBezTo>
                      <a:pt x="1" y="155"/>
                      <a:pt x="0" y="151"/>
                      <a:pt x="1" y="148"/>
                    </a:cubicBezTo>
                    <a:cubicBezTo>
                      <a:pt x="55" y="5"/>
                      <a:pt x="55" y="5"/>
                      <a:pt x="55" y="5"/>
                    </a:cubicBezTo>
                    <a:cubicBezTo>
                      <a:pt x="57" y="2"/>
                      <a:pt x="60" y="0"/>
                      <a:pt x="63" y="1"/>
                    </a:cubicBezTo>
                    <a:cubicBezTo>
                      <a:pt x="67" y="3"/>
                      <a:pt x="68" y="6"/>
                      <a:pt x="67" y="9"/>
                    </a:cubicBezTo>
                    <a:cubicBezTo>
                      <a:pt x="13" y="152"/>
                      <a:pt x="13" y="152"/>
                      <a:pt x="13" y="152"/>
                    </a:cubicBezTo>
                    <a:cubicBezTo>
                      <a:pt x="12" y="155"/>
                      <a:pt x="9" y="156"/>
                      <a:pt x="7" y="156"/>
                    </a:cubicBez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8" name="Freeform 161"/>
              <p:cNvSpPr/>
              <p:nvPr/>
            </p:nvSpPr>
            <p:spPr bwMode="auto">
              <a:xfrm>
                <a:off x="4383088" y="4414838"/>
                <a:ext cx="476250" cy="22225"/>
              </a:xfrm>
              <a:custGeom>
                <a:avLst/>
                <a:gdLst/>
                <a:ahLst/>
                <a:cxnLst>
                  <a:cxn ang="0">
                    <a:pos x="304" y="14"/>
                  </a:cxn>
                  <a:cxn ang="0">
                    <a:pos x="6" y="14"/>
                  </a:cxn>
                  <a:cxn ang="0">
                    <a:pos x="0" y="7"/>
                  </a:cxn>
                  <a:cxn ang="0">
                    <a:pos x="6" y="0"/>
                  </a:cxn>
                  <a:cxn ang="0">
                    <a:pos x="304" y="0"/>
                  </a:cxn>
                  <a:cxn ang="0">
                    <a:pos x="310" y="7"/>
                  </a:cxn>
                  <a:cxn ang="0">
                    <a:pos x="304" y="14"/>
                  </a:cxn>
                </a:cxnLst>
                <a:rect l="0" t="0" r="r" b="b"/>
                <a:pathLst>
                  <a:path w="310" h="14">
                    <a:moveTo>
                      <a:pt x="304" y="14"/>
                    </a:moveTo>
                    <a:cubicBezTo>
                      <a:pt x="6" y="14"/>
                      <a:pt x="6" y="14"/>
                      <a:pt x="6" y="14"/>
                    </a:cubicBezTo>
                    <a:cubicBezTo>
                      <a:pt x="3" y="14"/>
                      <a:pt x="0" y="11"/>
                      <a:pt x="0" y="7"/>
                    </a:cubicBezTo>
                    <a:cubicBezTo>
                      <a:pt x="0" y="4"/>
                      <a:pt x="3" y="0"/>
                      <a:pt x="6" y="0"/>
                    </a:cubicBezTo>
                    <a:cubicBezTo>
                      <a:pt x="304" y="0"/>
                      <a:pt x="304" y="0"/>
                      <a:pt x="304" y="0"/>
                    </a:cubicBezTo>
                    <a:cubicBezTo>
                      <a:pt x="308" y="0"/>
                      <a:pt x="310" y="4"/>
                      <a:pt x="310" y="7"/>
                    </a:cubicBezTo>
                    <a:cubicBezTo>
                      <a:pt x="310" y="11"/>
                      <a:pt x="308" y="14"/>
                      <a:pt x="304" y="14"/>
                    </a:cubicBez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9" name="Freeform 162"/>
              <p:cNvSpPr/>
              <p:nvPr/>
            </p:nvSpPr>
            <p:spPr bwMode="auto">
              <a:xfrm>
                <a:off x="4402138" y="4481513"/>
                <a:ext cx="419100" cy="20638"/>
              </a:xfrm>
              <a:custGeom>
                <a:avLst/>
                <a:gdLst/>
                <a:ahLst/>
                <a:cxnLst>
                  <a:cxn ang="0">
                    <a:pos x="267" y="14"/>
                  </a:cxn>
                  <a:cxn ang="0">
                    <a:pos x="6" y="14"/>
                  </a:cxn>
                  <a:cxn ang="0">
                    <a:pos x="0" y="7"/>
                  </a:cxn>
                  <a:cxn ang="0">
                    <a:pos x="6" y="0"/>
                  </a:cxn>
                  <a:cxn ang="0">
                    <a:pos x="267" y="0"/>
                  </a:cxn>
                  <a:cxn ang="0">
                    <a:pos x="274" y="7"/>
                  </a:cxn>
                  <a:cxn ang="0">
                    <a:pos x="267" y="14"/>
                  </a:cxn>
                </a:cxnLst>
                <a:rect l="0" t="0" r="r" b="b"/>
                <a:pathLst>
                  <a:path w="274" h="14">
                    <a:moveTo>
                      <a:pt x="267" y="14"/>
                    </a:moveTo>
                    <a:cubicBezTo>
                      <a:pt x="6" y="14"/>
                      <a:pt x="6" y="14"/>
                      <a:pt x="6" y="14"/>
                    </a:cubicBezTo>
                    <a:cubicBezTo>
                      <a:pt x="3" y="14"/>
                      <a:pt x="0" y="10"/>
                      <a:pt x="0" y="7"/>
                    </a:cubicBezTo>
                    <a:cubicBezTo>
                      <a:pt x="0" y="3"/>
                      <a:pt x="3" y="0"/>
                      <a:pt x="6" y="0"/>
                    </a:cubicBezTo>
                    <a:cubicBezTo>
                      <a:pt x="267" y="0"/>
                      <a:pt x="267" y="0"/>
                      <a:pt x="267" y="0"/>
                    </a:cubicBezTo>
                    <a:cubicBezTo>
                      <a:pt x="271" y="0"/>
                      <a:pt x="274" y="3"/>
                      <a:pt x="274" y="7"/>
                    </a:cubicBezTo>
                    <a:cubicBezTo>
                      <a:pt x="274" y="10"/>
                      <a:pt x="271" y="14"/>
                      <a:pt x="267" y="14"/>
                    </a:cubicBez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0" name="Freeform 163"/>
              <p:cNvSpPr/>
              <p:nvPr/>
            </p:nvSpPr>
            <p:spPr bwMode="auto">
              <a:xfrm>
                <a:off x="4421188" y="4524375"/>
                <a:ext cx="381000" cy="20638"/>
              </a:xfrm>
              <a:custGeom>
                <a:avLst/>
                <a:gdLst/>
                <a:ahLst/>
                <a:cxnLst>
                  <a:cxn ang="0">
                    <a:pos x="242" y="14"/>
                  </a:cxn>
                  <a:cxn ang="0">
                    <a:pos x="6" y="14"/>
                  </a:cxn>
                  <a:cxn ang="0">
                    <a:pos x="0" y="7"/>
                  </a:cxn>
                  <a:cxn ang="0">
                    <a:pos x="6" y="0"/>
                  </a:cxn>
                  <a:cxn ang="0">
                    <a:pos x="242" y="0"/>
                  </a:cxn>
                  <a:cxn ang="0">
                    <a:pos x="248" y="7"/>
                  </a:cxn>
                  <a:cxn ang="0">
                    <a:pos x="242" y="14"/>
                  </a:cxn>
                </a:cxnLst>
                <a:rect l="0" t="0" r="r" b="b"/>
                <a:pathLst>
                  <a:path w="248" h="14">
                    <a:moveTo>
                      <a:pt x="242" y="14"/>
                    </a:moveTo>
                    <a:cubicBezTo>
                      <a:pt x="6" y="14"/>
                      <a:pt x="6" y="14"/>
                      <a:pt x="6" y="14"/>
                    </a:cubicBezTo>
                    <a:cubicBezTo>
                      <a:pt x="2" y="14"/>
                      <a:pt x="0" y="11"/>
                      <a:pt x="0" y="7"/>
                    </a:cubicBezTo>
                    <a:cubicBezTo>
                      <a:pt x="0" y="4"/>
                      <a:pt x="2" y="0"/>
                      <a:pt x="6" y="0"/>
                    </a:cubicBezTo>
                    <a:cubicBezTo>
                      <a:pt x="242" y="0"/>
                      <a:pt x="242" y="0"/>
                      <a:pt x="242" y="0"/>
                    </a:cubicBezTo>
                    <a:cubicBezTo>
                      <a:pt x="245" y="0"/>
                      <a:pt x="248" y="4"/>
                      <a:pt x="248" y="7"/>
                    </a:cubicBezTo>
                    <a:cubicBezTo>
                      <a:pt x="248" y="11"/>
                      <a:pt x="245" y="14"/>
                      <a:pt x="242" y="14"/>
                    </a:cubicBez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1" name="Freeform 164"/>
              <p:cNvSpPr/>
              <p:nvPr/>
            </p:nvSpPr>
            <p:spPr bwMode="auto">
              <a:xfrm>
                <a:off x="4425951" y="4583113"/>
                <a:ext cx="363538" cy="158750"/>
              </a:xfrm>
              <a:custGeom>
                <a:avLst/>
                <a:gdLst/>
                <a:ahLst/>
                <a:cxnLst>
                  <a:cxn ang="0">
                    <a:pos x="230" y="104"/>
                  </a:cxn>
                  <a:cxn ang="0">
                    <a:pos x="7" y="104"/>
                  </a:cxn>
                  <a:cxn ang="0">
                    <a:pos x="2" y="102"/>
                  </a:cxn>
                  <a:cxn ang="0">
                    <a:pos x="0" y="96"/>
                  </a:cxn>
                  <a:cxn ang="0">
                    <a:pos x="4" y="7"/>
                  </a:cxn>
                  <a:cxn ang="0">
                    <a:pos x="11" y="0"/>
                  </a:cxn>
                  <a:cxn ang="0">
                    <a:pos x="18" y="8"/>
                  </a:cxn>
                  <a:cxn ang="0">
                    <a:pos x="15" y="90"/>
                  </a:cxn>
                  <a:cxn ang="0">
                    <a:pos x="230" y="90"/>
                  </a:cxn>
                  <a:cxn ang="0">
                    <a:pos x="237" y="97"/>
                  </a:cxn>
                  <a:cxn ang="0">
                    <a:pos x="230" y="104"/>
                  </a:cxn>
                </a:cxnLst>
                <a:rect l="0" t="0" r="r" b="b"/>
                <a:pathLst>
                  <a:path w="236" h="104">
                    <a:moveTo>
                      <a:pt x="230" y="104"/>
                    </a:moveTo>
                    <a:cubicBezTo>
                      <a:pt x="7" y="104"/>
                      <a:pt x="7" y="104"/>
                      <a:pt x="7" y="104"/>
                    </a:cubicBezTo>
                    <a:cubicBezTo>
                      <a:pt x="5" y="104"/>
                      <a:pt x="4" y="103"/>
                      <a:pt x="2" y="102"/>
                    </a:cubicBezTo>
                    <a:cubicBezTo>
                      <a:pt x="1" y="100"/>
                      <a:pt x="0" y="98"/>
                      <a:pt x="0" y="96"/>
                    </a:cubicBezTo>
                    <a:cubicBezTo>
                      <a:pt x="4" y="7"/>
                      <a:pt x="4" y="7"/>
                      <a:pt x="4" y="7"/>
                    </a:cubicBezTo>
                    <a:cubicBezTo>
                      <a:pt x="4" y="3"/>
                      <a:pt x="7" y="0"/>
                      <a:pt x="11" y="0"/>
                    </a:cubicBezTo>
                    <a:cubicBezTo>
                      <a:pt x="15" y="0"/>
                      <a:pt x="18" y="4"/>
                      <a:pt x="18" y="8"/>
                    </a:cubicBezTo>
                    <a:cubicBezTo>
                      <a:pt x="15" y="90"/>
                      <a:pt x="15" y="90"/>
                      <a:pt x="15" y="90"/>
                    </a:cubicBezTo>
                    <a:cubicBezTo>
                      <a:pt x="230" y="90"/>
                      <a:pt x="230" y="90"/>
                      <a:pt x="230" y="90"/>
                    </a:cubicBezTo>
                    <a:cubicBezTo>
                      <a:pt x="234" y="90"/>
                      <a:pt x="237" y="93"/>
                      <a:pt x="237" y="97"/>
                    </a:cubicBezTo>
                    <a:cubicBezTo>
                      <a:pt x="237" y="101"/>
                      <a:pt x="234" y="104"/>
                      <a:pt x="230" y="104"/>
                    </a:cubicBez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2" name="Oval 165"/>
              <p:cNvSpPr>
                <a:spLocks noChangeArrowheads="1"/>
              </p:cNvSpPr>
              <p:nvPr/>
            </p:nvSpPr>
            <p:spPr bwMode="auto">
              <a:xfrm>
                <a:off x="4397376" y="4681538"/>
                <a:ext cx="77788" cy="80963"/>
              </a:xfrm>
              <a:prstGeom prst="ellipse">
                <a:avLst/>
              </a:pr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3" name="Oval 166"/>
              <p:cNvSpPr>
                <a:spLocks noChangeArrowheads="1"/>
              </p:cNvSpPr>
              <p:nvPr/>
            </p:nvSpPr>
            <p:spPr bwMode="auto">
              <a:xfrm>
                <a:off x="4721226" y="4681538"/>
                <a:ext cx="79375" cy="80963"/>
              </a:xfrm>
              <a:prstGeom prst="ellipse">
                <a:avLst/>
              </a:pr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sp>
          <p:nvSpPr>
            <p:cNvPr id="21" name="Freeform 167"/>
            <p:cNvSpPr/>
            <p:nvPr/>
          </p:nvSpPr>
          <p:spPr bwMode="auto">
            <a:xfrm>
              <a:off x="4543426" y="4133850"/>
              <a:ext cx="722313" cy="1011238"/>
            </a:xfrm>
            <a:custGeom>
              <a:avLst/>
              <a:gdLst/>
              <a:ahLst/>
              <a:cxnLst>
                <a:cxn ang="0">
                  <a:pos x="33" y="292"/>
                </a:cxn>
                <a:cxn ang="0">
                  <a:pos x="25" y="237"/>
                </a:cxn>
                <a:cxn ang="0">
                  <a:pos x="100" y="283"/>
                </a:cxn>
                <a:cxn ang="0">
                  <a:pos x="129" y="356"/>
                </a:cxn>
                <a:cxn ang="0">
                  <a:pos x="124" y="229"/>
                </a:cxn>
                <a:cxn ang="0">
                  <a:pos x="77" y="27"/>
                </a:cxn>
                <a:cxn ang="0">
                  <a:pos x="130" y="51"/>
                </a:cxn>
                <a:cxn ang="0">
                  <a:pos x="182" y="199"/>
                </a:cxn>
                <a:cxn ang="0">
                  <a:pos x="229" y="197"/>
                </a:cxn>
                <a:cxn ang="0">
                  <a:pos x="274" y="241"/>
                </a:cxn>
                <a:cxn ang="0">
                  <a:pos x="333" y="256"/>
                </a:cxn>
                <a:cxn ang="0">
                  <a:pos x="383" y="300"/>
                </a:cxn>
                <a:cxn ang="0">
                  <a:pos x="384" y="436"/>
                </a:cxn>
                <a:cxn ang="0">
                  <a:pos x="399" y="524"/>
                </a:cxn>
                <a:cxn ang="0">
                  <a:pos x="472" y="660"/>
                </a:cxn>
                <a:cxn ang="0">
                  <a:pos x="267" y="660"/>
                </a:cxn>
                <a:cxn ang="0">
                  <a:pos x="158" y="515"/>
                </a:cxn>
                <a:cxn ang="0">
                  <a:pos x="65" y="389"/>
                </a:cxn>
              </a:cxnLst>
              <a:rect l="0" t="0" r="r" b="b"/>
              <a:pathLst>
                <a:path w="472" h="660">
                  <a:moveTo>
                    <a:pt x="33" y="292"/>
                  </a:moveTo>
                  <a:cubicBezTo>
                    <a:pt x="28" y="248"/>
                    <a:pt x="0" y="253"/>
                    <a:pt x="25" y="237"/>
                  </a:cubicBezTo>
                  <a:cubicBezTo>
                    <a:pt x="50" y="221"/>
                    <a:pt x="91" y="248"/>
                    <a:pt x="100" y="283"/>
                  </a:cubicBezTo>
                  <a:cubicBezTo>
                    <a:pt x="110" y="319"/>
                    <a:pt x="115" y="336"/>
                    <a:pt x="129" y="356"/>
                  </a:cubicBezTo>
                  <a:cubicBezTo>
                    <a:pt x="129" y="356"/>
                    <a:pt x="128" y="267"/>
                    <a:pt x="124" y="229"/>
                  </a:cubicBezTo>
                  <a:cubicBezTo>
                    <a:pt x="119" y="191"/>
                    <a:pt x="68" y="53"/>
                    <a:pt x="77" y="27"/>
                  </a:cubicBezTo>
                  <a:cubicBezTo>
                    <a:pt x="87" y="1"/>
                    <a:pt x="112" y="0"/>
                    <a:pt x="130" y="51"/>
                  </a:cubicBezTo>
                  <a:cubicBezTo>
                    <a:pt x="148" y="101"/>
                    <a:pt x="182" y="199"/>
                    <a:pt x="182" y="199"/>
                  </a:cubicBezTo>
                  <a:cubicBezTo>
                    <a:pt x="182" y="199"/>
                    <a:pt x="204" y="178"/>
                    <a:pt x="229" y="197"/>
                  </a:cubicBezTo>
                  <a:cubicBezTo>
                    <a:pt x="253" y="216"/>
                    <a:pt x="246" y="234"/>
                    <a:pt x="274" y="241"/>
                  </a:cubicBezTo>
                  <a:cubicBezTo>
                    <a:pt x="302" y="249"/>
                    <a:pt x="313" y="236"/>
                    <a:pt x="333" y="256"/>
                  </a:cubicBezTo>
                  <a:cubicBezTo>
                    <a:pt x="353" y="275"/>
                    <a:pt x="372" y="254"/>
                    <a:pt x="383" y="300"/>
                  </a:cubicBezTo>
                  <a:cubicBezTo>
                    <a:pt x="393" y="346"/>
                    <a:pt x="380" y="371"/>
                    <a:pt x="384" y="436"/>
                  </a:cubicBezTo>
                  <a:cubicBezTo>
                    <a:pt x="387" y="502"/>
                    <a:pt x="399" y="524"/>
                    <a:pt x="399" y="524"/>
                  </a:cubicBezTo>
                  <a:cubicBezTo>
                    <a:pt x="472" y="660"/>
                    <a:pt x="472" y="660"/>
                    <a:pt x="472" y="660"/>
                  </a:cubicBezTo>
                  <a:cubicBezTo>
                    <a:pt x="267" y="660"/>
                    <a:pt x="267" y="660"/>
                    <a:pt x="267" y="660"/>
                  </a:cubicBezTo>
                  <a:cubicBezTo>
                    <a:pt x="267" y="660"/>
                    <a:pt x="212" y="578"/>
                    <a:pt x="158" y="515"/>
                  </a:cubicBezTo>
                  <a:cubicBezTo>
                    <a:pt x="104" y="452"/>
                    <a:pt x="87" y="459"/>
                    <a:pt x="65" y="389"/>
                  </a:cubicBezTo>
                </a:path>
              </a:pathLst>
            </a:custGeom>
            <a:solidFill>
              <a:srgbClr val="F7E39D"/>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22" name="Freeform 168"/>
            <p:cNvSpPr/>
            <p:nvPr/>
          </p:nvSpPr>
          <p:spPr bwMode="auto">
            <a:xfrm>
              <a:off x="3551238" y="4159250"/>
              <a:ext cx="709613" cy="985838"/>
            </a:xfrm>
            <a:custGeom>
              <a:avLst/>
              <a:gdLst/>
              <a:ahLst/>
              <a:cxnLst>
                <a:cxn ang="0">
                  <a:pos x="426" y="9"/>
                </a:cxn>
                <a:cxn ang="0">
                  <a:pos x="450" y="99"/>
                </a:cxn>
                <a:cxn ang="0">
                  <a:pos x="435" y="247"/>
                </a:cxn>
                <a:cxn ang="0">
                  <a:pos x="394" y="437"/>
                </a:cxn>
                <a:cxn ang="0">
                  <a:pos x="327" y="532"/>
                </a:cxn>
                <a:cxn ang="0">
                  <a:pos x="253" y="643"/>
                </a:cxn>
                <a:cxn ang="0">
                  <a:pos x="74" y="643"/>
                </a:cxn>
                <a:cxn ang="0">
                  <a:pos x="0" y="643"/>
                </a:cxn>
                <a:cxn ang="0">
                  <a:pos x="206" y="356"/>
                </a:cxn>
                <a:cxn ang="0">
                  <a:pos x="217" y="162"/>
                </a:cxn>
                <a:cxn ang="0">
                  <a:pos x="332" y="49"/>
                </a:cxn>
                <a:cxn ang="0">
                  <a:pos x="380" y="42"/>
                </a:cxn>
                <a:cxn ang="0">
                  <a:pos x="426" y="9"/>
                </a:cxn>
              </a:cxnLst>
              <a:rect l="0" t="0" r="r" b="b"/>
              <a:pathLst>
                <a:path w="462" h="643">
                  <a:moveTo>
                    <a:pt x="426" y="9"/>
                  </a:moveTo>
                  <a:cubicBezTo>
                    <a:pt x="426" y="9"/>
                    <a:pt x="463" y="7"/>
                    <a:pt x="450" y="99"/>
                  </a:cubicBezTo>
                  <a:cubicBezTo>
                    <a:pt x="436" y="192"/>
                    <a:pt x="429" y="170"/>
                    <a:pt x="435" y="247"/>
                  </a:cubicBezTo>
                  <a:cubicBezTo>
                    <a:pt x="441" y="325"/>
                    <a:pt x="411" y="405"/>
                    <a:pt x="394" y="437"/>
                  </a:cubicBezTo>
                  <a:cubicBezTo>
                    <a:pt x="377" y="469"/>
                    <a:pt x="393" y="487"/>
                    <a:pt x="327" y="532"/>
                  </a:cubicBezTo>
                  <a:cubicBezTo>
                    <a:pt x="262" y="577"/>
                    <a:pt x="253" y="643"/>
                    <a:pt x="253" y="643"/>
                  </a:cubicBezTo>
                  <a:cubicBezTo>
                    <a:pt x="74" y="643"/>
                    <a:pt x="74" y="643"/>
                    <a:pt x="74" y="643"/>
                  </a:cubicBezTo>
                  <a:cubicBezTo>
                    <a:pt x="0" y="643"/>
                    <a:pt x="0" y="643"/>
                    <a:pt x="0" y="643"/>
                  </a:cubicBezTo>
                  <a:cubicBezTo>
                    <a:pt x="0" y="643"/>
                    <a:pt x="203" y="447"/>
                    <a:pt x="206" y="356"/>
                  </a:cubicBezTo>
                  <a:cubicBezTo>
                    <a:pt x="208" y="265"/>
                    <a:pt x="207" y="188"/>
                    <a:pt x="217" y="162"/>
                  </a:cubicBezTo>
                  <a:cubicBezTo>
                    <a:pt x="226" y="135"/>
                    <a:pt x="314" y="67"/>
                    <a:pt x="332" y="49"/>
                  </a:cubicBezTo>
                  <a:cubicBezTo>
                    <a:pt x="350" y="31"/>
                    <a:pt x="380" y="42"/>
                    <a:pt x="380" y="42"/>
                  </a:cubicBezTo>
                  <a:cubicBezTo>
                    <a:pt x="380" y="42"/>
                    <a:pt x="389" y="0"/>
                    <a:pt x="426" y="9"/>
                  </a:cubicBezTo>
                  <a:close/>
                </a:path>
              </a:pathLst>
            </a:custGeom>
            <a:solidFill>
              <a:srgbClr val="F7E39D"/>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nvGrpSpPr>
          <p:cNvPr id="34" name="Group 186"/>
          <p:cNvGrpSpPr/>
          <p:nvPr/>
        </p:nvGrpSpPr>
        <p:grpSpPr>
          <a:xfrm flipH="1">
            <a:off x="5448088" y="2293620"/>
            <a:ext cx="975360" cy="890016"/>
            <a:chOff x="5391151" y="1381125"/>
            <a:chExt cx="865187" cy="884238"/>
          </a:xfrm>
        </p:grpSpPr>
        <p:sp>
          <p:nvSpPr>
            <p:cNvPr id="35" name="Freeform 132"/>
            <p:cNvSpPr/>
            <p:nvPr/>
          </p:nvSpPr>
          <p:spPr bwMode="auto">
            <a:xfrm>
              <a:off x="5427663" y="1482725"/>
              <a:ext cx="828675" cy="782638"/>
            </a:xfrm>
            <a:custGeom>
              <a:avLst/>
              <a:gdLst/>
              <a:ahLst/>
              <a:cxnLst>
                <a:cxn ang="0">
                  <a:pos x="293" y="0"/>
                </a:cxn>
                <a:cxn ang="0">
                  <a:pos x="140" y="37"/>
                </a:cxn>
                <a:cxn ang="0">
                  <a:pos x="56" y="277"/>
                </a:cxn>
                <a:cxn ang="0">
                  <a:pos x="264" y="434"/>
                </a:cxn>
                <a:cxn ang="0">
                  <a:pos x="266" y="434"/>
                </a:cxn>
                <a:cxn ang="0">
                  <a:pos x="227" y="510"/>
                </a:cxn>
                <a:cxn ang="0">
                  <a:pos x="531" y="204"/>
                </a:cxn>
                <a:cxn ang="0">
                  <a:pos x="293" y="0"/>
                </a:cxn>
              </a:cxnLst>
              <a:rect l="0" t="0" r="r" b="b"/>
              <a:pathLst>
                <a:path w="541" h="510">
                  <a:moveTo>
                    <a:pt x="293" y="0"/>
                  </a:moveTo>
                  <a:cubicBezTo>
                    <a:pt x="239" y="0"/>
                    <a:pt x="185" y="13"/>
                    <a:pt x="140" y="37"/>
                  </a:cubicBezTo>
                  <a:cubicBezTo>
                    <a:pt x="0" y="111"/>
                    <a:pt x="56" y="277"/>
                    <a:pt x="56" y="277"/>
                  </a:cubicBezTo>
                  <a:cubicBezTo>
                    <a:pt x="83" y="430"/>
                    <a:pt x="245" y="434"/>
                    <a:pt x="264" y="434"/>
                  </a:cubicBezTo>
                  <a:cubicBezTo>
                    <a:pt x="265" y="434"/>
                    <a:pt x="266" y="434"/>
                    <a:pt x="266" y="434"/>
                  </a:cubicBezTo>
                  <a:cubicBezTo>
                    <a:pt x="259" y="468"/>
                    <a:pt x="227" y="510"/>
                    <a:pt x="227" y="510"/>
                  </a:cubicBezTo>
                  <a:cubicBezTo>
                    <a:pt x="252" y="510"/>
                    <a:pt x="541" y="414"/>
                    <a:pt x="531" y="204"/>
                  </a:cubicBezTo>
                  <a:cubicBezTo>
                    <a:pt x="524" y="61"/>
                    <a:pt x="410" y="0"/>
                    <a:pt x="293" y="0"/>
                  </a:cubicBezTo>
                </a:path>
              </a:pathLst>
            </a:custGeom>
            <a:solidFill>
              <a:schemeClr val="accent3">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6" name="Freeform 140"/>
            <p:cNvSpPr/>
            <p:nvPr/>
          </p:nvSpPr>
          <p:spPr bwMode="auto">
            <a:xfrm>
              <a:off x="5391151" y="1381125"/>
              <a:ext cx="828675" cy="841375"/>
            </a:xfrm>
            <a:custGeom>
              <a:avLst/>
              <a:gdLst/>
              <a:ahLst/>
              <a:cxnLst>
                <a:cxn ang="0">
                  <a:pos x="56" y="315"/>
                </a:cxn>
                <a:cxn ang="0">
                  <a:pos x="140" y="75"/>
                </a:cxn>
                <a:cxn ang="0">
                  <a:pos x="531" y="242"/>
                </a:cxn>
                <a:cxn ang="0">
                  <a:pos x="227" y="548"/>
                </a:cxn>
                <a:cxn ang="0">
                  <a:pos x="266" y="472"/>
                </a:cxn>
                <a:cxn ang="0">
                  <a:pos x="56" y="315"/>
                </a:cxn>
              </a:cxnLst>
              <a:rect l="0" t="0" r="r" b="b"/>
              <a:pathLst>
                <a:path w="541" h="548">
                  <a:moveTo>
                    <a:pt x="56" y="315"/>
                  </a:moveTo>
                  <a:cubicBezTo>
                    <a:pt x="56" y="315"/>
                    <a:pt x="0" y="149"/>
                    <a:pt x="140" y="75"/>
                  </a:cubicBezTo>
                  <a:cubicBezTo>
                    <a:pt x="281" y="0"/>
                    <a:pt x="521" y="32"/>
                    <a:pt x="531" y="242"/>
                  </a:cubicBezTo>
                  <a:cubicBezTo>
                    <a:pt x="541" y="452"/>
                    <a:pt x="252" y="548"/>
                    <a:pt x="227" y="548"/>
                  </a:cubicBezTo>
                  <a:cubicBezTo>
                    <a:pt x="227" y="548"/>
                    <a:pt x="259" y="506"/>
                    <a:pt x="266" y="472"/>
                  </a:cubicBezTo>
                  <a:cubicBezTo>
                    <a:pt x="266" y="472"/>
                    <a:pt x="85" y="477"/>
                    <a:pt x="56" y="315"/>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nvGrpSpPr>
          <p:cNvPr id="37" name="Group 199"/>
          <p:cNvGrpSpPr/>
          <p:nvPr/>
        </p:nvGrpSpPr>
        <p:grpSpPr>
          <a:xfrm>
            <a:off x="3830108" y="2059413"/>
            <a:ext cx="975360" cy="890016"/>
            <a:chOff x="2872581" y="1544560"/>
            <a:chExt cx="731520" cy="667512"/>
          </a:xfrm>
        </p:grpSpPr>
        <p:grpSp>
          <p:nvGrpSpPr>
            <p:cNvPr id="38" name="Group 180"/>
            <p:cNvGrpSpPr/>
            <p:nvPr/>
          </p:nvGrpSpPr>
          <p:grpSpPr>
            <a:xfrm>
              <a:off x="2872581" y="1544560"/>
              <a:ext cx="731520" cy="667512"/>
              <a:chOff x="2514601" y="1363663"/>
              <a:chExt cx="963612" cy="962025"/>
            </a:xfrm>
          </p:grpSpPr>
          <p:sp>
            <p:nvSpPr>
              <p:cNvPr id="46" name="Freeform 131"/>
              <p:cNvSpPr/>
              <p:nvPr/>
            </p:nvSpPr>
            <p:spPr bwMode="auto">
              <a:xfrm>
                <a:off x="2570163" y="1411288"/>
                <a:ext cx="908050" cy="914400"/>
              </a:xfrm>
              <a:custGeom>
                <a:avLst/>
                <a:gdLst/>
                <a:ahLst/>
                <a:cxnLst>
                  <a:cxn ang="0">
                    <a:pos x="248" y="0"/>
                  </a:cxn>
                  <a:cxn ang="0">
                    <a:pos x="13" y="228"/>
                  </a:cxn>
                  <a:cxn ang="0">
                    <a:pos x="216" y="437"/>
                  </a:cxn>
                  <a:cxn ang="0">
                    <a:pos x="425" y="597"/>
                  </a:cxn>
                  <a:cxn ang="0">
                    <a:pos x="373" y="440"/>
                  </a:cxn>
                  <a:cxn ang="0">
                    <a:pos x="398" y="443"/>
                  </a:cxn>
                  <a:cxn ang="0">
                    <a:pos x="558" y="269"/>
                  </a:cxn>
                  <a:cxn ang="0">
                    <a:pos x="267" y="0"/>
                  </a:cxn>
                  <a:cxn ang="0">
                    <a:pos x="248" y="0"/>
                  </a:cxn>
                </a:cxnLst>
                <a:rect l="0" t="0" r="r" b="b"/>
                <a:pathLst>
                  <a:path w="592" h="597">
                    <a:moveTo>
                      <a:pt x="248" y="0"/>
                    </a:moveTo>
                    <a:cubicBezTo>
                      <a:pt x="143" y="0"/>
                      <a:pt x="0" y="57"/>
                      <a:pt x="13" y="228"/>
                    </a:cubicBezTo>
                    <a:cubicBezTo>
                      <a:pt x="27" y="409"/>
                      <a:pt x="216" y="437"/>
                      <a:pt x="216" y="437"/>
                    </a:cubicBezTo>
                    <a:cubicBezTo>
                      <a:pt x="268" y="553"/>
                      <a:pt x="425" y="597"/>
                      <a:pt x="425" y="597"/>
                    </a:cubicBezTo>
                    <a:cubicBezTo>
                      <a:pt x="325" y="457"/>
                      <a:pt x="373" y="440"/>
                      <a:pt x="373" y="440"/>
                    </a:cubicBezTo>
                    <a:cubicBezTo>
                      <a:pt x="373" y="440"/>
                      <a:pt x="383" y="443"/>
                      <a:pt x="398" y="443"/>
                    </a:cubicBezTo>
                    <a:cubicBezTo>
                      <a:pt x="442" y="443"/>
                      <a:pt x="532" y="423"/>
                      <a:pt x="558" y="269"/>
                    </a:cubicBezTo>
                    <a:cubicBezTo>
                      <a:pt x="592" y="62"/>
                      <a:pt x="372" y="7"/>
                      <a:pt x="267" y="0"/>
                    </a:cubicBezTo>
                    <a:cubicBezTo>
                      <a:pt x="261" y="0"/>
                      <a:pt x="254" y="0"/>
                      <a:pt x="248" y="0"/>
                    </a:cubicBezTo>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47" name="Freeform 142"/>
              <p:cNvSpPr/>
              <p:nvPr/>
            </p:nvSpPr>
            <p:spPr bwMode="auto">
              <a:xfrm>
                <a:off x="2514601" y="1363663"/>
                <a:ext cx="911225" cy="925513"/>
              </a:xfrm>
              <a:custGeom>
                <a:avLst/>
                <a:gdLst/>
                <a:ahLst/>
                <a:cxnLst>
                  <a:cxn ang="0">
                    <a:pos x="375" y="447"/>
                  </a:cxn>
                  <a:cxn ang="0">
                    <a:pos x="426" y="604"/>
                  </a:cxn>
                  <a:cxn ang="0">
                    <a:pos x="218" y="444"/>
                  </a:cxn>
                  <a:cxn ang="0">
                    <a:pos x="14" y="235"/>
                  </a:cxn>
                  <a:cxn ang="0">
                    <a:pos x="268" y="7"/>
                  </a:cxn>
                  <a:cxn ang="0">
                    <a:pos x="559" y="276"/>
                  </a:cxn>
                  <a:cxn ang="0">
                    <a:pos x="375" y="447"/>
                  </a:cxn>
                </a:cxnLst>
                <a:rect l="0" t="0" r="r" b="b"/>
                <a:pathLst>
                  <a:path w="594" h="604">
                    <a:moveTo>
                      <a:pt x="375" y="447"/>
                    </a:moveTo>
                    <a:cubicBezTo>
                      <a:pt x="375" y="447"/>
                      <a:pt x="326" y="464"/>
                      <a:pt x="426" y="604"/>
                    </a:cubicBezTo>
                    <a:cubicBezTo>
                      <a:pt x="426" y="604"/>
                      <a:pt x="269" y="560"/>
                      <a:pt x="218" y="444"/>
                    </a:cubicBezTo>
                    <a:cubicBezTo>
                      <a:pt x="218" y="444"/>
                      <a:pt x="29" y="416"/>
                      <a:pt x="14" y="235"/>
                    </a:cubicBezTo>
                    <a:cubicBezTo>
                      <a:pt x="0" y="54"/>
                      <a:pt x="163" y="0"/>
                      <a:pt x="268" y="7"/>
                    </a:cubicBezTo>
                    <a:cubicBezTo>
                      <a:pt x="373" y="14"/>
                      <a:pt x="594" y="69"/>
                      <a:pt x="559" y="276"/>
                    </a:cubicBezTo>
                    <a:cubicBezTo>
                      <a:pt x="524" y="483"/>
                      <a:pt x="375" y="447"/>
                      <a:pt x="375" y="447"/>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nvGrpSpPr>
            <p:cNvPr id="39" name="Group 133"/>
            <p:cNvGrpSpPr/>
            <p:nvPr/>
          </p:nvGrpSpPr>
          <p:grpSpPr>
            <a:xfrm>
              <a:off x="3057832" y="1647518"/>
              <a:ext cx="287246" cy="287825"/>
              <a:chOff x="2436813" y="361950"/>
              <a:chExt cx="790575" cy="792163"/>
            </a:xfrm>
            <a:solidFill>
              <a:schemeClr val="bg1"/>
            </a:solidFill>
          </p:grpSpPr>
          <p:sp>
            <p:nvSpPr>
              <p:cNvPr id="40" name="Freeform 6"/>
              <p:cNvSpPr>
                <a:spLocks noEditPoints="1"/>
              </p:cNvSpPr>
              <p:nvPr/>
            </p:nvSpPr>
            <p:spPr bwMode="auto">
              <a:xfrm>
                <a:off x="2436813" y="509588"/>
                <a:ext cx="692150" cy="446088"/>
              </a:xfrm>
              <a:custGeom>
                <a:avLst/>
                <a:gdLst/>
                <a:ahLst/>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l="0" t="0" r="r" b="b"/>
                <a:pathLst>
                  <a:path w="436" h="281">
                    <a:moveTo>
                      <a:pt x="436" y="281"/>
                    </a:moveTo>
                    <a:lnTo>
                      <a:pt x="177" y="281"/>
                    </a:lnTo>
                    <a:lnTo>
                      <a:pt x="68" y="31"/>
                    </a:lnTo>
                    <a:lnTo>
                      <a:pt x="0" y="31"/>
                    </a:lnTo>
                    <a:lnTo>
                      <a:pt x="0" y="0"/>
                    </a:lnTo>
                    <a:lnTo>
                      <a:pt x="88" y="0"/>
                    </a:lnTo>
                    <a:lnTo>
                      <a:pt x="197" y="250"/>
                    </a:lnTo>
                    <a:lnTo>
                      <a:pt x="436" y="250"/>
                    </a:lnTo>
                    <a:lnTo>
                      <a:pt x="436" y="281"/>
                    </a:lnTo>
                    <a:close/>
                    <a:moveTo>
                      <a:pt x="436" y="281"/>
                    </a:moveTo>
                    <a:lnTo>
                      <a:pt x="436" y="281"/>
                    </a:ln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41" name="Freeform 7"/>
              <p:cNvSpPr>
                <a:spLocks noEditPoints="1"/>
              </p:cNvSpPr>
              <p:nvPr/>
            </p:nvSpPr>
            <p:spPr bwMode="auto">
              <a:xfrm>
                <a:off x="2436813" y="509588"/>
                <a:ext cx="692150" cy="446088"/>
              </a:xfrm>
              <a:custGeom>
                <a:avLst/>
                <a:gdLst/>
                <a:ahLst/>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l="0" t="0" r="r" b="b"/>
                <a:pathLst>
                  <a:path w="436" h="281">
                    <a:moveTo>
                      <a:pt x="436" y="281"/>
                    </a:moveTo>
                    <a:lnTo>
                      <a:pt x="177" y="281"/>
                    </a:lnTo>
                    <a:lnTo>
                      <a:pt x="68" y="31"/>
                    </a:lnTo>
                    <a:lnTo>
                      <a:pt x="0" y="31"/>
                    </a:lnTo>
                    <a:lnTo>
                      <a:pt x="0" y="0"/>
                    </a:lnTo>
                    <a:lnTo>
                      <a:pt x="88" y="0"/>
                    </a:lnTo>
                    <a:lnTo>
                      <a:pt x="197" y="250"/>
                    </a:lnTo>
                    <a:lnTo>
                      <a:pt x="436" y="250"/>
                    </a:lnTo>
                    <a:lnTo>
                      <a:pt x="436" y="281"/>
                    </a:lnTo>
                    <a:moveTo>
                      <a:pt x="436" y="281"/>
                    </a:moveTo>
                    <a:lnTo>
                      <a:pt x="436" y="281"/>
                    </a:ln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42" name="Freeform 8"/>
              <p:cNvSpPr>
                <a:spLocks noEditPoints="1"/>
              </p:cNvSpPr>
              <p:nvPr/>
            </p:nvSpPr>
            <p:spPr bwMode="auto">
              <a:xfrm>
                <a:off x="2733675" y="1006475"/>
                <a:ext cx="147638" cy="147638"/>
              </a:xfrm>
              <a:custGeom>
                <a:avLst/>
                <a:gdLst/>
                <a:ahLst/>
                <a:cxnLst>
                  <a:cxn ang="0">
                    <a:pos x="109" y="54"/>
                  </a:cxn>
                  <a:cxn ang="0">
                    <a:pos x="54" y="109"/>
                  </a:cxn>
                  <a:cxn ang="0">
                    <a:pos x="0" y="54"/>
                  </a:cxn>
                  <a:cxn ang="0">
                    <a:pos x="54" y="0"/>
                  </a:cxn>
                  <a:cxn ang="0">
                    <a:pos x="109" y="54"/>
                  </a:cxn>
                  <a:cxn ang="0">
                    <a:pos x="109" y="54"/>
                  </a:cxn>
                  <a:cxn ang="0">
                    <a:pos x="109" y="54"/>
                  </a:cxn>
                </a:cxnLst>
                <a:rect l="0" t="0" r="r" b="b"/>
                <a:pathLst>
                  <a:path w="109" h="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43" name="Freeform 9"/>
              <p:cNvSpPr>
                <a:spLocks noEditPoints="1"/>
              </p:cNvSpPr>
              <p:nvPr/>
            </p:nvSpPr>
            <p:spPr bwMode="auto">
              <a:xfrm>
                <a:off x="2981325" y="1006475"/>
                <a:ext cx="147638" cy="147638"/>
              </a:xfrm>
              <a:custGeom>
                <a:avLst/>
                <a:gdLst/>
                <a:ahLst/>
                <a:cxnLst>
                  <a:cxn ang="0">
                    <a:pos x="109" y="54"/>
                  </a:cxn>
                  <a:cxn ang="0">
                    <a:pos x="54" y="109"/>
                  </a:cxn>
                  <a:cxn ang="0">
                    <a:pos x="0" y="54"/>
                  </a:cxn>
                  <a:cxn ang="0">
                    <a:pos x="54" y="0"/>
                  </a:cxn>
                  <a:cxn ang="0">
                    <a:pos x="109" y="54"/>
                  </a:cxn>
                  <a:cxn ang="0">
                    <a:pos x="109" y="54"/>
                  </a:cxn>
                  <a:cxn ang="0">
                    <a:pos x="109" y="54"/>
                  </a:cxn>
                </a:cxnLst>
                <a:rect l="0" t="0" r="r" b="b"/>
                <a:pathLst>
                  <a:path w="109" h="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44" name="Freeform 10"/>
              <p:cNvSpPr>
                <a:spLocks noEditPoints="1"/>
              </p:cNvSpPr>
              <p:nvPr/>
            </p:nvSpPr>
            <p:spPr bwMode="auto">
              <a:xfrm>
                <a:off x="2684463" y="609600"/>
                <a:ext cx="501649" cy="247650"/>
              </a:xfrm>
              <a:custGeom>
                <a:avLst/>
                <a:gdLst/>
                <a:ahLst/>
                <a:cxnLst>
                  <a:cxn ang="0">
                    <a:pos x="273" y="109"/>
                  </a:cxn>
                  <a:cxn ang="0">
                    <a:pos x="120" y="0"/>
                  </a:cxn>
                  <a:cxn ang="0">
                    <a:pos x="0" y="0"/>
                  </a:cxn>
                  <a:cxn ang="0">
                    <a:pos x="73" y="182"/>
                  </a:cxn>
                  <a:cxn ang="0">
                    <a:pos x="328" y="182"/>
                  </a:cxn>
                  <a:cxn ang="0">
                    <a:pos x="370" y="77"/>
                  </a:cxn>
                  <a:cxn ang="0">
                    <a:pos x="273" y="109"/>
                  </a:cxn>
                  <a:cxn ang="0">
                    <a:pos x="273" y="109"/>
                  </a:cxn>
                  <a:cxn ang="0">
                    <a:pos x="273" y="109"/>
                  </a:cxn>
                </a:cxnLst>
                <a:rect l="0" t="0" r="r" b="b"/>
                <a:pathLst>
                  <a:path w="370" h="182">
                    <a:moveTo>
                      <a:pt x="273" y="109"/>
                    </a:moveTo>
                    <a:cubicBezTo>
                      <a:pt x="202" y="109"/>
                      <a:pt x="142" y="63"/>
                      <a:pt x="120" y="0"/>
                    </a:cubicBezTo>
                    <a:cubicBezTo>
                      <a:pt x="0" y="0"/>
                      <a:pt x="0" y="0"/>
                      <a:pt x="0" y="0"/>
                    </a:cubicBezTo>
                    <a:cubicBezTo>
                      <a:pt x="73" y="182"/>
                      <a:pt x="73" y="182"/>
                      <a:pt x="73" y="182"/>
                    </a:cubicBezTo>
                    <a:cubicBezTo>
                      <a:pt x="328" y="182"/>
                      <a:pt x="328" y="182"/>
                      <a:pt x="328" y="182"/>
                    </a:cubicBezTo>
                    <a:cubicBezTo>
                      <a:pt x="370" y="77"/>
                      <a:pt x="370" y="77"/>
                      <a:pt x="370" y="77"/>
                    </a:cubicBezTo>
                    <a:cubicBezTo>
                      <a:pt x="343" y="97"/>
                      <a:pt x="309" y="109"/>
                      <a:pt x="273" y="109"/>
                    </a:cubicBezTo>
                    <a:close/>
                    <a:moveTo>
                      <a:pt x="273" y="109"/>
                    </a:moveTo>
                    <a:cubicBezTo>
                      <a:pt x="273" y="109"/>
                      <a:pt x="273" y="109"/>
                      <a:pt x="273" y="109"/>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45" name="Freeform 11"/>
              <p:cNvSpPr>
                <a:spLocks noEditPoints="1"/>
              </p:cNvSpPr>
              <p:nvPr/>
            </p:nvSpPr>
            <p:spPr bwMode="auto">
              <a:xfrm>
                <a:off x="2881313" y="361950"/>
                <a:ext cx="346075" cy="346075"/>
              </a:xfrm>
              <a:custGeom>
                <a:avLst/>
                <a:gdLst/>
                <a:ahLst/>
                <a:cxnLst>
                  <a:cxn ang="0">
                    <a:pos x="127" y="0"/>
                  </a:cxn>
                  <a:cxn ang="0">
                    <a:pos x="0" y="127"/>
                  </a:cxn>
                  <a:cxn ang="0">
                    <a:pos x="127" y="254"/>
                  </a:cxn>
                  <a:cxn ang="0">
                    <a:pos x="255" y="127"/>
                  </a:cxn>
                  <a:cxn ang="0">
                    <a:pos x="127" y="0"/>
                  </a:cxn>
                  <a:cxn ang="0">
                    <a:pos x="108" y="191"/>
                  </a:cxn>
                  <a:cxn ang="0">
                    <a:pos x="44" y="127"/>
                  </a:cxn>
                  <a:cxn ang="0">
                    <a:pos x="69" y="101"/>
                  </a:cxn>
                  <a:cxn ang="0">
                    <a:pos x="108" y="140"/>
                  </a:cxn>
                  <a:cxn ang="0">
                    <a:pos x="185" y="63"/>
                  </a:cxn>
                  <a:cxn ang="0">
                    <a:pos x="211" y="89"/>
                  </a:cxn>
                  <a:cxn ang="0">
                    <a:pos x="108" y="191"/>
                  </a:cxn>
                  <a:cxn ang="0">
                    <a:pos x="108" y="191"/>
                  </a:cxn>
                  <a:cxn ang="0">
                    <a:pos x="108" y="191"/>
                  </a:cxn>
                </a:cxnLst>
                <a:rect l="0" t="0" r="r" b="b"/>
                <a:pathLst>
                  <a:path w="255" h="254">
                    <a:moveTo>
                      <a:pt x="127" y="0"/>
                    </a:moveTo>
                    <a:cubicBezTo>
                      <a:pt x="57" y="0"/>
                      <a:pt x="0" y="57"/>
                      <a:pt x="0" y="127"/>
                    </a:cubicBezTo>
                    <a:cubicBezTo>
                      <a:pt x="0" y="197"/>
                      <a:pt x="57" y="254"/>
                      <a:pt x="127" y="254"/>
                    </a:cubicBezTo>
                    <a:cubicBezTo>
                      <a:pt x="198" y="254"/>
                      <a:pt x="255" y="197"/>
                      <a:pt x="255" y="127"/>
                    </a:cubicBezTo>
                    <a:cubicBezTo>
                      <a:pt x="255" y="57"/>
                      <a:pt x="198" y="0"/>
                      <a:pt x="127" y="0"/>
                    </a:cubicBezTo>
                    <a:close/>
                    <a:moveTo>
                      <a:pt x="108" y="191"/>
                    </a:moveTo>
                    <a:cubicBezTo>
                      <a:pt x="44" y="127"/>
                      <a:pt x="44" y="127"/>
                      <a:pt x="44" y="127"/>
                    </a:cubicBezTo>
                    <a:cubicBezTo>
                      <a:pt x="69" y="101"/>
                      <a:pt x="69" y="101"/>
                      <a:pt x="69" y="101"/>
                    </a:cubicBezTo>
                    <a:cubicBezTo>
                      <a:pt x="108" y="140"/>
                      <a:pt x="108" y="140"/>
                      <a:pt x="108" y="140"/>
                    </a:cubicBezTo>
                    <a:cubicBezTo>
                      <a:pt x="185" y="63"/>
                      <a:pt x="185" y="63"/>
                      <a:pt x="185" y="63"/>
                    </a:cubicBezTo>
                    <a:cubicBezTo>
                      <a:pt x="211" y="89"/>
                      <a:pt x="211" y="89"/>
                      <a:pt x="211" y="89"/>
                    </a:cubicBezTo>
                    <a:lnTo>
                      <a:pt x="108" y="191"/>
                    </a:lnTo>
                    <a:close/>
                    <a:moveTo>
                      <a:pt x="108" y="191"/>
                    </a:moveTo>
                    <a:cubicBezTo>
                      <a:pt x="108" y="191"/>
                      <a:pt x="108" y="191"/>
                      <a:pt x="108" y="191"/>
                    </a:cubicBezTo>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grpSp>
        <p:nvGrpSpPr>
          <p:cNvPr id="48" name="Group 200"/>
          <p:cNvGrpSpPr/>
          <p:nvPr/>
        </p:nvGrpSpPr>
        <p:grpSpPr>
          <a:xfrm>
            <a:off x="4519873" y="3276601"/>
            <a:ext cx="975360" cy="890016"/>
            <a:chOff x="3306085" y="2457451"/>
            <a:chExt cx="731520" cy="667512"/>
          </a:xfrm>
        </p:grpSpPr>
        <p:grpSp>
          <p:nvGrpSpPr>
            <p:cNvPr id="49" name="Group 181"/>
            <p:cNvGrpSpPr/>
            <p:nvPr/>
          </p:nvGrpSpPr>
          <p:grpSpPr>
            <a:xfrm>
              <a:off x="3306085" y="2457451"/>
              <a:ext cx="731520" cy="667512"/>
              <a:chOff x="3321051" y="2206625"/>
              <a:chExt cx="1039812" cy="962025"/>
            </a:xfrm>
          </p:grpSpPr>
          <p:sp>
            <p:nvSpPr>
              <p:cNvPr id="53" name="Freeform 134"/>
              <p:cNvSpPr/>
              <p:nvPr/>
            </p:nvSpPr>
            <p:spPr bwMode="auto">
              <a:xfrm>
                <a:off x="3379788" y="2257425"/>
                <a:ext cx="981075" cy="911225"/>
              </a:xfrm>
              <a:custGeom>
                <a:avLst/>
                <a:gdLst/>
                <a:ahLst/>
                <a:cxnLst>
                  <a:cxn ang="0">
                    <a:pos x="392" y="0"/>
                  </a:cxn>
                  <a:cxn ang="0">
                    <a:pos x="346" y="4"/>
                  </a:cxn>
                  <a:cxn ang="0">
                    <a:pos x="56" y="320"/>
                  </a:cxn>
                  <a:cxn ang="0">
                    <a:pos x="230" y="493"/>
                  </a:cxn>
                  <a:cxn ang="0">
                    <a:pos x="270" y="488"/>
                  </a:cxn>
                  <a:cxn ang="0">
                    <a:pos x="271" y="488"/>
                  </a:cxn>
                  <a:cxn ang="0">
                    <a:pos x="299" y="595"/>
                  </a:cxn>
                  <a:cxn ang="0">
                    <a:pos x="413" y="473"/>
                  </a:cxn>
                  <a:cxn ang="0">
                    <a:pos x="639" y="226"/>
                  </a:cxn>
                  <a:cxn ang="0">
                    <a:pos x="392" y="0"/>
                  </a:cxn>
                </a:cxnLst>
                <a:rect l="0" t="0" r="r" b="b"/>
                <a:pathLst>
                  <a:path w="640" h="595">
                    <a:moveTo>
                      <a:pt x="392" y="0"/>
                    </a:moveTo>
                    <a:cubicBezTo>
                      <a:pt x="376" y="0"/>
                      <a:pt x="360" y="2"/>
                      <a:pt x="346" y="4"/>
                    </a:cubicBezTo>
                    <a:cubicBezTo>
                      <a:pt x="233" y="21"/>
                      <a:pt x="0" y="99"/>
                      <a:pt x="56" y="320"/>
                    </a:cubicBezTo>
                    <a:cubicBezTo>
                      <a:pt x="94" y="469"/>
                      <a:pt x="179" y="493"/>
                      <a:pt x="230" y="493"/>
                    </a:cubicBezTo>
                    <a:cubicBezTo>
                      <a:pt x="254" y="493"/>
                      <a:pt x="270" y="488"/>
                      <a:pt x="270" y="488"/>
                    </a:cubicBezTo>
                    <a:cubicBezTo>
                      <a:pt x="270" y="488"/>
                      <a:pt x="270" y="488"/>
                      <a:pt x="271" y="488"/>
                    </a:cubicBezTo>
                    <a:cubicBezTo>
                      <a:pt x="279" y="488"/>
                      <a:pt x="328" y="492"/>
                      <a:pt x="299" y="595"/>
                    </a:cubicBezTo>
                    <a:cubicBezTo>
                      <a:pt x="299" y="595"/>
                      <a:pt x="411" y="530"/>
                      <a:pt x="413" y="473"/>
                    </a:cubicBezTo>
                    <a:cubicBezTo>
                      <a:pt x="413" y="473"/>
                      <a:pt x="640" y="423"/>
                      <a:pt x="639" y="226"/>
                    </a:cubicBezTo>
                    <a:cubicBezTo>
                      <a:pt x="638" y="55"/>
                      <a:pt x="502" y="0"/>
                      <a:pt x="392" y="0"/>
                    </a:cubicBezTo>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54" name="Freeform 137"/>
              <p:cNvSpPr/>
              <p:nvPr/>
            </p:nvSpPr>
            <p:spPr bwMode="auto">
              <a:xfrm>
                <a:off x="3321051" y="2206625"/>
                <a:ext cx="981075" cy="931863"/>
              </a:xfrm>
              <a:custGeom>
                <a:avLst/>
                <a:gdLst/>
                <a:ahLst/>
                <a:cxnLst>
                  <a:cxn ang="0">
                    <a:pos x="270" y="501"/>
                  </a:cxn>
                  <a:cxn ang="0">
                    <a:pos x="299" y="608"/>
                  </a:cxn>
                  <a:cxn ang="0">
                    <a:pos x="413" y="486"/>
                  </a:cxn>
                  <a:cxn ang="0">
                    <a:pos x="639" y="239"/>
                  </a:cxn>
                  <a:cxn ang="0">
                    <a:pos x="346" y="17"/>
                  </a:cxn>
                  <a:cxn ang="0">
                    <a:pos x="56" y="333"/>
                  </a:cxn>
                  <a:cxn ang="0">
                    <a:pos x="270" y="501"/>
                  </a:cxn>
                </a:cxnLst>
                <a:rect l="0" t="0" r="r" b="b"/>
                <a:pathLst>
                  <a:path w="640" h="608">
                    <a:moveTo>
                      <a:pt x="270" y="501"/>
                    </a:moveTo>
                    <a:cubicBezTo>
                      <a:pt x="270" y="501"/>
                      <a:pt x="331" y="496"/>
                      <a:pt x="299" y="608"/>
                    </a:cubicBezTo>
                    <a:cubicBezTo>
                      <a:pt x="299" y="608"/>
                      <a:pt x="411" y="543"/>
                      <a:pt x="413" y="486"/>
                    </a:cubicBezTo>
                    <a:cubicBezTo>
                      <a:pt x="413" y="486"/>
                      <a:pt x="640" y="436"/>
                      <a:pt x="639" y="239"/>
                    </a:cubicBezTo>
                    <a:cubicBezTo>
                      <a:pt x="638" y="42"/>
                      <a:pt x="458" y="0"/>
                      <a:pt x="346" y="17"/>
                    </a:cubicBezTo>
                    <a:cubicBezTo>
                      <a:pt x="233" y="34"/>
                      <a:pt x="0" y="112"/>
                      <a:pt x="56" y="333"/>
                    </a:cubicBezTo>
                    <a:cubicBezTo>
                      <a:pt x="112" y="553"/>
                      <a:pt x="270" y="501"/>
                      <a:pt x="270" y="501"/>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nvGrpSpPr>
            <p:cNvPr id="50" name="Group 177"/>
            <p:cNvGrpSpPr/>
            <p:nvPr/>
          </p:nvGrpSpPr>
          <p:grpSpPr>
            <a:xfrm>
              <a:off x="3589020" y="2548890"/>
              <a:ext cx="196850" cy="295275"/>
              <a:chOff x="3732213" y="776288"/>
              <a:chExt cx="196850" cy="295275"/>
            </a:xfrm>
            <a:solidFill>
              <a:schemeClr val="bg1"/>
            </a:solidFill>
          </p:grpSpPr>
          <p:sp>
            <p:nvSpPr>
              <p:cNvPr id="51" name="Freeform 118"/>
              <p:cNvSpPr/>
              <p:nvPr/>
            </p:nvSpPr>
            <p:spPr bwMode="auto">
              <a:xfrm>
                <a:off x="3732213" y="871538"/>
                <a:ext cx="196850" cy="200025"/>
              </a:xfrm>
              <a:custGeom>
                <a:avLst/>
                <a:gdLst/>
                <a:ahLst/>
                <a:cxnLst>
                  <a:cxn ang="0">
                    <a:pos x="124" y="126"/>
                  </a:cxn>
                  <a:cxn ang="0">
                    <a:pos x="0" y="126"/>
                  </a:cxn>
                  <a:cxn ang="0">
                    <a:pos x="2" y="115"/>
                  </a:cxn>
                  <a:cxn ang="0">
                    <a:pos x="5" y="0"/>
                  </a:cxn>
                  <a:cxn ang="0">
                    <a:pos x="119" y="0"/>
                  </a:cxn>
                  <a:cxn ang="0">
                    <a:pos x="122" y="116"/>
                  </a:cxn>
                  <a:cxn ang="0">
                    <a:pos x="124" y="126"/>
                  </a:cxn>
                </a:cxnLst>
                <a:rect l="0" t="0" r="r" b="b"/>
                <a:pathLst>
                  <a:path w="124" h="125">
                    <a:moveTo>
                      <a:pt x="124" y="126"/>
                    </a:moveTo>
                    <a:lnTo>
                      <a:pt x="0" y="126"/>
                    </a:lnTo>
                    <a:lnTo>
                      <a:pt x="2" y="115"/>
                    </a:lnTo>
                    <a:lnTo>
                      <a:pt x="5" y="0"/>
                    </a:lnTo>
                    <a:lnTo>
                      <a:pt x="119" y="0"/>
                    </a:lnTo>
                    <a:lnTo>
                      <a:pt x="122" y="116"/>
                    </a:lnTo>
                    <a:lnTo>
                      <a:pt x="124" y="126"/>
                    </a:ln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52" name="Freeform 119"/>
              <p:cNvSpPr/>
              <p:nvPr/>
            </p:nvSpPr>
            <p:spPr bwMode="auto">
              <a:xfrm>
                <a:off x="3760788" y="776288"/>
                <a:ext cx="138113" cy="111125"/>
              </a:xfrm>
              <a:custGeom>
                <a:avLst/>
                <a:gdLst/>
                <a:ahLst/>
                <a:cxnLst>
                  <a:cxn ang="0">
                    <a:pos x="87" y="72"/>
                  </a:cxn>
                  <a:cxn ang="0">
                    <a:pos x="85" y="70"/>
                  </a:cxn>
                  <a:cxn ang="0">
                    <a:pos x="45" y="4"/>
                  </a:cxn>
                  <a:cxn ang="0">
                    <a:pos x="5" y="70"/>
                  </a:cxn>
                  <a:cxn ang="0">
                    <a:pos x="3" y="72"/>
                  </a:cxn>
                  <a:cxn ang="0">
                    <a:pos x="0" y="70"/>
                  </a:cxn>
                  <a:cxn ang="0">
                    <a:pos x="45" y="0"/>
                  </a:cxn>
                  <a:cxn ang="0">
                    <a:pos x="90" y="70"/>
                  </a:cxn>
                  <a:cxn ang="0">
                    <a:pos x="87" y="72"/>
                  </a:cxn>
                </a:cxnLst>
                <a:rect l="0" t="0" r="r" b="b"/>
                <a:pathLst>
                  <a:path w="90" h="72">
                    <a:moveTo>
                      <a:pt x="87" y="72"/>
                    </a:moveTo>
                    <a:cubicBezTo>
                      <a:pt x="86" y="72"/>
                      <a:pt x="85" y="71"/>
                      <a:pt x="85" y="70"/>
                    </a:cubicBezTo>
                    <a:cubicBezTo>
                      <a:pt x="85" y="34"/>
                      <a:pt x="67" y="4"/>
                      <a:pt x="45" y="4"/>
                    </a:cubicBezTo>
                    <a:cubicBezTo>
                      <a:pt x="23" y="4"/>
                      <a:pt x="5" y="34"/>
                      <a:pt x="5" y="70"/>
                    </a:cubicBezTo>
                    <a:cubicBezTo>
                      <a:pt x="5" y="71"/>
                      <a:pt x="4" y="72"/>
                      <a:pt x="3" y="72"/>
                    </a:cubicBezTo>
                    <a:cubicBezTo>
                      <a:pt x="1" y="72"/>
                      <a:pt x="0" y="71"/>
                      <a:pt x="0" y="70"/>
                    </a:cubicBezTo>
                    <a:cubicBezTo>
                      <a:pt x="0" y="31"/>
                      <a:pt x="20" y="0"/>
                      <a:pt x="45" y="0"/>
                    </a:cubicBezTo>
                    <a:cubicBezTo>
                      <a:pt x="70" y="0"/>
                      <a:pt x="90" y="31"/>
                      <a:pt x="90" y="70"/>
                    </a:cubicBezTo>
                    <a:cubicBezTo>
                      <a:pt x="90" y="71"/>
                      <a:pt x="89" y="72"/>
                      <a:pt x="87" y="72"/>
                    </a:cubicBez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grpSp>
        <p:nvGrpSpPr>
          <p:cNvPr id="55" name="Group 176"/>
          <p:cNvGrpSpPr/>
          <p:nvPr/>
        </p:nvGrpSpPr>
        <p:grpSpPr>
          <a:xfrm>
            <a:off x="5689600" y="2555240"/>
            <a:ext cx="501651" cy="364067"/>
            <a:chOff x="4213226" y="788988"/>
            <a:chExt cx="376238" cy="273050"/>
          </a:xfrm>
          <a:solidFill>
            <a:schemeClr val="bg1"/>
          </a:solidFill>
        </p:grpSpPr>
        <p:sp>
          <p:nvSpPr>
            <p:cNvPr id="56" name="Freeform 106"/>
            <p:cNvSpPr/>
            <p:nvPr/>
          </p:nvSpPr>
          <p:spPr bwMode="auto">
            <a:xfrm>
              <a:off x="4213226" y="811213"/>
              <a:ext cx="263525" cy="250825"/>
            </a:xfrm>
            <a:custGeom>
              <a:avLst/>
              <a:gdLst/>
              <a:ahLst/>
              <a:cxnLst>
                <a:cxn ang="0">
                  <a:pos x="137" y="0"/>
                </a:cxn>
                <a:cxn ang="0">
                  <a:pos x="35" y="0"/>
                </a:cxn>
                <a:cxn ang="0">
                  <a:pos x="0" y="32"/>
                </a:cxn>
                <a:cxn ang="0">
                  <a:pos x="0" y="85"/>
                </a:cxn>
                <a:cxn ang="0">
                  <a:pos x="35" y="117"/>
                </a:cxn>
                <a:cxn ang="0">
                  <a:pos x="41" y="117"/>
                </a:cxn>
                <a:cxn ang="0">
                  <a:pos x="23" y="162"/>
                </a:cxn>
                <a:cxn ang="0">
                  <a:pos x="87" y="117"/>
                </a:cxn>
                <a:cxn ang="0">
                  <a:pos x="137" y="117"/>
                </a:cxn>
                <a:cxn ang="0">
                  <a:pos x="172" y="85"/>
                </a:cxn>
                <a:cxn ang="0">
                  <a:pos x="172" y="32"/>
                </a:cxn>
                <a:cxn ang="0">
                  <a:pos x="137" y="0"/>
                </a:cxn>
              </a:cxnLst>
              <a:rect l="0" t="0" r="r" b="b"/>
              <a:pathLst>
                <a:path w="172" h="163">
                  <a:moveTo>
                    <a:pt x="137" y="0"/>
                  </a:moveTo>
                  <a:cubicBezTo>
                    <a:pt x="35" y="0"/>
                    <a:pt x="35" y="0"/>
                    <a:pt x="35" y="0"/>
                  </a:cubicBezTo>
                  <a:cubicBezTo>
                    <a:pt x="16" y="0"/>
                    <a:pt x="0" y="14"/>
                    <a:pt x="0" y="32"/>
                  </a:cubicBezTo>
                  <a:cubicBezTo>
                    <a:pt x="0" y="85"/>
                    <a:pt x="0" y="85"/>
                    <a:pt x="0" y="85"/>
                  </a:cubicBezTo>
                  <a:cubicBezTo>
                    <a:pt x="0" y="103"/>
                    <a:pt x="16" y="117"/>
                    <a:pt x="35" y="117"/>
                  </a:cubicBezTo>
                  <a:cubicBezTo>
                    <a:pt x="41" y="117"/>
                    <a:pt x="41" y="117"/>
                    <a:pt x="41" y="117"/>
                  </a:cubicBezTo>
                  <a:cubicBezTo>
                    <a:pt x="35" y="131"/>
                    <a:pt x="22" y="163"/>
                    <a:pt x="23" y="162"/>
                  </a:cubicBezTo>
                  <a:cubicBezTo>
                    <a:pt x="23" y="161"/>
                    <a:pt x="69" y="129"/>
                    <a:pt x="87" y="117"/>
                  </a:cubicBezTo>
                  <a:cubicBezTo>
                    <a:pt x="137" y="117"/>
                    <a:pt x="137" y="117"/>
                    <a:pt x="137" y="117"/>
                  </a:cubicBezTo>
                  <a:cubicBezTo>
                    <a:pt x="156" y="117"/>
                    <a:pt x="172" y="103"/>
                    <a:pt x="172" y="85"/>
                  </a:cubicBezTo>
                  <a:cubicBezTo>
                    <a:pt x="172" y="32"/>
                    <a:pt x="172" y="32"/>
                    <a:pt x="172" y="32"/>
                  </a:cubicBezTo>
                  <a:cubicBezTo>
                    <a:pt x="172" y="14"/>
                    <a:pt x="156" y="0"/>
                    <a:pt x="137" y="0"/>
                  </a:cubicBez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57" name="Freeform 107"/>
            <p:cNvSpPr/>
            <p:nvPr/>
          </p:nvSpPr>
          <p:spPr bwMode="auto">
            <a:xfrm>
              <a:off x="4397376" y="788988"/>
              <a:ext cx="192088" cy="204788"/>
            </a:xfrm>
            <a:custGeom>
              <a:avLst/>
              <a:gdLst/>
              <a:ahLst/>
              <a:cxnLst>
                <a:cxn ang="0">
                  <a:pos x="96" y="0"/>
                </a:cxn>
                <a:cxn ang="0">
                  <a:pos x="13" y="0"/>
                </a:cxn>
                <a:cxn ang="0">
                  <a:pos x="0" y="3"/>
                </a:cxn>
                <a:cxn ang="0">
                  <a:pos x="24" y="3"/>
                </a:cxn>
                <a:cxn ang="0">
                  <a:pos x="64" y="40"/>
                </a:cxn>
                <a:cxn ang="0">
                  <a:pos x="64" y="100"/>
                </a:cxn>
                <a:cxn ang="0">
                  <a:pos x="64" y="103"/>
                </a:cxn>
                <a:cxn ang="0">
                  <a:pos x="106" y="133"/>
                </a:cxn>
                <a:cxn ang="0">
                  <a:pos x="92" y="96"/>
                </a:cxn>
                <a:cxn ang="0">
                  <a:pos x="96" y="96"/>
                </a:cxn>
                <a:cxn ang="0">
                  <a:pos x="125" y="70"/>
                </a:cxn>
                <a:cxn ang="0">
                  <a:pos x="125" y="27"/>
                </a:cxn>
                <a:cxn ang="0">
                  <a:pos x="96" y="0"/>
                </a:cxn>
              </a:cxnLst>
              <a:rect l="0" t="0" r="r" b="b"/>
              <a:pathLst>
                <a:path w="125" h="134">
                  <a:moveTo>
                    <a:pt x="96" y="0"/>
                  </a:moveTo>
                  <a:cubicBezTo>
                    <a:pt x="13" y="0"/>
                    <a:pt x="13" y="0"/>
                    <a:pt x="13" y="0"/>
                  </a:cubicBezTo>
                  <a:cubicBezTo>
                    <a:pt x="8" y="0"/>
                    <a:pt x="4" y="1"/>
                    <a:pt x="0" y="3"/>
                  </a:cubicBezTo>
                  <a:cubicBezTo>
                    <a:pt x="24" y="3"/>
                    <a:pt x="24" y="3"/>
                    <a:pt x="24" y="3"/>
                  </a:cubicBezTo>
                  <a:cubicBezTo>
                    <a:pt x="46" y="3"/>
                    <a:pt x="64" y="20"/>
                    <a:pt x="64" y="40"/>
                  </a:cubicBezTo>
                  <a:cubicBezTo>
                    <a:pt x="64" y="100"/>
                    <a:pt x="64" y="100"/>
                    <a:pt x="64" y="100"/>
                  </a:cubicBezTo>
                  <a:cubicBezTo>
                    <a:pt x="64" y="101"/>
                    <a:pt x="64" y="102"/>
                    <a:pt x="64" y="103"/>
                  </a:cubicBezTo>
                  <a:cubicBezTo>
                    <a:pt x="81" y="115"/>
                    <a:pt x="106" y="133"/>
                    <a:pt x="106" y="133"/>
                  </a:cubicBezTo>
                  <a:cubicBezTo>
                    <a:pt x="107" y="134"/>
                    <a:pt x="96" y="107"/>
                    <a:pt x="92" y="96"/>
                  </a:cubicBezTo>
                  <a:cubicBezTo>
                    <a:pt x="96" y="96"/>
                    <a:pt x="96" y="96"/>
                    <a:pt x="96" y="96"/>
                  </a:cubicBezTo>
                  <a:cubicBezTo>
                    <a:pt x="112" y="96"/>
                    <a:pt x="125" y="84"/>
                    <a:pt x="125" y="70"/>
                  </a:cubicBezTo>
                  <a:cubicBezTo>
                    <a:pt x="125" y="27"/>
                    <a:pt x="125" y="27"/>
                    <a:pt x="125" y="27"/>
                  </a:cubicBezTo>
                  <a:cubicBezTo>
                    <a:pt x="125" y="12"/>
                    <a:pt x="112" y="0"/>
                    <a:pt x="96" y="0"/>
                  </a:cubicBez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nvGrpSpPr>
          <p:cNvPr id="58" name="Group 201"/>
          <p:cNvGrpSpPr/>
          <p:nvPr/>
        </p:nvGrpSpPr>
        <p:grpSpPr>
          <a:xfrm>
            <a:off x="5818504" y="3160605"/>
            <a:ext cx="975360" cy="890016"/>
            <a:chOff x="4363878" y="2370454"/>
            <a:chExt cx="731520" cy="667512"/>
          </a:xfrm>
        </p:grpSpPr>
        <p:grpSp>
          <p:nvGrpSpPr>
            <p:cNvPr id="59" name="Group 185"/>
            <p:cNvGrpSpPr/>
            <p:nvPr/>
          </p:nvGrpSpPr>
          <p:grpSpPr>
            <a:xfrm>
              <a:off x="4363878" y="2370454"/>
              <a:ext cx="731520" cy="667512"/>
              <a:chOff x="4611688" y="2378075"/>
              <a:chExt cx="654051" cy="647701"/>
            </a:xfrm>
          </p:grpSpPr>
          <p:sp>
            <p:nvSpPr>
              <p:cNvPr id="69" name="Freeform 133"/>
              <p:cNvSpPr/>
              <p:nvPr/>
            </p:nvSpPr>
            <p:spPr bwMode="auto">
              <a:xfrm>
                <a:off x="4651376" y="2446338"/>
                <a:ext cx="614363" cy="579438"/>
              </a:xfrm>
              <a:custGeom>
                <a:avLst/>
                <a:gdLst/>
                <a:ahLst/>
                <a:cxnLst>
                  <a:cxn ang="0">
                    <a:pos x="217" y="0"/>
                  </a:cxn>
                  <a:cxn ang="0">
                    <a:pos x="104" y="27"/>
                  </a:cxn>
                  <a:cxn ang="0">
                    <a:pos x="41" y="205"/>
                  </a:cxn>
                  <a:cxn ang="0">
                    <a:pos x="195" y="322"/>
                  </a:cxn>
                  <a:cxn ang="0">
                    <a:pos x="196" y="322"/>
                  </a:cxn>
                  <a:cxn ang="0">
                    <a:pos x="168" y="378"/>
                  </a:cxn>
                  <a:cxn ang="0">
                    <a:pos x="393" y="151"/>
                  </a:cxn>
                  <a:cxn ang="0">
                    <a:pos x="217" y="0"/>
                  </a:cxn>
                </a:cxnLst>
                <a:rect l="0" t="0" r="r" b="b"/>
                <a:pathLst>
                  <a:path w="401" h="378">
                    <a:moveTo>
                      <a:pt x="217" y="0"/>
                    </a:moveTo>
                    <a:cubicBezTo>
                      <a:pt x="177" y="0"/>
                      <a:pt x="137" y="10"/>
                      <a:pt x="104" y="27"/>
                    </a:cubicBezTo>
                    <a:cubicBezTo>
                      <a:pt x="0" y="82"/>
                      <a:pt x="41" y="205"/>
                      <a:pt x="41" y="205"/>
                    </a:cubicBezTo>
                    <a:cubicBezTo>
                      <a:pt x="61" y="318"/>
                      <a:pt x="181" y="322"/>
                      <a:pt x="195" y="322"/>
                    </a:cubicBezTo>
                    <a:cubicBezTo>
                      <a:pt x="196" y="322"/>
                      <a:pt x="196" y="322"/>
                      <a:pt x="196" y="322"/>
                    </a:cubicBezTo>
                    <a:cubicBezTo>
                      <a:pt x="191" y="347"/>
                      <a:pt x="168" y="378"/>
                      <a:pt x="168" y="378"/>
                    </a:cubicBezTo>
                    <a:cubicBezTo>
                      <a:pt x="186" y="378"/>
                      <a:pt x="401" y="307"/>
                      <a:pt x="393" y="151"/>
                    </a:cubicBezTo>
                    <a:cubicBezTo>
                      <a:pt x="388" y="45"/>
                      <a:pt x="303" y="0"/>
                      <a:pt x="217" y="0"/>
                    </a:cubicBezTo>
                  </a:path>
                </a:pathLst>
              </a:custGeom>
              <a:solidFill>
                <a:schemeClr val="accent4">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70" name="Freeform 138"/>
              <p:cNvSpPr/>
              <p:nvPr/>
            </p:nvSpPr>
            <p:spPr bwMode="auto">
              <a:xfrm>
                <a:off x="4611688" y="2378075"/>
                <a:ext cx="614363" cy="622300"/>
              </a:xfrm>
              <a:custGeom>
                <a:avLst/>
                <a:gdLst/>
                <a:ahLst/>
                <a:cxnLst>
                  <a:cxn ang="0">
                    <a:pos x="41" y="233"/>
                  </a:cxn>
                  <a:cxn ang="0">
                    <a:pos x="104" y="55"/>
                  </a:cxn>
                  <a:cxn ang="0">
                    <a:pos x="393" y="179"/>
                  </a:cxn>
                  <a:cxn ang="0">
                    <a:pos x="168" y="406"/>
                  </a:cxn>
                  <a:cxn ang="0">
                    <a:pos x="196" y="350"/>
                  </a:cxn>
                  <a:cxn ang="0">
                    <a:pos x="41" y="233"/>
                  </a:cxn>
                </a:cxnLst>
                <a:rect l="0" t="0" r="r" b="b"/>
                <a:pathLst>
                  <a:path w="401" h="406">
                    <a:moveTo>
                      <a:pt x="41" y="233"/>
                    </a:moveTo>
                    <a:cubicBezTo>
                      <a:pt x="41" y="233"/>
                      <a:pt x="0" y="110"/>
                      <a:pt x="104" y="55"/>
                    </a:cubicBezTo>
                    <a:cubicBezTo>
                      <a:pt x="208" y="0"/>
                      <a:pt x="386" y="24"/>
                      <a:pt x="393" y="179"/>
                    </a:cubicBezTo>
                    <a:cubicBezTo>
                      <a:pt x="401" y="335"/>
                      <a:pt x="186" y="406"/>
                      <a:pt x="168" y="406"/>
                    </a:cubicBezTo>
                    <a:cubicBezTo>
                      <a:pt x="168" y="406"/>
                      <a:pt x="191" y="375"/>
                      <a:pt x="196" y="350"/>
                    </a:cubicBezTo>
                    <a:cubicBezTo>
                      <a:pt x="196" y="350"/>
                      <a:pt x="62" y="354"/>
                      <a:pt x="41" y="233"/>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nvGrpSpPr>
            <p:cNvPr id="60" name="Group 175"/>
            <p:cNvGrpSpPr/>
            <p:nvPr/>
          </p:nvGrpSpPr>
          <p:grpSpPr>
            <a:xfrm>
              <a:off x="4632960" y="2533650"/>
              <a:ext cx="290512" cy="273050"/>
              <a:chOff x="4797426" y="788988"/>
              <a:chExt cx="290512" cy="273050"/>
            </a:xfrm>
            <a:solidFill>
              <a:schemeClr val="bg1"/>
            </a:solidFill>
          </p:grpSpPr>
          <p:sp>
            <p:nvSpPr>
              <p:cNvPr id="61" name="Freeform 109"/>
              <p:cNvSpPr/>
              <p:nvPr/>
            </p:nvSpPr>
            <p:spPr bwMode="auto">
              <a:xfrm>
                <a:off x="4797426" y="931863"/>
                <a:ext cx="122238" cy="117475"/>
              </a:xfrm>
              <a:custGeom>
                <a:avLst/>
                <a:gdLst/>
                <a:ahLst/>
                <a:cxnLst>
                  <a:cxn ang="0">
                    <a:pos x="47" y="76"/>
                  </a:cxn>
                  <a:cxn ang="0">
                    <a:pos x="1" y="5"/>
                  </a:cxn>
                  <a:cxn ang="0">
                    <a:pos x="0" y="0"/>
                  </a:cxn>
                  <a:cxn ang="0">
                    <a:pos x="80" y="6"/>
                  </a:cxn>
                  <a:cxn ang="0">
                    <a:pos x="47" y="76"/>
                  </a:cxn>
                </a:cxnLst>
                <a:rect l="0" t="0" r="r" b="b"/>
                <a:pathLst>
                  <a:path w="80" h="76">
                    <a:moveTo>
                      <a:pt x="47" y="76"/>
                    </a:moveTo>
                    <a:cubicBezTo>
                      <a:pt x="1" y="5"/>
                      <a:pt x="1" y="5"/>
                      <a:pt x="1" y="5"/>
                    </a:cubicBezTo>
                    <a:cubicBezTo>
                      <a:pt x="0" y="3"/>
                      <a:pt x="0" y="2"/>
                      <a:pt x="0" y="0"/>
                    </a:cubicBezTo>
                    <a:cubicBezTo>
                      <a:pt x="80" y="6"/>
                      <a:pt x="80" y="6"/>
                      <a:pt x="80" y="6"/>
                    </a:cubicBezTo>
                    <a:lnTo>
                      <a:pt x="47" y="76"/>
                    </a:ln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62" name="Freeform 110"/>
              <p:cNvSpPr/>
              <p:nvPr/>
            </p:nvSpPr>
            <p:spPr bwMode="auto">
              <a:xfrm>
                <a:off x="4956176" y="815975"/>
                <a:ext cx="125413" cy="115888"/>
              </a:xfrm>
              <a:custGeom>
                <a:avLst/>
                <a:gdLst/>
                <a:ahLst/>
                <a:cxnLst>
                  <a:cxn ang="0">
                    <a:pos x="33" y="0"/>
                  </a:cxn>
                  <a:cxn ang="0">
                    <a:pos x="37" y="4"/>
                  </a:cxn>
                  <a:cxn ang="0">
                    <a:pos x="82" y="75"/>
                  </a:cxn>
                  <a:cxn ang="0">
                    <a:pos x="0" y="69"/>
                  </a:cxn>
                  <a:cxn ang="0">
                    <a:pos x="33" y="0"/>
                  </a:cxn>
                </a:cxnLst>
                <a:rect l="0" t="0" r="r" b="b"/>
                <a:pathLst>
                  <a:path w="82" h="75">
                    <a:moveTo>
                      <a:pt x="33" y="0"/>
                    </a:moveTo>
                    <a:cubicBezTo>
                      <a:pt x="34" y="1"/>
                      <a:pt x="36" y="2"/>
                      <a:pt x="37" y="4"/>
                    </a:cubicBezTo>
                    <a:cubicBezTo>
                      <a:pt x="82" y="75"/>
                      <a:pt x="82" y="75"/>
                      <a:pt x="82" y="75"/>
                    </a:cubicBezTo>
                    <a:cubicBezTo>
                      <a:pt x="0" y="69"/>
                      <a:pt x="0" y="69"/>
                      <a:pt x="0" y="69"/>
                    </a:cubicBezTo>
                    <a:lnTo>
                      <a:pt x="33" y="0"/>
                    </a:ln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63" name="Freeform 111"/>
              <p:cNvSpPr/>
              <p:nvPr/>
            </p:nvSpPr>
            <p:spPr bwMode="auto">
              <a:xfrm>
                <a:off x="4802188" y="815975"/>
                <a:ext cx="190500" cy="115888"/>
              </a:xfrm>
              <a:custGeom>
                <a:avLst/>
                <a:gdLst/>
                <a:ahLst/>
                <a:cxnLst>
                  <a:cxn ang="0">
                    <a:pos x="0" y="68"/>
                  </a:cxn>
                  <a:cxn ang="0">
                    <a:pos x="2" y="67"/>
                  </a:cxn>
                  <a:cxn ang="0">
                    <a:pos x="123" y="0"/>
                  </a:cxn>
                  <a:cxn ang="0">
                    <a:pos x="125" y="0"/>
                  </a:cxn>
                  <a:cxn ang="0">
                    <a:pos x="89" y="75"/>
                  </a:cxn>
                  <a:cxn ang="0">
                    <a:pos x="0" y="68"/>
                  </a:cxn>
                </a:cxnLst>
                <a:rect l="0" t="0" r="r" b="b"/>
                <a:pathLst>
                  <a:path w="125" h="75">
                    <a:moveTo>
                      <a:pt x="0" y="68"/>
                    </a:moveTo>
                    <a:cubicBezTo>
                      <a:pt x="1" y="68"/>
                      <a:pt x="1" y="67"/>
                      <a:pt x="2" y="67"/>
                    </a:cubicBezTo>
                    <a:cubicBezTo>
                      <a:pt x="123" y="0"/>
                      <a:pt x="123" y="0"/>
                      <a:pt x="123" y="0"/>
                    </a:cubicBezTo>
                    <a:cubicBezTo>
                      <a:pt x="123" y="0"/>
                      <a:pt x="124" y="0"/>
                      <a:pt x="125" y="0"/>
                    </a:cubicBezTo>
                    <a:cubicBezTo>
                      <a:pt x="89" y="75"/>
                      <a:pt x="89" y="75"/>
                      <a:pt x="89" y="75"/>
                    </a:cubicBezTo>
                    <a:lnTo>
                      <a:pt x="0" y="68"/>
                    </a:ln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64" name="Freeform 112"/>
              <p:cNvSpPr/>
              <p:nvPr/>
            </p:nvSpPr>
            <p:spPr bwMode="auto">
              <a:xfrm>
                <a:off x="4878388" y="931863"/>
                <a:ext cx="209550" cy="130175"/>
              </a:xfrm>
              <a:custGeom>
                <a:avLst/>
                <a:gdLst/>
                <a:ahLst/>
                <a:cxnLst>
                  <a:cxn ang="0">
                    <a:pos x="41" y="7"/>
                  </a:cxn>
                  <a:cxn ang="0">
                    <a:pos x="42" y="7"/>
                  </a:cxn>
                  <a:cxn ang="0">
                    <a:pos x="43" y="7"/>
                  </a:cxn>
                  <a:cxn ang="0">
                    <a:pos x="44" y="7"/>
                  </a:cxn>
                  <a:cxn ang="0">
                    <a:pos x="44" y="7"/>
                  </a:cxn>
                  <a:cxn ang="0">
                    <a:pos x="44" y="7"/>
                  </a:cxn>
                  <a:cxn ang="0">
                    <a:pos x="44" y="6"/>
                  </a:cxn>
                  <a:cxn ang="0">
                    <a:pos x="45" y="6"/>
                  </a:cxn>
                  <a:cxn ang="0">
                    <a:pos x="45" y="4"/>
                  </a:cxn>
                  <a:cxn ang="0">
                    <a:pos x="47" y="0"/>
                  </a:cxn>
                  <a:cxn ang="0">
                    <a:pos x="137" y="7"/>
                  </a:cxn>
                  <a:cxn ang="0">
                    <a:pos x="131" y="16"/>
                  </a:cxn>
                  <a:cxn ang="0">
                    <a:pos x="11" y="82"/>
                  </a:cxn>
                  <a:cxn ang="0">
                    <a:pos x="0" y="82"/>
                  </a:cxn>
                  <a:cxn ang="0">
                    <a:pos x="36" y="7"/>
                  </a:cxn>
                  <a:cxn ang="0">
                    <a:pos x="41" y="7"/>
                  </a:cxn>
                </a:cxnLst>
                <a:rect l="0" t="0" r="r" b="b"/>
                <a:pathLst>
                  <a:path w="137" h="84">
                    <a:moveTo>
                      <a:pt x="41" y="7"/>
                    </a:moveTo>
                    <a:cubicBezTo>
                      <a:pt x="41" y="7"/>
                      <a:pt x="42" y="7"/>
                      <a:pt x="42" y="7"/>
                    </a:cubicBezTo>
                    <a:cubicBezTo>
                      <a:pt x="43" y="7"/>
                      <a:pt x="43" y="7"/>
                      <a:pt x="43" y="7"/>
                    </a:cubicBezTo>
                    <a:cubicBezTo>
                      <a:pt x="44" y="7"/>
                      <a:pt x="44" y="7"/>
                      <a:pt x="44" y="7"/>
                    </a:cubicBezTo>
                    <a:cubicBezTo>
                      <a:pt x="44" y="7"/>
                      <a:pt x="44" y="7"/>
                      <a:pt x="44" y="7"/>
                    </a:cubicBezTo>
                    <a:cubicBezTo>
                      <a:pt x="44" y="7"/>
                      <a:pt x="44" y="7"/>
                      <a:pt x="44" y="7"/>
                    </a:cubicBezTo>
                    <a:cubicBezTo>
                      <a:pt x="44" y="6"/>
                      <a:pt x="44" y="6"/>
                      <a:pt x="44" y="6"/>
                    </a:cubicBezTo>
                    <a:cubicBezTo>
                      <a:pt x="45" y="6"/>
                      <a:pt x="45" y="6"/>
                      <a:pt x="45" y="6"/>
                    </a:cubicBezTo>
                    <a:cubicBezTo>
                      <a:pt x="45" y="5"/>
                      <a:pt x="45" y="5"/>
                      <a:pt x="45" y="4"/>
                    </a:cubicBezTo>
                    <a:cubicBezTo>
                      <a:pt x="47" y="0"/>
                      <a:pt x="47" y="0"/>
                      <a:pt x="47" y="0"/>
                    </a:cubicBezTo>
                    <a:cubicBezTo>
                      <a:pt x="137" y="7"/>
                      <a:pt x="137" y="7"/>
                      <a:pt x="137" y="7"/>
                    </a:cubicBezTo>
                    <a:cubicBezTo>
                      <a:pt x="137" y="10"/>
                      <a:pt x="135" y="14"/>
                      <a:pt x="131" y="16"/>
                    </a:cubicBezTo>
                    <a:cubicBezTo>
                      <a:pt x="11" y="82"/>
                      <a:pt x="11" y="82"/>
                      <a:pt x="11" y="82"/>
                    </a:cubicBezTo>
                    <a:cubicBezTo>
                      <a:pt x="7" y="84"/>
                      <a:pt x="3" y="84"/>
                      <a:pt x="0" y="82"/>
                    </a:cubicBezTo>
                    <a:cubicBezTo>
                      <a:pt x="36" y="7"/>
                      <a:pt x="36" y="7"/>
                      <a:pt x="36" y="7"/>
                    </a:cubicBezTo>
                    <a:lnTo>
                      <a:pt x="41" y="7"/>
                    </a:ln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65" name="Freeform 113"/>
              <p:cNvSpPr/>
              <p:nvPr/>
            </p:nvSpPr>
            <p:spPr bwMode="auto">
              <a:xfrm>
                <a:off x="4806951" y="790575"/>
                <a:ext cx="60325" cy="61913"/>
              </a:xfrm>
              <a:custGeom>
                <a:avLst/>
                <a:gdLst/>
                <a:ahLst/>
                <a:cxnLst>
                  <a:cxn ang="0">
                    <a:pos x="0" y="41"/>
                  </a:cxn>
                  <a:cxn ang="0">
                    <a:pos x="16" y="2"/>
                  </a:cxn>
                  <a:cxn ang="0">
                    <a:pos x="18" y="0"/>
                  </a:cxn>
                  <a:cxn ang="0">
                    <a:pos x="40" y="31"/>
                  </a:cxn>
                  <a:cxn ang="0">
                    <a:pos x="0" y="41"/>
                  </a:cxn>
                </a:cxnLst>
                <a:rect l="0" t="0" r="r" b="b"/>
                <a:pathLst>
                  <a:path w="40" h="41">
                    <a:moveTo>
                      <a:pt x="0" y="41"/>
                    </a:moveTo>
                    <a:cubicBezTo>
                      <a:pt x="16" y="2"/>
                      <a:pt x="16" y="2"/>
                      <a:pt x="16" y="2"/>
                    </a:cubicBezTo>
                    <a:cubicBezTo>
                      <a:pt x="17" y="1"/>
                      <a:pt x="17" y="1"/>
                      <a:pt x="18" y="0"/>
                    </a:cubicBezTo>
                    <a:cubicBezTo>
                      <a:pt x="40" y="31"/>
                      <a:pt x="40" y="31"/>
                      <a:pt x="40" y="31"/>
                    </a:cubicBezTo>
                    <a:lnTo>
                      <a:pt x="0" y="41"/>
                    </a:ln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66" name="Freeform 114"/>
              <p:cNvSpPr/>
              <p:nvPr/>
            </p:nvSpPr>
            <p:spPr bwMode="auto">
              <a:xfrm>
                <a:off x="4889501" y="831850"/>
                <a:ext cx="58738" cy="61913"/>
              </a:xfrm>
              <a:custGeom>
                <a:avLst/>
                <a:gdLst/>
                <a:ahLst/>
                <a:cxnLst>
                  <a:cxn ang="0">
                    <a:pos x="39" y="0"/>
                  </a:cxn>
                  <a:cxn ang="0">
                    <a:pos x="38" y="2"/>
                  </a:cxn>
                  <a:cxn ang="0">
                    <a:pos x="22" y="41"/>
                  </a:cxn>
                  <a:cxn ang="0">
                    <a:pos x="0" y="9"/>
                  </a:cxn>
                  <a:cxn ang="0">
                    <a:pos x="39" y="0"/>
                  </a:cxn>
                </a:cxnLst>
                <a:rect l="0" t="0" r="r" b="b"/>
                <a:pathLst>
                  <a:path w="39" h="41">
                    <a:moveTo>
                      <a:pt x="39" y="0"/>
                    </a:moveTo>
                    <a:cubicBezTo>
                      <a:pt x="39" y="1"/>
                      <a:pt x="39" y="2"/>
                      <a:pt x="38" y="2"/>
                    </a:cubicBezTo>
                    <a:cubicBezTo>
                      <a:pt x="22" y="41"/>
                      <a:pt x="22" y="41"/>
                      <a:pt x="22" y="41"/>
                    </a:cubicBezTo>
                    <a:cubicBezTo>
                      <a:pt x="0" y="9"/>
                      <a:pt x="0" y="9"/>
                      <a:pt x="0" y="9"/>
                    </a:cubicBezTo>
                    <a:lnTo>
                      <a:pt x="39" y="0"/>
                    </a:ln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67" name="Freeform 115"/>
              <p:cNvSpPr/>
              <p:nvPr/>
            </p:nvSpPr>
            <p:spPr bwMode="auto">
              <a:xfrm>
                <a:off x="4840288" y="788988"/>
                <a:ext cx="104775" cy="52388"/>
              </a:xfrm>
              <a:custGeom>
                <a:avLst/>
                <a:gdLst/>
                <a:ahLst/>
                <a:cxnLst>
                  <a:cxn ang="0">
                    <a:pos x="0" y="0"/>
                  </a:cxn>
                  <a:cxn ang="0">
                    <a:pos x="2" y="0"/>
                  </a:cxn>
                  <a:cxn ang="0">
                    <a:pos x="67" y="24"/>
                  </a:cxn>
                  <a:cxn ang="0">
                    <a:pos x="68" y="24"/>
                  </a:cxn>
                  <a:cxn ang="0">
                    <a:pos x="25" y="34"/>
                  </a:cxn>
                  <a:cxn ang="0">
                    <a:pos x="0" y="0"/>
                  </a:cxn>
                </a:cxnLst>
                <a:rect l="0" t="0" r="r" b="b"/>
                <a:pathLst>
                  <a:path w="68" h="34">
                    <a:moveTo>
                      <a:pt x="0" y="0"/>
                    </a:moveTo>
                    <a:cubicBezTo>
                      <a:pt x="1" y="0"/>
                      <a:pt x="1" y="0"/>
                      <a:pt x="2" y="0"/>
                    </a:cubicBezTo>
                    <a:cubicBezTo>
                      <a:pt x="67" y="24"/>
                      <a:pt x="67" y="24"/>
                      <a:pt x="67" y="24"/>
                    </a:cubicBezTo>
                    <a:cubicBezTo>
                      <a:pt x="68" y="24"/>
                      <a:pt x="68" y="24"/>
                      <a:pt x="68" y="24"/>
                    </a:cubicBezTo>
                    <a:cubicBezTo>
                      <a:pt x="25" y="34"/>
                      <a:pt x="25" y="34"/>
                      <a:pt x="25" y="34"/>
                    </a:cubicBezTo>
                    <a:lnTo>
                      <a:pt x="0" y="0"/>
                    </a:ln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68" name="Freeform 116"/>
              <p:cNvSpPr/>
              <p:nvPr/>
            </p:nvSpPr>
            <p:spPr bwMode="auto">
              <a:xfrm>
                <a:off x="4805363" y="842963"/>
                <a:ext cx="114300" cy="58738"/>
              </a:xfrm>
              <a:custGeom>
                <a:avLst/>
                <a:gdLst/>
                <a:ahLst/>
                <a:cxnLst>
                  <a:cxn ang="0">
                    <a:pos x="45" y="2"/>
                  </a:cxn>
                  <a:cxn ang="0">
                    <a:pos x="46" y="2"/>
                  </a:cxn>
                  <a:cxn ang="0">
                    <a:pos x="46" y="2"/>
                  </a:cxn>
                  <a:cxn ang="0">
                    <a:pos x="46" y="3"/>
                  </a:cxn>
                  <a:cxn ang="0">
                    <a:pos x="46" y="3"/>
                  </a:cxn>
                  <a:cxn ang="0">
                    <a:pos x="46" y="3"/>
                  </a:cxn>
                  <a:cxn ang="0">
                    <a:pos x="46" y="3"/>
                  </a:cxn>
                  <a:cxn ang="0">
                    <a:pos x="47" y="3"/>
                  </a:cxn>
                  <a:cxn ang="0">
                    <a:pos x="48" y="3"/>
                  </a:cxn>
                  <a:cxn ang="0">
                    <a:pos x="50" y="2"/>
                  </a:cxn>
                  <a:cxn ang="0">
                    <a:pos x="75" y="37"/>
                  </a:cxn>
                  <a:cxn ang="0">
                    <a:pos x="69" y="37"/>
                  </a:cxn>
                  <a:cxn ang="0">
                    <a:pos x="4" y="14"/>
                  </a:cxn>
                  <a:cxn ang="0">
                    <a:pos x="0" y="10"/>
                  </a:cxn>
                  <a:cxn ang="0">
                    <a:pos x="44" y="0"/>
                  </a:cxn>
                  <a:cxn ang="0">
                    <a:pos x="45" y="2"/>
                  </a:cxn>
                </a:cxnLst>
                <a:rect l="0" t="0" r="r" b="b"/>
                <a:pathLst>
                  <a:path w="75" h="38">
                    <a:moveTo>
                      <a:pt x="45" y="2"/>
                    </a:moveTo>
                    <a:cubicBezTo>
                      <a:pt x="46" y="2"/>
                      <a:pt x="46" y="2"/>
                      <a:pt x="46" y="2"/>
                    </a:cubicBezTo>
                    <a:cubicBezTo>
                      <a:pt x="46" y="2"/>
                      <a:pt x="46" y="2"/>
                      <a:pt x="46" y="2"/>
                    </a:cubicBezTo>
                    <a:cubicBezTo>
                      <a:pt x="46" y="3"/>
                      <a:pt x="46" y="3"/>
                      <a:pt x="46" y="3"/>
                    </a:cubicBezTo>
                    <a:cubicBezTo>
                      <a:pt x="46" y="3"/>
                      <a:pt x="46" y="3"/>
                      <a:pt x="46" y="3"/>
                    </a:cubicBezTo>
                    <a:cubicBezTo>
                      <a:pt x="46" y="3"/>
                      <a:pt x="46" y="3"/>
                      <a:pt x="46" y="3"/>
                    </a:cubicBezTo>
                    <a:cubicBezTo>
                      <a:pt x="46" y="3"/>
                      <a:pt x="46" y="3"/>
                      <a:pt x="46" y="3"/>
                    </a:cubicBezTo>
                    <a:cubicBezTo>
                      <a:pt x="47" y="3"/>
                      <a:pt x="47" y="3"/>
                      <a:pt x="47" y="3"/>
                    </a:cubicBezTo>
                    <a:cubicBezTo>
                      <a:pt x="48" y="3"/>
                      <a:pt x="48" y="3"/>
                      <a:pt x="48" y="3"/>
                    </a:cubicBezTo>
                    <a:cubicBezTo>
                      <a:pt x="50" y="2"/>
                      <a:pt x="50" y="2"/>
                      <a:pt x="50" y="2"/>
                    </a:cubicBezTo>
                    <a:cubicBezTo>
                      <a:pt x="75" y="37"/>
                      <a:pt x="75" y="37"/>
                      <a:pt x="75" y="37"/>
                    </a:cubicBezTo>
                    <a:cubicBezTo>
                      <a:pt x="73" y="38"/>
                      <a:pt x="71" y="38"/>
                      <a:pt x="69" y="37"/>
                    </a:cubicBezTo>
                    <a:cubicBezTo>
                      <a:pt x="4" y="14"/>
                      <a:pt x="4" y="14"/>
                      <a:pt x="4" y="14"/>
                    </a:cubicBezTo>
                    <a:cubicBezTo>
                      <a:pt x="2" y="13"/>
                      <a:pt x="1" y="12"/>
                      <a:pt x="0" y="10"/>
                    </a:cubicBezTo>
                    <a:cubicBezTo>
                      <a:pt x="44" y="0"/>
                      <a:pt x="44" y="0"/>
                      <a:pt x="44" y="0"/>
                    </a:cubicBezTo>
                    <a:lnTo>
                      <a:pt x="45" y="2"/>
                    </a:lnTo>
                    <a:close/>
                  </a:path>
                </a:pathLst>
              </a:custGeom>
              <a:grp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grpSp>
        <p:nvGrpSpPr>
          <p:cNvPr id="71" name="Group 203"/>
          <p:cNvGrpSpPr/>
          <p:nvPr/>
        </p:nvGrpSpPr>
        <p:grpSpPr>
          <a:xfrm>
            <a:off x="6878108" y="2108200"/>
            <a:ext cx="975360" cy="890016"/>
            <a:chOff x="5158581" y="1581150"/>
            <a:chExt cx="731520" cy="667512"/>
          </a:xfrm>
        </p:grpSpPr>
        <p:grpSp>
          <p:nvGrpSpPr>
            <p:cNvPr id="72" name="Group 182"/>
            <p:cNvGrpSpPr/>
            <p:nvPr/>
          </p:nvGrpSpPr>
          <p:grpSpPr>
            <a:xfrm>
              <a:off x="5158581" y="1581150"/>
              <a:ext cx="731520" cy="667512"/>
              <a:chOff x="5391151" y="1381125"/>
              <a:chExt cx="865187" cy="884238"/>
            </a:xfrm>
          </p:grpSpPr>
          <p:sp>
            <p:nvSpPr>
              <p:cNvPr id="74" name="Freeform 132"/>
              <p:cNvSpPr/>
              <p:nvPr/>
            </p:nvSpPr>
            <p:spPr bwMode="auto">
              <a:xfrm>
                <a:off x="5427663" y="1482725"/>
                <a:ext cx="828675" cy="782638"/>
              </a:xfrm>
              <a:custGeom>
                <a:avLst/>
                <a:gdLst/>
                <a:ahLst/>
                <a:cxnLst>
                  <a:cxn ang="0">
                    <a:pos x="293" y="0"/>
                  </a:cxn>
                  <a:cxn ang="0">
                    <a:pos x="140" y="37"/>
                  </a:cxn>
                  <a:cxn ang="0">
                    <a:pos x="56" y="277"/>
                  </a:cxn>
                  <a:cxn ang="0">
                    <a:pos x="264" y="434"/>
                  </a:cxn>
                  <a:cxn ang="0">
                    <a:pos x="266" y="434"/>
                  </a:cxn>
                  <a:cxn ang="0">
                    <a:pos x="227" y="510"/>
                  </a:cxn>
                  <a:cxn ang="0">
                    <a:pos x="531" y="204"/>
                  </a:cxn>
                  <a:cxn ang="0">
                    <a:pos x="293" y="0"/>
                  </a:cxn>
                </a:cxnLst>
                <a:rect l="0" t="0" r="r" b="b"/>
                <a:pathLst>
                  <a:path w="541" h="510">
                    <a:moveTo>
                      <a:pt x="293" y="0"/>
                    </a:moveTo>
                    <a:cubicBezTo>
                      <a:pt x="239" y="0"/>
                      <a:pt x="185" y="13"/>
                      <a:pt x="140" y="37"/>
                    </a:cubicBezTo>
                    <a:cubicBezTo>
                      <a:pt x="0" y="111"/>
                      <a:pt x="56" y="277"/>
                      <a:pt x="56" y="277"/>
                    </a:cubicBezTo>
                    <a:cubicBezTo>
                      <a:pt x="83" y="430"/>
                      <a:pt x="245" y="434"/>
                      <a:pt x="264" y="434"/>
                    </a:cubicBezTo>
                    <a:cubicBezTo>
                      <a:pt x="265" y="434"/>
                      <a:pt x="266" y="434"/>
                      <a:pt x="266" y="434"/>
                    </a:cubicBezTo>
                    <a:cubicBezTo>
                      <a:pt x="259" y="468"/>
                      <a:pt x="227" y="510"/>
                      <a:pt x="227" y="510"/>
                    </a:cubicBezTo>
                    <a:cubicBezTo>
                      <a:pt x="252" y="510"/>
                      <a:pt x="541" y="414"/>
                      <a:pt x="531" y="204"/>
                    </a:cubicBezTo>
                    <a:cubicBezTo>
                      <a:pt x="524" y="61"/>
                      <a:pt x="410" y="0"/>
                      <a:pt x="293" y="0"/>
                    </a:cubicBezTo>
                  </a:path>
                </a:pathLst>
              </a:custGeom>
              <a:solidFill>
                <a:schemeClr val="accent6">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75" name="Freeform 140"/>
              <p:cNvSpPr/>
              <p:nvPr/>
            </p:nvSpPr>
            <p:spPr bwMode="auto">
              <a:xfrm>
                <a:off x="5391151" y="1381125"/>
                <a:ext cx="828675" cy="841375"/>
              </a:xfrm>
              <a:custGeom>
                <a:avLst/>
                <a:gdLst/>
                <a:ahLst/>
                <a:cxnLst>
                  <a:cxn ang="0">
                    <a:pos x="56" y="315"/>
                  </a:cxn>
                  <a:cxn ang="0">
                    <a:pos x="140" y="75"/>
                  </a:cxn>
                  <a:cxn ang="0">
                    <a:pos x="531" y="242"/>
                  </a:cxn>
                  <a:cxn ang="0">
                    <a:pos x="227" y="548"/>
                  </a:cxn>
                  <a:cxn ang="0">
                    <a:pos x="266" y="472"/>
                  </a:cxn>
                  <a:cxn ang="0">
                    <a:pos x="56" y="315"/>
                  </a:cxn>
                </a:cxnLst>
                <a:rect l="0" t="0" r="r" b="b"/>
                <a:pathLst>
                  <a:path w="541" h="548">
                    <a:moveTo>
                      <a:pt x="56" y="315"/>
                    </a:moveTo>
                    <a:cubicBezTo>
                      <a:pt x="56" y="315"/>
                      <a:pt x="0" y="149"/>
                      <a:pt x="140" y="75"/>
                    </a:cubicBezTo>
                    <a:cubicBezTo>
                      <a:pt x="281" y="0"/>
                      <a:pt x="521" y="32"/>
                      <a:pt x="531" y="242"/>
                    </a:cubicBezTo>
                    <a:cubicBezTo>
                      <a:pt x="541" y="452"/>
                      <a:pt x="252" y="548"/>
                      <a:pt x="227" y="548"/>
                    </a:cubicBezTo>
                    <a:cubicBezTo>
                      <a:pt x="227" y="548"/>
                      <a:pt x="259" y="506"/>
                      <a:pt x="266" y="472"/>
                    </a:cubicBezTo>
                    <a:cubicBezTo>
                      <a:pt x="266" y="472"/>
                      <a:pt x="85" y="477"/>
                      <a:pt x="56" y="315"/>
                    </a:cubicBezTo>
                    <a:close/>
                  </a:path>
                </a:pathLst>
              </a:custGeom>
              <a:solidFill>
                <a:schemeClr val="accent6"/>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sp>
          <p:nvSpPr>
            <p:cNvPr id="73" name="Freeform 78"/>
            <p:cNvSpPr/>
            <p:nvPr/>
          </p:nvSpPr>
          <p:spPr bwMode="auto">
            <a:xfrm>
              <a:off x="5448300" y="1718310"/>
              <a:ext cx="187597" cy="298307"/>
            </a:xfrm>
            <a:custGeom>
              <a:avLst/>
              <a:gdLst/>
              <a:ahLst/>
              <a:cxnLst>
                <a:cxn ang="0">
                  <a:pos x="42" y="115"/>
                </a:cxn>
                <a:cxn ang="0">
                  <a:pos x="30" y="115"/>
                </a:cxn>
                <a:cxn ang="0">
                  <a:pos x="30" y="102"/>
                </a:cxn>
                <a:cxn ang="0">
                  <a:pos x="10" y="94"/>
                </a:cxn>
                <a:cxn ang="0">
                  <a:pos x="0" y="77"/>
                </a:cxn>
                <a:cxn ang="0">
                  <a:pos x="19" y="73"/>
                </a:cxn>
                <a:cxn ang="0">
                  <a:pos x="37" y="85"/>
                </a:cxn>
                <a:cxn ang="0">
                  <a:pos x="47" y="83"/>
                </a:cxn>
                <a:cxn ang="0">
                  <a:pos x="51" y="76"/>
                </a:cxn>
                <a:cxn ang="0">
                  <a:pos x="47" y="70"/>
                </a:cxn>
                <a:cxn ang="0">
                  <a:pos x="36" y="66"/>
                </a:cxn>
                <a:cxn ang="0">
                  <a:pos x="20" y="62"/>
                </a:cxn>
                <a:cxn ang="0">
                  <a:pos x="9" y="53"/>
                </a:cxn>
                <a:cxn ang="0">
                  <a:pos x="4" y="39"/>
                </a:cxn>
                <a:cxn ang="0">
                  <a:pos x="12" y="21"/>
                </a:cxn>
                <a:cxn ang="0">
                  <a:pos x="30" y="11"/>
                </a:cxn>
                <a:cxn ang="0">
                  <a:pos x="30" y="0"/>
                </a:cxn>
                <a:cxn ang="0">
                  <a:pos x="42" y="0"/>
                </a:cxn>
                <a:cxn ang="0">
                  <a:pos x="42" y="11"/>
                </a:cxn>
                <a:cxn ang="0">
                  <a:pos x="51" y="13"/>
                </a:cxn>
                <a:cxn ang="0">
                  <a:pos x="59" y="17"/>
                </a:cxn>
                <a:cxn ang="0">
                  <a:pos x="70" y="32"/>
                </a:cxn>
                <a:cxn ang="0">
                  <a:pos x="52" y="38"/>
                </a:cxn>
                <a:cxn ang="0">
                  <a:pos x="37" y="27"/>
                </a:cxn>
                <a:cxn ang="0">
                  <a:pos x="25" y="35"/>
                </a:cxn>
                <a:cxn ang="0">
                  <a:pos x="28" y="41"/>
                </a:cxn>
                <a:cxn ang="0">
                  <a:pos x="37" y="44"/>
                </a:cxn>
                <a:cxn ang="0">
                  <a:pos x="60" y="51"/>
                </a:cxn>
                <a:cxn ang="0">
                  <a:pos x="72" y="73"/>
                </a:cxn>
                <a:cxn ang="0">
                  <a:pos x="68" y="87"/>
                </a:cxn>
                <a:cxn ang="0">
                  <a:pos x="57" y="97"/>
                </a:cxn>
                <a:cxn ang="0">
                  <a:pos x="49" y="100"/>
                </a:cxn>
                <a:cxn ang="0">
                  <a:pos x="42" y="102"/>
                </a:cxn>
                <a:cxn ang="0">
                  <a:pos x="42" y="115"/>
                </a:cxn>
              </a:cxnLst>
              <a:rect l="0" t="0" r="r" b="b"/>
              <a:pathLst>
                <a:path w="72" h="115">
                  <a:moveTo>
                    <a:pt x="42" y="115"/>
                  </a:moveTo>
                  <a:cubicBezTo>
                    <a:pt x="30" y="115"/>
                    <a:pt x="30" y="115"/>
                    <a:pt x="30" y="115"/>
                  </a:cubicBezTo>
                  <a:cubicBezTo>
                    <a:pt x="30" y="102"/>
                    <a:pt x="30" y="102"/>
                    <a:pt x="30" y="102"/>
                  </a:cubicBezTo>
                  <a:cubicBezTo>
                    <a:pt x="22" y="101"/>
                    <a:pt x="16" y="98"/>
                    <a:pt x="10" y="94"/>
                  </a:cubicBezTo>
                  <a:cubicBezTo>
                    <a:pt x="5" y="90"/>
                    <a:pt x="2" y="85"/>
                    <a:pt x="0" y="77"/>
                  </a:cubicBezTo>
                  <a:cubicBezTo>
                    <a:pt x="19" y="73"/>
                    <a:pt x="19" y="73"/>
                    <a:pt x="19" y="73"/>
                  </a:cubicBezTo>
                  <a:cubicBezTo>
                    <a:pt x="21" y="81"/>
                    <a:pt x="27" y="85"/>
                    <a:pt x="37" y="85"/>
                  </a:cubicBezTo>
                  <a:cubicBezTo>
                    <a:pt x="41" y="85"/>
                    <a:pt x="44" y="85"/>
                    <a:pt x="47" y="83"/>
                  </a:cubicBezTo>
                  <a:cubicBezTo>
                    <a:pt x="50" y="82"/>
                    <a:pt x="51" y="79"/>
                    <a:pt x="51" y="76"/>
                  </a:cubicBezTo>
                  <a:cubicBezTo>
                    <a:pt x="51" y="73"/>
                    <a:pt x="50" y="71"/>
                    <a:pt x="47" y="70"/>
                  </a:cubicBezTo>
                  <a:cubicBezTo>
                    <a:pt x="44" y="68"/>
                    <a:pt x="41" y="67"/>
                    <a:pt x="36" y="66"/>
                  </a:cubicBezTo>
                  <a:cubicBezTo>
                    <a:pt x="29" y="65"/>
                    <a:pt x="24" y="63"/>
                    <a:pt x="20" y="62"/>
                  </a:cubicBezTo>
                  <a:cubicBezTo>
                    <a:pt x="15" y="60"/>
                    <a:pt x="12" y="57"/>
                    <a:pt x="9" y="53"/>
                  </a:cubicBezTo>
                  <a:cubicBezTo>
                    <a:pt x="6" y="50"/>
                    <a:pt x="4" y="45"/>
                    <a:pt x="4" y="39"/>
                  </a:cubicBezTo>
                  <a:cubicBezTo>
                    <a:pt x="4" y="32"/>
                    <a:pt x="7" y="26"/>
                    <a:pt x="12" y="21"/>
                  </a:cubicBezTo>
                  <a:cubicBezTo>
                    <a:pt x="17" y="15"/>
                    <a:pt x="23" y="12"/>
                    <a:pt x="30" y="11"/>
                  </a:cubicBezTo>
                  <a:cubicBezTo>
                    <a:pt x="30" y="0"/>
                    <a:pt x="30" y="0"/>
                    <a:pt x="30" y="0"/>
                  </a:cubicBezTo>
                  <a:cubicBezTo>
                    <a:pt x="42" y="0"/>
                    <a:pt x="42" y="0"/>
                    <a:pt x="42" y="0"/>
                  </a:cubicBezTo>
                  <a:cubicBezTo>
                    <a:pt x="42" y="11"/>
                    <a:pt x="42" y="11"/>
                    <a:pt x="42" y="11"/>
                  </a:cubicBezTo>
                  <a:cubicBezTo>
                    <a:pt x="45" y="11"/>
                    <a:pt x="48" y="12"/>
                    <a:pt x="51" y="13"/>
                  </a:cubicBezTo>
                  <a:cubicBezTo>
                    <a:pt x="54" y="14"/>
                    <a:pt x="56" y="15"/>
                    <a:pt x="59" y="17"/>
                  </a:cubicBezTo>
                  <a:cubicBezTo>
                    <a:pt x="64" y="20"/>
                    <a:pt x="67" y="25"/>
                    <a:pt x="70" y="32"/>
                  </a:cubicBezTo>
                  <a:cubicBezTo>
                    <a:pt x="52" y="38"/>
                    <a:pt x="52" y="38"/>
                    <a:pt x="52" y="38"/>
                  </a:cubicBezTo>
                  <a:cubicBezTo>
                    <a:pt x="50" y="31"/>
                    <a:pt x="45" y="27"/>
                    <a:pt x="37" y="27"/>
                  </a:cubicBezTo>
                  <a:cubicBezTo>
                    <a:pt x="29" y="27"/>
                    <a:pt x="25" y="30"/>
                    <a:pt x="25" y="35"/>
                  </a:cubicBezTo>
                  <a:cubicBezTo>
                    <a:pt x="25" y="38"/>
                    <a:pt x="26" y="40"/>
                    <a:pt x="28" y="41"/>
                  </a:cubicBezTo>
                  <a:cubicBezTo>
                    <a:pt x="30" y="42"/>
                    <a:pt x="33" y="43"/>
                    <a:pt x="37" y="44"/>
                  </a:cubicBezTo>
                  <a:cubicBezTo>
                    <a:pt x="48" y="46"/>
                    <a:pt x="56" y="49"/>
                    <a:pt x="60" y="51"/>
                  </a:cubicBezTo>
                  <a:cubicBezTo>
                    <a:pt x="68" y="56"/>
                    <a:pt x="72" y="64"/>
                    <a:pt x="72" y="73"/>
                  </a:cubicBezTo>
                  <a:cubicBezTo>
                    <a:pt x="72" y="78"/>
                    <a:pt x="71" y="83"/>
                    <a:pt x="68" y="87"/>
                  </a:cubicBezTo>
                  <a:cubicBezTo>
                    <a:pt x="65" y="91"/>
                    <a:pt x="61" y="95"/>
                    <a:pt x="57" y="97"/>
                  </a:cubicBezTo>
                  <a:cubicBezTo>
                    <a:pt x="54" y="99"/>
                    <a:pt x="52" y="100"/>
                    <a:pt x="49" y="100"/>
                  </a:cubicBezTo>
                  <a:cubicBezTo>
                    <a:pt x="47" y="101"/>
                    <a:pt x="44" y="102"/>
                    <a:pt x="42" y="102"/>
                  </a:cubicBezTo>
                  <a:lnTo>
                    <a:pt x="42" y="115"/>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nvGrpSpPr>
          <p:cNvPr id="76" name="Group 204"/>
          <p:cNvGrpSpPr/>
          <p:nvPr/>
        </p:nvGrpSpPr>
        <p:grpSpPr>
          <a:xfrm>
            <a:off x="7383993" y="3439585"/>
            <a:ext cx="977900" cy="884767"/>
            <a:chOff x="5537994" y="2579688"/>
            <a:chExt cx="733425" cy="663575"/>
          </a:xfrm>
        </p:grpSpPr>
        <p:grpSp>
          <p:nvGrpSpPr>
            <p:cNvPr id="77" name="Group 183"/>
            <p:cNvGrpSpPr/>
            <p:nvPr/>
          </p:nvGrpSpPr>
          <p:grpSpPr>
            <a:xfrm>
              <a:off x="5537994" y="2579688"/>
              <a:ext cx="733425" cy="663575"/>
              <a:chOff x="5903913" y="2693988"/>
              <a:chExt cx="733425" cy="663575"/>
            </a:xfrm>
          </p:grpSpPr>
          <p:sp>
            <p:nvSpPr>
              <p:cNvPr id="79" name="Freeform 135"/>
              <p:cNvSpPr/>
              <p:nvPr/>
            </p:nvSpPr>
            <p:spPr bwMode="auto">
              <a:xfrm>
                <a:off x="5935663" y="2727325"/>
                <a:ext cx="701675" cy="630238"/>
              </a:xfrm>
              <a:custGeom>
                <a:avLst/>
                <a:gdLst/>
                <a:ahLst/>
                <a:cxnLst>
                  <a:cxn ang="0">
                    <a:pos x="254" y="0"/>
                  </a:cxn>
                  <a:cxn ang="0">
                    <a:pos x="254" y="0"/>
                  </a:cxn>
                  <a:cxn ang="0">
                    <a:pos x="17" y="192"/>
                  </a:cxn>
                  <a:cxn ang="0">
                    <a:pos x="138" y="333"/>
                  </a:cxn>
                  <a:cxn ang="0">
                    <a:pos x="150" y="333"/>
                  </a:cxn>
                  <a:cxn ang="0">
                    <a:pos x="159" y="411"/>
                  </a:cxn>
                  <a:cxn ang="0">
                    <a:pos x="252" y="337"/>
                  </a:cxn>
                  <a:cxn ang="0">
                    <a:pos x="437" y="187"/>
                  </a:cxn>
                  <a:cxn ang="0">
                    <a:pos x="254" y="0"/>
                  </a:cxn>
                </a:cxnLst>
                <a:rect l="0" t="0" r="r" b="b"/>
                <a:pathLst>
                  <a:path w="458" h="411">
                    <a:moveTo>
                      <a:pt x="254" y="0"/>
                    </a:moveTo>
                    <a:cubicBezTo>
                      <a:pt x="254" y="0"/>
                      <a:pt x="254" y="0"/>
                      <a:pt x="254" y="0"/>
                    </a:cubicBezTo>
                    <a:cubicBezTo>
                      <a:pt x="173" y="0"/>
                      <a:pt x="0" y="31"/>
                      <a:pt x="17" y="192"/>
                    </a:cubicBezTo>
                    <a:cubicBezTo>
                      <a:pt x="30" y="321"/>
                      <a:pt x="107" y="333"/>
                      <a:pt x="138" y="333"/>
                    </a:cubicBezTo>
                    <a:cubicBezTo>
                      <a:pt x="145" y="333"/>
                      <a:pt x="150" y="333"/>
                      <a:pt x="150" y="333"/>
                    </a:cubicBezTo>
                    <a:cubicBezTo>
                      <a:pt x="150" y="333"/>
                      <a:pt x="193" y="336"/>
                      <a:pt x="159" y="411"/>
                    </a:cubicBezTo>
                    <a:cubicBezTo>
                      <a:pt x="159" y="411"/>
                      <a:pt x="245" y="377"/>
                      <a:pt x="252" y="337"/>
                    </a:cubicBezTo>
                    <a:cubicBezTo>
                      <a:pt x="252" y="337"/>
                      <a:pt x="417" y="326"/>
                      <a:pt x="437" y="187"/>
                    </a:cubicBezTo>
                    <a:cubicBezTo>
                      <a:pt x="458" y="49"/>
                      <a:pt x="336" y="0"/>
                      <a:pt x="254" y="0"/>
                    </a:cubicBezTo>
                  </a:path>
                </a:pathLst>
              </a:custGeom>
              <a:solidFill>
                <a:schemeClr val="accent5">
                  <a:lumMod val="75000"/>
                </a:schemeClr>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80" name="Freeform 139"/>
              <p:cNvSpPr/>
              <p:nvPr/>
            </p:nvSpPr>
            <p:spPr bwMode="auto">
              <a:xfrm>
                <a:off x="5903913" y="2693988"/>
                <a:ext cx="700088" cy="631825"/>
              </a:xfrm>
              <a:custGeom>
                <a:avLst/>
                <a:gdLst/>
                <a:ahLst/>
                <a:cxnLst>
                  <a:cxn ang="0">
                    <a:pos x="149" y="333"/>
                  </a:cxn>
                  <a:cxn ang="0">
                    <a:pos x="159" y="412"/>
                  </a:cxn>
                  <a:cxn ang="0">
                    <a:pos x="252" y="338"/>
                  </a:cxn>
                  <a:cxn ang="0">
                    <a:pos x="437" y="188"/>
                  </a:cxn>
                  <a:cxn ang="0">
                    <a:pos x="254" y="0"/>
                  </a:cxn>
                  <a:cxn ang="0">
                    <a:pos x="16" y="192"/>
                  </a:cxn>
                  <a:cxn ang="0">
                    <a:pos x="149" y="333"/>
                  </a:cxn>
                </a:cxnLst>
                <a:rect l="0" t="0" r="r" b="b"/>
                <a:pathLst>
                  <a:path w="457" h="412">
                    <a:moveTo>
                      <a:pt x="149" y="333"/>
                    </a:moveTo>
                    <a:cubicBezTo>
                      <a:pt x="149" y="333"/>
                      <a:pt x="193" y="336"/>
                      <a:pt x="159" y="412"/>
                    </a:cubicBezTo>
                    <a:cubicBezTo>
                      <a:pt x="159" y="412"/>
                      <a:pt x="245" y="378"/>
                      <a:pt x="252" y="338"/>
                    </a:cubicBezTo>
                    <a:cubicBezTo>
                      <a:pt x="252" y="338"/>
                      <a:pt x="417" y="326"/>
                      <a:pt x="437" y="188"/>
                    </a:cubicBezTo>
                    <a:cubicBezTo>
                      <a:pt x="457" y="49"/>
                      <a:pt x="335" y="0"/>
                      <a:pt x="254" y="0"/>
                    </a:cubicBezTo>
                    <a:cubicBezTo>
                      <a:pt x="172" y="1"/>
                      <a:pt x="0" y="31"/>
                      <a:pt x="16" y="192"/>
                    </a:cubicBezTo>
                    <a:cubicBezTo>
                      <a:pt x="33" y="353"/>
                      <a:pt x="149" y="333"/>
                      <a:pt x="149" y="333"/>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sp>
          <p:nvSpPr>
            <p:cNvPr id="78" name="Freeform 117"/>
            <p:cNvSpPr>
              <a:spLocks noEditPoints="1"/>
            </p:cNvSpPr>
            <p:nvPr/>
          </p:nvSpPr>
          <p:spPr bwMode="auto">
            <a:xfrm>
              <a:off x="5753100" y="2747010"/>
              <a:ext cx="292419" cy="196281"/>
            </a:xfrm>
            <a:custGeom>
              <a:avLst/>
              <a:gdLst/>
              <a:ahLst/>
              <a:cxnLst>
                <a:cxn ang="0">
                  <a:pos x="18" y="15"/>
                </a:cxn>
                <a:cxn ang="0">
                  <a:pos x="209" y="15"/>
                </a:cxn>
                <a:cxn ang="0">
                  <a:pos x="211" y="17"/>
                </a:cxn>
                <a:cxn ang="0">
                  <a:pos x="211" y="31"/>
                </a:cxn>
                <a:cxn ang="0">
                  <a:pos x="15" y="31"/>
                </a:cxn>
                <a:cxn ang="0">
                  <a:pos x="15" y="17"/>
                </a:cxn>
                <a:cxn ang="0">
                  <a:pos x="18" y="15"/>
                </a:cxn>
                <a:cxn ang="0">
                  <a:pos x="209" y="0"/>
                </a:cxn>
                <a:cxn ang="0">
                  <a:pos x="18" y="0"/>
                </a:cxn>
                <a:cxn ang="0">
                  <a:pos x="0" y="17"/>
                </a:cxn>
                <a:cxn ang="0">
                  <a:pos x="0" y="134"/>
                </a:cxn>
                <a:cxn ang="0">
                  <a:pos x="18" y="152"/>
                </a:cxn>
                <a:cxn ang="0">
                  <a:pos x="209" y="152"/>
                </a:cxn>
                <a:cxn ang="0">
                  <a:pos x="227" y="134"/>
                </a:cxn>
                <a:cxn ang="0">
                  <a:pos x="227" y="17"/>
                </a:cxn>
                <a:cxn ang="0">
                  <a:pos x="209" y="0"/>
                </a:cxn>
                <a:cxn ang="0">
                  <a:pos x="209" y="136"/>
                </a:cxn>
                <a:cxn ang="0">
                  <a:pos x="18" y="136"/>
                </a:cxn>
                <a:cxn ang="0">
                  <a:pos x="15" y="134"/>
                </a:cxn>
                <a:cxn ang="0">
                  <a:pos x="15" y="71"/>
                </a:cxn>
                <a:cxn ang="0">
                  <a:pos x="211" y="71"/>
                </a:cxn>
                <a:cxn ang="0">
                  <a:pos x="211" y="134"/>
                </a:cxn>
                <a:cxn ang="0">
                  <a:pos x="209" y="136"/>
                </a:cxn>
              </a:cxnLst>
              <a:rect l="0" t="0" r="r" b="b"/>
              <a:pathLst>
                <a:path w="226" h="152">
                  <a:moveTo>
                    <a:pt x="18" y="15"/>
                  </a:moveTo>
                  <a:cubicBezTo>
                    <a:pt x="209" y="15"/>
                    <a:pt x="209" y="15"/>
                    <a:pt x="209" y="15"/>
                  </a:cubicBezTo>
                  <a:cubicBezTo>
                    <a:pt x="210" y="15"/>
                    <a:pt x="211" y="16"/>
                    <a:pt x="211" y="17"/>
                  </a:cubicBezTo>
                  <a:cubicBezTo>
                    <a:pt x="211" y="31"/>
                    <a:pt x="211" y="31"/>
                    <a:pt x="211" y="31"/>
                  </a:cubicBezTo>
                  <a:cubicBezTo>
                    <a:pt x="15" y="31"/>
                    <a:pt x="15" y="31"/>
                    <a:pt x="15" y="31"/>
                  </a:cubicBezTo>
                  <a:cubicBezTo>
                    <a:pt x="15" y="17"/>
                    <a:pt x="15" y="17"/>
                    <a:pt x="15" y="17"/>
                  </a:cubicBezTo>
                  <a:cubicBezTo>
                    <a:pt x="15" y="16"/>
                    <a:pt x="16" y="15"/>
                    <a:pt x="18" y="15"/>
                  </a:cubicBezTo>
                  <a:close/>
                  <a:moveTo>
                    <a:pt x="209" y="0"/>
                  </a:moveTo>
                  <a:cubicBezTo>
                    <a:pt x="18" y="0"/>
                    <a:pt x="18" y="0"/>
                    <a:pt x="18" y="0"/>
                  </a:cubicBezTo>
                  <a:cubicBezTo>
                    <a:pt x="8" y="0"/>
                    <a:pt x="0" y="8"/>
                    <a:pt x="0" y="17"/>
                  </a:cubicBezTo>
                  <a:cubicBezTo>
                    <a:pt x="0" y="134"/>
                    <a:pt x="0" y="134"/>
                    <a:pt x="0" y="134"/>
                  </a:cubicBezTo>
                  <a:cubicBezTo>
                    <a:pt x="0" y="144"/>
                    <a:pt x="8" y="152"/>
                    <a:pt x="18" y="152"/>
                  </a:cubicBezTo>
                  <a:cubicBezTo>
                    <a:pt x="209" y="152"/>
                    <a:pt x="209" y="152"/>
                    <a:pt x="209" y="152"/>
                  </a:cubicBezTo>
                  <a:cubicBezTo>
                    <a:pt x="219" y="152"/>
                    <a:pt x="226" y="144"/>
                    <a:pt x="227" y="134"/>
                  </a:cubicBezTo>
                  <a:cubicBezTo>
                    <a:pt x="227" y="17"/>
                    <a:pt x="227" y="17"/>
                    <a:pt x="227" y="17"/>
                  </a:cubicBezTo>
                  <a:cubicBezTo>
                    <a:pt x="226" y="8"/>
                    <a:pt x="219" y="0"/>
                    <a:pt x="209" y="0"/>
                  </a:cubicBezTo>
                  <a:close/>
                  <a:moveTo>
                    <a:pt x="209" y="136"/>
                  </a:moveTo>
                  <a:cubicBezTo>
                    <a:pt x="18" y="136"/>
                    <a:pt x="18" y="136"/>
                    <a:pt x="18" y="136"/>
                  </a:cubicBezTo>
                  <a:cubicBezTo>
                    <a:pt x="16" y="136"/>
                    <a:pt x="15" y="135"/>
                    <a:pt x="15" y="134"/>
                  </a:cubicBezTo>
                  <a:cubicBezTo>
                    <a:pt x="15" y="71"/>
                    <a:pt x="15" y="71"/>
                    <a:pt x="15" y="71"/>
                  </a:cubicBezTo>
                  <a:cubicBezTo>
                    <a:pt x="211" y="71"/>
                    <a:pt x="211" y="71"/>
                    <a:pt x="211" y="71"/>
                  </a:cubicBezTo>
                  <a:cubicBezTo>
                    <a:pt x="211" y="134"/>
                    <a:pt x="211" y="134"/>
                    <a:pt x="211" y="134"/>
                  </a:cubicBezTo>
                  <a:cubicBezTo>
                    <a:pt x="211" y="135"/>
                    <a:pt x="210" y="136"/>
                    <a:pt x="209" y="136"/>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sp>
        <p:nvSpPr>
          <p:cNvPr id="81" name="Freeform 167"/>
          <p:cNvSpPr>
            <a:spLocks noEditPoints="1"/>
          </p:cNvSpPr>
          <p:nvPr/>
        </p:nvSpPr>
        <p:spPr bwMode="auto">
          <a:xfrm>
            <a:off x="8496784" y="24559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82" name="Text Placeholder 3"/>
          <p:cNvSpPr txBox="1"/>
          <p:nvPr/>
        </p:nvSpPr>
        <p:spPr>
          <a:xfrm>
            <a:off x="8978901" y="2171700"/>
            <a:ext cx="2806699" cy="697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b="1">
                <a:solidFill>
                  <a:schemeClr val="accent2"/>
                </a:solidFill>
                <a:latin typeface="微软雅黑" panose="020B0503020204020204" pitchFamily="34" charset="-122"/>
                <a:ea typeface="微软雅黑" panose="020B0503020204020204" pitchFamily="34" charset="-122"/>
              </a:rPr>
              <a:t>单击编辑标题</a:t>
            </a:r>
            <a:endParaRPr lang="en-US" b="1">
              <a:solidFill>
                <a:schemeClr val="accent2"/>
              </a:solidFill>
              <a:latin typeface="微软雅黑" panose="020B0503020204020204" pitchFamily="34" charset="-122"/>
              <a:cs typeface="+mj-cs"/>
            </a:endParaRPr>
          </a:p>
          <a:p>
            <a:pPr algn="l" defTabSz="1219200">
              <a:spcBef>
                <a:spcPct val="20000"/>
              </a:spcBef>
              <a:defRPr/>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cs typeface="+mj-cs"/>
              </a:rPr>
              <a:t>单击此处可编辑内容单击此处可编辑内容单击此处可编辑内容</a:t>
            </a:r>
            <a:endParaRPr lang="en-US" sz="1335">
              <a:solidFill>
                <a:schemeClr val="tx1">
                  <a:lumMod val="50000"/>
                  <a:lumOff val="50000"/>
                </a:schemeClr>
              </a:solidFill>
              <a:latin typeface="微软雅黑" panose="020B0503020204020204" pitchFamily="34" charset="-122"/>
            </a:endParaRPr>
          </a:p>
        </p:txBody>
      </p:sp>
      <p:sp>
        <p:nvSpPr>
          <p:cNvPr id="83" name="Freeform 167"/>
          <p:cNvSpPr>
            <a:spLocks noEditPoints="1"/>
          </p:cNvSpPr>
          <p:nvPr/>
        </p:nvSpPr>
        <p:spPr bwMode="auto">
          <a:xfrm>
            <a:off x="3390900" y="24559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84" name="Text Placeholder 3"/>
          <p:cNvSpPr txBox="1"/>
          <p:nvPr/>
        </p:nvSpPr>
        <p:spPr>
          <a:xfrm>
            <a:off x="406400" y="2171700"/>
            <a:ext cx="2806699" cy="697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spcBef>
                <a:spcPct val="20000"/>
              </a:spcBef>
              <a:defRPr/>
            </a:pPr>
            <a:r>
              <a:rPr lang="zh-CN" altLang="en-US" b="1">
                <a:solidFill>
                  <a:schemeClr val="accent1"/>
                </a:solidFill>
                <a:latin typeface="微软雅黑" panose="020B0503020204020204" pitchFamily="34" charset="-122"/>
                <a:ea typeface="微软雅黑" panose="020B0503020204020204" pitchFamily="34" charset="-122"/>
              </a:rPr>
              <a:t>单击编辑标题</a:t>
            </a:r>
            <a:endParaRPr lang="en-US" b="1">
              <a:solidFill>
                <a:schemeClr val="accent1"/>
              </a:solidFill>
              <a:latin typeface="微软雅黑" panose="020B0503020204020204" pitchFamily="34" charset="-122"/>
              <a:cs typeface="+mj-cs"/>
            </a:endParaRPr>
          </a:p>
          <a:p>
            <a:pPr algn="r" defTabSz="1219200">
              <a:spcBef>
                <a:spcPct val="20000"/>
              </a:spcBef>
              <a:defRPr/>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cs typeface="+mj-cs"/>
              </a:rPr>
              <a:t>单击此处可编辑内容单击此处可编辑内容单击此处可编辑内容</a:t>
            </a:r>
            <a:endParaRPr lang="en-US" sz="1335">
              <a:solidFill>
                <a:schemeClr val="tx1">
                  <a:lumMod val="50000"/>
                  <a:lumOff val="50000"/>
                </a:schemeClr>
              </a:solidFill>
              <a:latin typeface="微软雅黑" panose="020B0503020204020204" pitchFamily="34" charset="-122"/>
            </a:endParaRPr>
          </a:p>
        </p:txBody>
      </p:sp>
      <p:sp>
        <p:nvSpPr>
          <p:cNvPr id="85" name="Freeform 167"/>
          <p:cNvSpPr>
            <a:spLocks noEditPoints="1"/>
          </p:cNvSpPr>
          <p:nvPr/>
        </p:nvSpPr>
        <p:spPr bwMode="auto">
          <a:xfrm>
            <a:off x="8496784" y="378307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86" name="Text Placeholder 3"/>
          <p:cNvSpPr txBox="1"/>
          <p:nvPr/>
        </p:nvSpPr>
        <p:spPr>
          <a:xfrm>
            <a:off x="8978901" y="3498851"/>
            <a:ext cx="2806699" cy="697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b="1">
                <a:solidFill>
                  <a:schemeClr val="accent4"/>
                </a:solidFill>
                <a:latin typeface="微软雅黑" panose="020B0503020204020204" pitchFamily="34" charset="-122"/>
                <a:ea typeface="微软雅黑" panose="020B0503020204020204" pitchFamily="34" charset="-122"/>
              </a:rPr>
              <a:t>单击编辑标题</a:t>
            </a:r>
            <a:endParaRPr lang="en-US" b="1">
              <a:solidFill>
                <a:schemeClr val="accent4"/>
              </a:solidFill>
              <a:latin typeface="微软雅黑" panose="020B0503020204020204" pitchFamily="34" charset="-122"/>
              <a:cs typeface="+mj-cs"/>
            </a:endParaRPr>
          </a:p>
          <a:p>
            <a:pPr algn="l" defTabSz="1219200">
              <a:spcBef>
                <a:spcPct val="20000"/>
              </a:spcBef>
              <a:defRPr/>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cs typeface="+mj-cs"/>
              </a:rPr>
              <a:t>单击此处可编辑内容单击此处可编辑内容单击此处可编辑内容</a:t>
            </a:r>
            <a:endParaRPr lang="en-US" sz="1335">
              <a:solidFill>
                <a:schemeClr val="tx1">
                  <a:lumMod val="50000"/>
                  <a:lumOff val="50000"/>
                </a:schemeClr>
              </a:solidFill>
              <a:latin typeface="微软雅黑" panose="020B0503020204020204" pitchFamily="34" charset="-122"/>
            </a:endParaRPr>
          </a:p>
        </p:txBody>
      </p:sp>
      <p:sp>
        <p:nvSpPr>
          <p:cNvPr id="87" name="Freeform 167"/>
          <p:cNvSpPr>
            <a:spLocks noEditPoints="1"/>
          </p:cNvSpPr>
          <p:nvPr/>
        </p:nvSpPr>
        <p:spPr bwMode="auto">
          <a:xfrm>
            <a:off x="3390900" y="378307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88" name="Text Placeholder 3"/>
          <p:cNvSpPr txBox="1"/>
          <p:nvPr/>
        </p:nvSpPr>
        <p:spPr>
          <a:xfrm>
            <a:off x="406400" y="3498851"/>
            <a:ext cx="2806699" cy="697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spcBef>
                <a:spcPct val="20000"/>
              </a:spcBef>
              <a:defRPr/>
            </a:pPr>
            <a:r>
              <a:rPr lang="zh-CN" altLang="en-US" b="1">
                <a:solidFill>
                  <a:schemeClr val="accent3"/>
                </a:solidFill>
                <a:latin typeface="微软雅黑" panose="020B0503020204020204" pitchFamily="34" charset="-122"/>
                <a:ea typeface="微软雅黑" panose="020B0503020204020204" pitchFamily="34" charset="-122"/>
              </a:rPr>
              <a:t>单击编辑标题</a:t>
            </a:r>
            <a:endParaRPr lang="en-US" b="1">
              <a:solidFill>
                <a:schemeClr val="accent3"/>
              </a:solidFill>
              <a:latin typeface="微软雅黑" panose="020B0503020204020204" pitchFamily="34" charset="-122"/>
              <a:cs typeface="+mj-cs"/>
            </a:endParaRPr>
          </a:p>
          <a:p>
            <a:pPr algn="r" defTabSz="1219200">
              <a:spcBef>
                <a:spcPct val="20000"/>
              </a:spcBef>
              <a:defRPr/>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cs typeface="+mj-cs"/>
              </a:rPr>
              <a:t>单击此处可编辑内容单击此处可编辑内容单击此处可编辑内容</a:t>
            </a:r>
            <a:endParaRPr lang="en-US" sz="1335">
              <a:solidFill>
                <a:schemeClr val="tx1">
                  <a:lumMod val="50000"/>
                  <a:lumOff val="50000"/>
                </a:schemeClr>
              </a:solidFill>
              <a:latin typeface="微软雅黑" panose="020B0503020204020204" pitchFamily="34" charset="-122"/>
            </a:endParaRPr>
          </a:p>
        </p:txBody>
      </p:sp>
      <p:sp>
        <p:nvSpPr>
          <p:cNvPr id="89" name="Freeform 167"/>
          <p:cNvSpPr>
            <a:spLocks noEditPoints="1"/>
          </p:cNvSpPr>
          <p:nvPr/>
        </p:nvSpPr>
        <p:spPr bwMode="auto">
          <a:xfrm>
            <a:off x="8496784" y="51102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90" name="Text Placeholder 3"/>
          <p:cNvSpPr txBox="1"/>
          <p:nvPr/>
        </p:nvSpPr>
        <p:spPr>
          <a:xfrm>
            <a:off x="8978901" y="4826000"/>
            <a:ext cx="2806699" cy="697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spcBef>
                <a:spcPct val="20000"/>
              </a:spcBef>
              <a:defRPr/>
            </a:pPr>
            <a:r>
              <a:rPr lang="zh-CN" altLang="en-US" b="1">
                <a:solidFill>
                  <a:schemeClr val="accent6"/>
                </a:solidFill>
                <a:latin typeface="微软雅黑" panose="020B0503020204020204" pitchFamily="34" charset="-122"/>
                <a:ea typeface="微软雅黑" panose="020B0503020204020204" pitchFamily="34" charset="-122"/>
              </a:rPr>
              <a:t>单击编辑标题</a:t>
            </a:r>
            <a:endParaRPr lang="en-US" b="1">
              <a:solidFill>
                <a:schemeClr val="accent6"/>
              </a:solidFill>
              <a:latin typeface="微软雅黑" panose="020B0503020204020204" pitchFamily="34" charset="-122"/>
              <a:cs typeface="+mj-cs"/>
            </a:endParaRPr>
          </a:p>
          <a:p>
            <a:pPr algn="l" defTabSz="1219200">
              <a:spcBef>
                <a:spcPct val="20000"/>
              </a:spcBef>
              <a:defRPr/>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cs typeface="+mj-cs"/>
              </a:rPr>
              <a:t>单击此处可编辑内容单击此处可编辑内容单击此处可编辑内容</a:t>
            </a:r>
            <a:endParaRPr lang="en-US" sz="1335">
              <a:solidFill>
                <a:schemeClr val="tx1">
                  <a:lumMod val="50000"/>
                  <a:lumOff val="50000"/>
                </a:schemeClr>
              </a:solidFill>
              <a:latin typeface="微软雅黑" panose="020B0503020204020204" pitchFamily="34" charset="-122"/>
            </a:endParaRPr>
          </a:p>
        </p:txBody>
      </p:sp>
      <p:sp>
        <p:nvSpPr>
          <p:cNvPr id="91" name="Freeform 167"/>
          <p:cNvSpPr>
            <a:spLocks noEditPoints="1"/>
          </p:cNvSpPr>
          <p:nvPr/>
        </p:nvSpPr>
        <p:spPr bwMode="auto">
          <a:xfrm>
            <a:off x="3390900" y="51102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7" h="57">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5"/>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92" name="Text Placeholder 3"/>
          <p:cNvSpPr txBox="1"/>
          <p:nvPr/>
        </p:nvSpPr>
        <p:spPr>
          <a:xfrm>
            <a:off x="406400" y="4826000"/>
            <a:ext cx="2806699" cy="69749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spcBef>
                <a:spcPct val="20000"/>
              </a:spcBef>
              <a:defRPr/>
            </a:pPr>
            <a:r>
              <a:rPr lang="zh-CN" altLang="en-US" b="1">
                <a:solidFill>
                  <a:schemeClr val="accent5"/>
                </a:solidFill>
                <a:latin typeface="微软雅黑" panose="020B0503020204020204" pitchFamily="34" charset="-122"/>
                <a:ea typeface="微软雅黑" panose="020B0503020204020204" pitchFamily="34" charset="-122"/>
              </a:rPr>
              <a:t>单击编辑标题</a:t>
            </a:r>
            <a:endParaRPr lang="en-US" b="1">
              <a:solidFill>
                <a:schemeClr val="accent5"/>
              </a:solidFill>
              <a:latin typeface="微软雅黑" panose="020B0503020204020204" pitchFamily="34" charset="-122"/>
              <a:cs typeface="+mj-cs"/>
            </a:endParaRPr>
          </a:p>
          <a:p>
            <a:pPr algn="r" defTabSz="1219200">
              <a:spcBef>
                <a:spcPct val="20000"/>
              </a:spcBef>
              <a:defRPr/>
            </a:pPr>
            <a:r>
              <a:rPr lang="zh-CN" altLang="en-US" sz="1335">
                <a:solidFill>
                  <a:schemeClr val="tx1">
                    <a:lumMod val="50000"/>
                    <a:lumOff val="50000"/>
                  </a:schemeClr>
                </a:solidFill>
                <a:latin typeface="微软雅黑" panose="020B0503020204020204" pitchFamily="34" charset="-122"/>
                <a:ea typeface="微软雅黑" panose="020B0503020204020204" pitchFamily="34" charset="-122"/>
                <a:cs typeface="+mj-cs"/>
              </a:rPr>
              <a:t>单击此处可编辑内容单击此处可编辑内容单击此处可编辑内容</a:t>
            </a:r>
            <a:endParaRPr lang="en-US" sz="1335">
              <a:solidFill>
                <a:schemeClr val="tx1">
                  <a:lumMod val="50000"/>
                  <a:lumOff val="50000"/>
                </a:schemeClr>
              </a:solidFill>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par>
                          <p:cTn id="22" fill="hold">
                            <p:stCondLst>
                              <p:cond delay="2000"/>
                            </p:stCondLst>
                            <p:childTnLst>
                              <p:par>
                                <p:cTn id="23" presetID="18" presetClass="entr" presetSubtype="9"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Left)">
                                      <p:cBhvr>
                                        <p:cTn id="25" dur="500"/>
                                        <p:tgtEl>
                                          <p:spTgt spid="11"/>
                                        </p:tgtEl>
                                      </p:cBhvr>
                                    </p:animEffect>
                                  </p:childTnLst>
                                </p:cTn>
                              </p:par>
                              <p:par>
                                <p:cTn id="26" presetID="23" presetClass="entr" presetSubtype="16"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 calcmode="lin" valueType="num">
                                      <p:cBhvr>
                                        <p:cTn id="28" dur="500" fill="hold"/>
                                        <p:tgtEl>
                                          <p:spTgt spid="37"/>
                                        </p:tgtEl>
                                        <p:attrNameLst>
                                          <p:attrName>ppt_w</p:attrName>
                                        </p:attrNameLst>
                                      </p:cBhvr>
                                      <p:tavLst>
                                        <p:tav tm="0">
                                          <p:val>
                                            <p:fltVal val="0"/>
                                          </p:val>
                                        </p:tav>
                                        <p:tav tm="100000">
                                          <p:val>
                                            <p:strVal val="#ppt_w"/>
                                          </p:val>
                                        </p:tav>
                                      </p:tavLst>
                                    </p:anim>
                                    <p:anim calcmode="lin" valueType="num">
                                      <p:cBhvr>
                                        <p:cTn id="29" dur="500" fill="hold"/>
                                        <p:tgtEl>
                                          <p:spTgt spid="37"/>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8" presetClass="entr" presetSubtype="9"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upLeft)">
                                      <p:cBhvr>
                                        <p:cTn id="33" dur="500"/>
                                        <p:tgtEl>
                                          <p:spTgt spid="10"/>
                                        </p:tgtEl>
                                      </p:cBhvr>
                                    </p:animEffect>
                                  </p:childTnLst>
                                </p:cTn>
                              </p:par>
                              <p:par>
                                <p:cTn id="34" presetID="23" presetClass="entr" presetSubtype="16"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 calcmode="lin" valueType="num">
                                      <p:cBhvr>
                                        <p:cTn id="36" dur="500" fill="hold"/>
                                        <p:tgtEl>
                                          <p:spTgt spid="48"/>
                                        </p:tgtEl>
                                        <p:attrNameLst>
                                          <p:attrName>ppt_w</p:attrName>
                                        </p:attrNameLst>
                                      </p:cBhvr>
                                      <p:tavLst>
                                        <p:tav tm="0">
                                          <p:val>
                                            <p:fltVal val="0"/>
                                          </p:val>
                                        </p:tav>
                                        <p:tav tm="100000">
                                          <p:val>
                                            <p:strVal val="#ppt_w"/>
                                          </p:val>
                                        </p:tav>
                                      </p:tavLst>
                                    </p:anim>
                                    <p:anim calcmode="lin" valueType="num">
                                      <p:cBhvr>
                                        <p:cTn id="37" dur="500" fill="hold"/>
                                        <p:tgtEl>
                                          <p:spTgt spid="48"/>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18" presetClass="entr" presetSubtype="3"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strips(upRight)">
                                      <p:cBhvr>
                                        <p:cTn id="41" dur="500"/>
                                        <p:tgtEl>
                                          <p:spTgt spid="13"/>
                                        </p:tgtEl>
                                      </p:cBhvr>
                                    </p:animEffect>
                                  </p:childTnLst>
                                </p:cTn>
                              </p:par>
                              <p:par>
                                <p:cTn id="42" presetID="23" presetClass="entr" presetSubtype="16"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childTnLst>
                                </p:cTn>
                              </p:par>
                            </p:childTnLst>
                          </p:cTn>
                        </p:par>
                        <p:par>
                          <p:cTn id="46" fill="hold">
                            <p:stCondLst>
                              <p:cond delay="3500"/>
                            </p:stCondLst>
                            <p:childTnLst>
                              <p:par>
                                <p:cTn id="47" presetID="18" presetClass="entr" presetSubtype="3"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strips(upRight)">
                                      <p:cBhvr>
                                        <p:cTn id="49" dur="500"/>
                                        <p:tgtEl>
                                          <p:spTgt spid="8"/>
                                        </p:tgtEl>
                                      </p:cBhvr>
                                    </p:animEffect>
                                  </p:childTnLst>
                                </p:cTn>
                              </p:par>
                              <p:par>
                                <p:cTn id="50" presetID="23" presetClass="entr" presetSubtype="16" fill="hold" nodeType="with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p:cTn id="52" dur="500" fill="hold"/>
                                        <p:tgtEl>
                                          <p:spTgt spid="58"/>
                                        </p:tgtEl>
                                        <p:attrNameLst>
                                          <p:attrName>ppt_w</p:attrName>
                                        </p:attrNameLst>
                                      </p:cBhvr>
                                      <p:tavLst>
                                        <p:tav tm="0">
                                          <p:val>
                                            <p:fltVal val="0"/>
                                          </p:val>
                                        </p:tav>
                                        <p:tav tm="100000">
                                          <p:val>
                                            <p:strVal val="#ppt_w"/>
                                          </p:val>
                                        </p:tav>
                                      </p:tavLst>
                                    </p:anim>
                                    <p:anim calcmode="lin" valueType="num">
                                      <p:cBhvr>
                                        <p:cTn id="53" dur="500" fill="hold"/>
                                        <p:tgtEl>
                                          <p:spTgt spid="58"/>
                                        </p:tgtEl>
                                        <p:attrNameLst>
                                          <p:attrName>ppt_h</p:attrName>
                                        </p:attrNameLst>
                                      </p:cBhvr>
                                      <p:tavLst>
                                        <p:tav tm="0">
                                          <p:val>
                                            <p:fltVal val="0"/>
                                          </p:val>
                                        </p:tav>
                                        <p:tav tm="100000">
                                          <p:val>
                                            <p:strVal val="#ppt_h"/>
                                          </p:val>
                                        </p:tav>
                                      </p:tavLst>
                                    </p:anim>
                                  </p:childTnLst>
                                </p:cTn>
                              </p:par>
                            </p:childTnLst>
                          </p:cTn>
                        </p:par>
                        <p:par>
                          <p:cTn id="54" fill="hold">
                            <p:stCondLst>
                              <p:cond delay="4000"/>
                            </p:stCondLst>
                            <p:childTnLst>
                              <p:par>
                                <p:cTn id="55" presetID="18" presetClass="entr" presetSubtype="3"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strips(upRight)">
                                      <p:cBhvr>
                                        <p:cTn id="57" dur="500"/>
                                        <p:tgtEl>
                                          <p:spTgt spid="7"/>
                                        </p:tgtEl>
                                      </p:cBhvr>
                                    </p:animEffect>
                                  </p:childTnLst>
                                </p:cTn>
                              </p:par>
                              <p:par>
                                <p:cTn id="58" presetID="23" presetClass="entr" presetSubtype="16" fill="hold"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p:cTn id="60" dur="500" fill="hold"/>
                                        <p:tgtEl>
                                          <p:spTgt spid="76"/>
                                        </p:tgtEl>
                                        <p:attrNameLst>
                                          <p:attrName>ppt_w</p:attrName>
                                        </p:attrNameLst>
                                      </p:cBhvr>
                                      <p:tavLst>
                                        <p:tav tm="0">
                                          <p:val>
                                            <p:fltVal val="0"/>
                                          </p:val>
                                        </p:tav>
                                        <p:tav tm="100000">
                                          <p:val>
                                            <p:strVal val="#ppt_w"/>
                                          </p:val>
                                        </p:tav>
                                      </p:tavLst>
                                    </p:anim>
                                    <p:anim calcmode="lin" valueType="num">
                                      <p:cBhvr>
                                        <p:cTn id="61" dur="500" fill="hold"/>
                                        <p:tgtEl>
                                          <p:spTgt spid="76"/>
                                        </p:tgtEl>
                                        <p:attrNameLst>
                                          <p:attrName>ppt_h</p:attrName>
                                        </p:attrNameLst>
                                      </p:cBhvr>
                                      <p:tavLst>
                                        <p:tav tm="0">
                                          <p:val>
                                            <p:fltVal val="0"/>
                                          </p:val>
                                        </p:tav>
                                        <p:tav tm="100000">
                                          <p:val>
                                            <p:strVal val="#ppt_h"/>
                                          </p:val>
                                        </p:tav>
                                      </p:tavLst>
                                    </p:anim>
                                  </p:childTnLst>
                                </p:cTn>
                              </p:par>
                            </p:childTnLst>
                          </p:cTn>
                        </p:par>
                        <p:par>
                          <p:cTn id="62" fill="hold">
                            <p:stCondLst>
                              <p:cond delay="4500"/>
                            </p:stCondLst>
                            <p:childTnLst>
                              <p:par>
                                <p:cTn id="63" presetID="18" presetClass="entr" presetSubtype="3"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strips(upRight)">
                                      <p:cBhvr>
                                        <p:cTn id="65" dur="500"/>
                                        <p:tgtEl>
                                          <p:spTgt spid="9"/>
                                        </p:tgtEl>
                                      </p:cBhvr>
                                    </p:animEffect>
                                  </p:childTnLst>
                                </p:cTn>
                              </p:par>
                              <p:par>
                                <p:cTn id="66" presetID="23" presetClass="entr" presetSubtype="16" fill="hold" nodeType="with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500" fill="hold"/>
                                        <p:tgtEl>
                                          <p:spTgt spid="71"/>
                                        </p:tgtEl>
                                        <p:attrNameLst>
                                          <p:attrName>ppt_w</p:attrName>
                                        </p:attrNameLst>
                                      </p:cBhvr>
                                      <p:tavLst>
                                        <p:tav tm="0">
                                          <p:val>
                                            <p:fltVal val="0"/>
                                          </p:val>
                                        </p:tav>
                                        <p:tav tm="100000">
                                          <p:val>
                                            <p:strVal val="#ppt_w"/>
                                          </p:val>
                                        </p:tav>
                                      </p:tavLst>
                                    </p:anim>
                                    <p:anim calcmode="lin" valueType="num">
                                      <p:cBhvr>
                                        <p:cTn id="69" dur="500" fill="hold"/>
                                        <p:tgtEl>
                                          <p:spTgt spid="71"/>
                                        </p:tgtEl>
                                        <p:attrNameLst>
                                          <p:attrName>ppt_h</p:attrName>
                                        </p:attrNameLst>
                                      </p:cBhvr>
                                      <p:tavLst>
                                        <p:tav tm="0">
                                          <p:val>
                                            <p:fltVal val="0"/>
                                          </p:val>
                                        </p:tav>
                                        <p:tav tm="100000">
                                          <p:val>
                                            <p:strVal val="#ppt_h"/>
                                          </p:val>
                                        </p:tav>
                                      </p:tavLst>
                                    </p:anim>
                                  </p:childTnLst>
                                </p:cTn>
                              </p:par>
                            </p:childTnLst>
                          </p:cTn>
                        </p:par>
                        <p:par>
                          <p:cTn id="70" fill="hold">
                            <p:stCondLst>
                              <p:cond delay="5000"/>
                            </p:stCondLst>
                            <p:childTnLst>
                              <p:par>
                                <p:cTn id="71" presetID="23" presetClass="entr" presetSubtype="16" fill="hold" grpId="0" nodeType="afterEffect">
                                  <p:stCondLst>
                                    <p:cond delay="0"/>
                                  </p:stCondLst>
                                  <p:childTnLst>
                                    <p:set>
                                      <p:cBhvr>
                                        <p:cTn id="72" dur="1" fill="hold">
                                          <p:stCondLst>
                                            <p:cond delay="0"/>
                                          </p:stCondLst>
                                        </p:cTn>
                                        <p:tgtEl>
                                          <p:spTgt spid="83"/>
                                        </p:tgtEl>
                                        <p:attrNameLst>
                                          <p:attrName>style.visibility</p:attrName>
                                        </p:attrNameLst>
                                      </p:cBhvr>
                                      <p:to>
                                        <p:strVal val="visible"/>
                                      </p:to>
                                    </p:set>
                                    <p:anim calcmode="lin" valueType="num">
                                      <p:cBhvr>
                                        <p:cTn id="73" dur="500" fill="hold"/>
                                        <p:tgtEl>
                                          <p:spTgt spid="83"/>
                                        </p:tgtEl>
                                        <p:attrNameLst>
                                          <p:attrName>ppt_w</p:attrName>
                                        </p:attrNameLst>
                                      </p:cBhvr>
                                      <p:tavLst>
                                        <p:tav tm="0">
                                          <p:val>
                                            <p:fltVal val="0"/>
                                          </p:val>
                                        </p:tav>
                                        <p:tav tm="100000">
                                          <p:val>
                                            <p:strVal val="#ppt_w"/>
                                          </p:val>
                                        </p:tav>
                                      </p:tavLst>
                                    </p:anim>
                                    <p:anim calcmode="lin" valueType="num">
                                      <p:cBhvr>
                                        <p:cTn id="74" dur="500" fill="hold"/>
                                        <p:tgtEl>
                                          <p:spTgt spid="83"/>
                                        </p:tgtEl>
                                        <p:attrNameLst>
                                          <p:attrName>ppt_h</p:attrName>
                                        </p:attrNameLst>
                                      </p:cBhvr>
                                      <p:tavLst>
                                        <p:tav tm="0">
                                          <p:val>
                                            <p:fltVal val="0"/>
                                          </p:val>
                                        </p:tav>
                                        <p:tav tm="100000">
                                          <p:val>
                                            <p:strVal val="#ppt_h"/>
                                          </p:val>
                                        </p:tav>
                                      </p:tavLst>
                                    </p:anim>
                                  </p:childTnLst>
                                </p:cTn>
                              </p:par>
                              <p:par>
                                <p:cTn id="75" presetID="2" presetClass="entr" presetSubtype="4" accel="50000" decel="50000" fill="hold" grpId="0" nodeType="withEffect">
                                  <p:stCondLst>
                                    <p:cond delay="0"/>
                                  </p:stCondLst>
                                  <p:childTnLst>
                                    <p:set>
                                      <p:cBhvr>
                                        <p:cTn id="76" dur="1" fill="hold">
                                          <p:stCondLst>
                                            <p:cond delay="0"/>
                                          </p:stCondLst>
                                        </p:cTn>
                                        <p:tgtEl>
                                          <p:spTgt spid="84"/>
                                        </p:tgtEl>
                                        <p:attrNameLst>
                                          <p:attrName>style.visibility</p:attrName>
                                        </p:attrNameLst>
                                      </p:cBhvr>
                                      <p:to>
                                        <p:strVal val="visible"/>
                                      </p:to>
                                    </p:set>
                                    <p:anim calcmode="lin" valueType="num">
                                      <p:cBhvr additive="base">
                                        <p:cTn id="77" dur="500" fill="hold"/>
                                        <p:tgtEl>
                                          <p:spTgt spid="84"/>
                                        </p:tgtEl>
                                        <p:attrNameLst>
                                          <p:attrName>ppt_x</p:attrName>
                                        </p:attrNameLst>
                                      </p:cBhvr>
                                      <p:tavLst>
                                        <p:tav tm="0">
                                          <p:val>
                                            <p:strVal val="#ppt_x"/>
                                          </p:val>
                                        </p:tav>
                                        <p:tav tm="100000">
                                          <p:val>
                                            <p:strVal val="#ppt_x"/>
                                          </p:val>
                                        </p:tav>
                                      </p:tavLst>
                                    </p:anim>
                                    <p:anim calcmode="lin" valueType="num">
                                      <p:cBhvr additive="base">
                                        <p:cTn id="78" dur="500" fill="hold"/>
                                        <p:tgtEl>
                                          <p:spTgt spid="84"/>
                                        </p:tgtEl>
                                        <p:attrNameLst>
                                          <p:attrName>ppt_y</p:attrName>
                                        </p:attrNameLst>
                                      </p:cBhvr>
                                      <p:tavLst>
                                        <p:tav tm="0">
                                          <p:val>
                                            <p:strVal val="1+#ppt_h/2"/>
                                          </p:val>
                                        </p:tav>
                                        <p:tav tm="100000">
                                          <p:val>
                                            <p:strVal val="#ppt_y"/>
                                          </p:val>
                                        </p:tav>
                                      </p:tavLst>
                                    </p:anim>
                                  </p:childTnLst>
                                </p:cTn>
                              </p:par>
                            </p:childTnLst>
                          </p:cTn>
                        </p:par>
                        <p:par>
                          <p:cTn id="79" fill="hold">
                            <p:stCondLst>
                              <p:cond delay="5500"/>
                            </p:stCondLst>
                            <p:childTnLst>
                              <p:par>
                                <p:cTn id="80" presetID="23" presetClass="entr" presetSubtype="16"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p:cTn id="82" dur="500" fill="hold"/>
                                        <p:tgtEl>
                                          <p:spTgt spid="81"/>
                                        </p:tgtEl>
                                        <p:attrNameLst>
                                          <p:attrName>ppt_w</p:attrName>
                                        </p:attrNameLst>
                                      </p:cBhvr>
                                      <p:tavLst>
                                        <p:tav tm="0">
                                          <p:val>
                                            <p:fltVal val="0"/>
                                          </p:val>
                                        </p:tav>
                                        <p:tav tm="100000">
                                          <p:val>
                                            <p:strVal val="#ppt_w"/>
                                          </p:val>
                                        </p:tav>
                                      </p:tavLst>
                                    </p:anim>
                                    <p:anim calcmode="lin" valueType="num">
                                      <p:cBhvr>
                                        <p:cTn id="83" dur="500" fill="hold"/>
                                        <p:tgtEl>
                                          <p:spTgt spid="81"/>
                                        </p:tgtEl>
                                        <p:attrNameLst>
                                          <p:attrName>ppt_h</p:attrName>
                                        </p:attrNameLst>
                                      </p:cBhvr>
                                      <p:tavLst>
                                        <p:tav tm="0">
                                          <p:val>
                                            <p:fltVal val="0"/>
                                          </p:val>
                                        </p:tav>
                                        <p:tav tm="100000">
                                          <p:val>
                                            <p:strVal val="#ppt_h"/>
                                          </p:val>
                                        </p:tav>
                                      </p:tavLst>
                                    </p:anim>
                                  </p:childTnLst>
                                </p:cTn>
                              </p:par>
                              <p:par>
                                <p:cTn id="84" presetID="2" presetClass="entr" presetSubtype="4" accel="50000" decel="50000" fill="hold" grpId="0" nodeType="with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500" fill="hold"/>
                                        <p:tgtEl>
                                          <p:spTgt spid="82"/>
                                        </p:tgtEl>
                                        <p:attrNameLst>
                                          <p:attrName>ppt_x</p:attrName>
                                        </p:attrNameLst>
                                      </p:cBhvr>
                                      <p:tavLst>
                                        <p:tav tm="0">
                                          <p:val>
                                            <p:strVal val="#ppt_x"/>
                                          </p:val>
                                        </p:tav>
                                        <p:tav tm="100000">
                                          <p:val>
                                            <p:strVal val="#ppt_x"/>
                                          </p:val>
                                        </p:tav>
                                      </p:tavLst>
                                    </p:anim>
                                    <p:anim calcmode="lin" valueType="num">
                                      <p:cBhvr additive="base">
                                        <p:cTn id="87" dur="50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6000"/>
                            </p:stCondLst>
                            <p:childTnLst>
                              <p:par>
                                <p:cTn id="89" presetID="23" presetClass="entr" presetSubtype="16"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p:cTn id="91" dur="500" fill="hold"/>
                                        <p:tgtEl>
                                          <p:spTgt spid="87"/>
                                        </p:tgtEl>
                                        <p:attrNameLst>
                                          <p:attrName>ppt_w</p:attrName>
                                        </p:attrNameLst>
                                      </p:cBhvr>
                                      <p:tavLst>
                                        <p:tav tm="0">
                                          <p:val>
                                            <p:fltVal val="0"/>
                                          </p:val>
                                        </p:tav>
                                        <p:tav tm="100000">
                                          <p:val>
                                            <p:strVal val="#ppt_w"/>
                                          </p:val>
                                        </p:tav>
                                      </p:tavLst>
                                    </p:anim>
                                    <p:anim calcmode="lin" valueType="num">
                                      <p:cBhvr>
                                        <p:cTn id="92" dur="500" fill="hold"/>
                                        <p:tgtEl>
                                          <p:spTgt spid="87"/>
                                        </p:tgtEl>
                                        <p:attrNameLst>
                                          <p:attrName>ppt_h</p:attrName>
                                        </p:attrNameLst>
                                      </p:cBhvr>
                                      <p:tavLst>
                                        <p:tav tm="0">
                                          <p:val>
                                            <p:fltVal val="0"/>
                                          </p:val>
                                        </p:tav>
                                        <p:tav tm="100000">
                                          <p:val>
                                            <p:strVal val="#ppt_h"/>
                                          </p:val>
                                        </p:tav>
                                      </p:tavLst>
                                    </p:anim>
                                  </p:childTnLst>
                                </p:cTn>
                              </p:par>
                              <p:par>
                                <p:cTn id="93" presetID="2" presetClass="entr" presetSubtype="4" accel="50000" decel="50000" fill="hold" grpId="0" nodeType="withEffect">
                                  <p:stCondLst>
                                    <p:cond delay="0"/>
                                  </p:stCondLst>
                                  <p:childTnLst>
                                    <p:set>
                                      <p:cBhvr>
                                        <p:cTn id="94" dur="1" fill="hold">
                                          <p:stCondLst>
                                            <p:cond delay="0"/>
                                          </p:stCondLst>
                                        </p:cTn>
                                        <p:tgtEl>
                                          <p:spTgt spid="88"/>
                                        </p:tgtEl>
                                        <p:attrNameLst>
                                          <p:attrName>style.visibility</p:attrName>
                                        </p:attrNameLst>
                                      </p:cBhvr>
                                      <p:to>
                                        <p:strVal val="visible"/>
                                      </p:to>
                                    </p:set>
                                    <p:anim calcmode="lin" valueType="num">
                                      <p:cBhvr additive="base">
                                        <p:cTn id="95" dur="500" fill="hold"/>
                                        <p:tgtEl>
                                          <p:spTgt spid="88"/>
                                        </p:tgtEl>
                                        <p:attrNameLst>
                                          <p:attrName>ppt_x</p:attrName>
                                        </p:attrNameLst>
                                      </p:cBhvr>
                                      <p:tavLst>
                                        <p:tav tm="0">
                                          <p:val>
                                            <p:strVal val="#ppt_x"/>
                                          </p:val>
                                        </p:tav>
                                        <p:tav tm="100000">
                                          <p:val>
                                            <p:strVal val="#ppt_x"/>
                                          </p:val>
                                        </p:tav>
                                      </p:tavLst>
                                    </p:anim>
                                    <p:anim calcmode="lin" valueType="num">
                                      <p:cBhvr additive="base">
                                        <p:cTn id="96" dur="500" fill="hold"/>
                                        <p:tgtEl>
                                          <p:spTgt spid="88"/>
                                        </p:tgtEl>
                                        <p:attrNameLst>
                                          <p:attrName>ppt_y</p:attrName>
                                        </p:attrNameLst>
                                      </p:cBhvr>
                                      <p:tavLst>
                                        <p:tav tm="0">
                                          <p:val>
                                            <p:strVal val="1+#ppt_h/2"/>
                                          </p:val>
                                        </p:tav>
                                        <p:tav tm="100000">
                                          <p:val>
                                            <p:strVal val="#ppt_y"/>
                                          </p:val>
                                        </p:tav>
                                      </p:tavLst>
                                    </p:anim>
                                  </p:childTnLst>
                                </p:cTn>
                              </p:par>
                            </p:childTnLst>
                          </p:cTn>
                        </p:par>
                        <p:par>
                          <p:cTn id="97" fill="hold">
                            <p:stCondLst>
                              <p:cond delay="6500"/>
                            </p:stCondLst>
                            <p:childTnLst>
                              <p:par>
                                <p:cTn id="98" presetID="23" presetClass="entr" presetSubtype="16" fill="hold" grpId="0" nodeType="afterEffect">
                                  <p:stCondLst>
                                    <p:cond delay="0"/>
                                  </p:stCondLst>
                                  <p:childTnLst>
                                    <p:set>
                                      <p:cBhvr>
                                        <p:cTn id="99" dur="1" fill="hold">
                                          <p:stCondLst>
                                            <p:cond delay="0"/>
                                          </p:stCondLst>
                                        </p:cTn>
                                        <p:tgtEl>
                                          <p:spTgt spid="85"/>
                                        </p:tgtEl>
                                        <p:attrNameLst>
                                          <p:attrName>style.visibility</p:attrName>
                                        </p:attrNameLst>
                                      </p:cBhvr>
                                      <p:to>
                                        <p:strVal val="visible"/>
                                      </p:to>
                                    </p:set>
                                    <p:anim calcmode="lin" valueType="num">
                                      <p:cBhvr>
                                        <p:cTn id="100" dur="500" fill="hold"/>
                                        <p:tgtEl>
                                          <p:spTgt spid="85"/>
                                        </p:tgtEl>
                                        <p:attrNameLst>
                                          <p:attrName>ppt_w</p:attrName>
                                        </p:attrNameLst>
                                      </p:cBhvr>
                                      <p:tavLst>
                                        <p:tav tm="0">
                                          <p:val>
                                            <p:fltVal val="0"/>
                                          </p:val>
                                        </p:tav>
                                        <p:tav tm="100000">
                                          <p:val>
                                            <p:strVal val="#ppt_w"/>
                                          </p:val>
                                        </p:tav>
                                      </p:tavLst>
                                    </p:anim>
                                    <p:anim calcmode="lin" valueType="num">
                                      <p:cBhvr>
                                        <p:cTn id="101" dur="500" fill="hold"/>
                                        <p:tgtEl>
                                          <p:spTgt spid="85"/>
                                        </p:tgtEl>
                                        <p:attrNameLst>
                                          <p:attrName>ppt_h</p:attrName>
                                        </p:attrNameLst>
                                      </p:cBhvr>
                                      <p:tavLst>
                                        <p:tav tm="0">
                                          <p:val>
                                            <p:fltVal val="0"/>
                                          </p:val>
                                        </p:tav>
                                        <p:tav tm="100000">
                                          <p:val>
                                            <p:strVal val="#ppt_h"/>
                                          </p:val>
                                        </p:tav>
                                      </p:tavLst>
                                    </p:anim>
                                  </p:childTnLst>
                                </p:cTn>
                              </p:par>
                              <p:par>
                                <p:cTn id="102" presetID="2" presetClass="entr" presetSubtype="4" accel="50000" decel="50000" fill="hold" grpId="0" nodeType="withEffect">
                                  <p:stCondLst>
                                    <p:cond delay="0"/>
                                  </p:stCondLst>
                                  <p:childTnLst>
                                    <p:set>
                                      <p:cBhvr>
                                        <p:cTn id="103" dur="1" fill="hold">
                                          <p:stCondLst>
                                            <p:cond delay="0"/>
                                          </p:stCondLst>
                                        </p:cTn>
                                        <p:tgtEl>
                                          <p:spTgt spid="86"/>
                                        </p:tgtEl>
                                        <p:attrNameLst>
                                          <p:attrName>style.visibility</p:attrName>
                                        </p:attrNameLst>
                                      </p:cBhvr>
                                      <p:to>
                                        <p:strVal val="visible"/>
                                      </p:to>
                                    </p:set>
                                    <p:anim calcmode="lin" valueType="num">
                                      <p:cBhvr additive="base">
                                        <p:cTn id="104" dur="500" fill="hold"/>
                                        <p:tgtEl>
                                          <p:spTgt spid="86"/>
                                        </p:tgtEl>
                                        <p:attrNameLst>
                                          <p:attrName>ppt_x</p:attrName>
                                        </p:attrNameLst>
                                      </p:cBhvr>
                                      <p:tavLst>
                                        <p:tav tm="0">
                                          <p:val>
                                            <p:strVal val="#ppt_x"/>
                                          </p:val>
                                        </p:tav>
                                        <p:tav tm="100000">
                                          <p:val>
                                            <p:strVal val="#ppt_x"/>
                                          </p:val>
                                        </p:tav>
                                      </p:tavLst>
                                    </p:anim>
                                    <p:anim calcmode="lin" valueType="num">
                                      <p:cBhvr additive="base">
                                        <p:cTn id="105" dur="500" fill="hold"/>
                                        <p:tgtEl>
                                          <p:spTgt spid="86"/>
                                        </p:tgtEl>
                                        <p:attrNameLst>
                                          <p:attrName>ppt_y</p:attrName>
                                        </p:attrNameLst>
                                      </p:cBhvr>
                                      <p:tavLst>
                                        <p:tav tm="0">
                                          <p:val>
                                            <p:strVal val="1+#ppt_h/2"/>
                                          </p:val>
                                        </p:tav>
                                        <p:tav tm="100000">
                                          <p:val>
                                            <p:strVal val="#ppt_y"/>
                                          </p:val>
                                        </p:tav>
                                      </p:tavLst>
                                    </p:anim>
                                  </p:childTnLst>
                                </p:cTn>
                              </p:par>
                            </p:childTnLst>
                          </p:cTn>
                        </p:par>
                        <p:par>
                          <p:cTn id="106" fill="hold">
                            <p:stCondLst>
                              <p:cond delay="7000"/>
                            </p:stCondLst>
                            <p:childTnLst>
                              <p:par>
                                <p:cTn id="107" presetID="23" presetClass="entr" presetSubtype="16" fill="hold" grpId="0" nodeType="afterEffect">
                                  <p:stCondLst>
                                    <p:cond delay="0"/>
                                  </p:stCondLst>
                                  <p:childTnLst>
                                    <p:set>
                                      <p:cBhvr>
                                        <p:cTn id="108" dur="1" fill="hold">
                                          <p:stCondLst>
                                            <p:cond delay="0"/>
                                          </p:stCondLst>
                                        </p:cTn>
                                        <p:tgtEl>
                                          <p:spTgt spid="91"/>
                                        </p:tgtEl>
                                        <p:attrNameLst>
                                          <p:attrName>style.visibility</p:attrName>
                                        </p:attrNameLst>
                                      </p:cBhvr>
                                      <p:to>
                                        <p:strVal val="visible"/>
                                      </p:to>
                                    </p:set>
                                    <p:anim calcmode="lin" valueType="num">
                                      <p:cBhvr>
                                        <p:cTn id="109" dur="500" fill="hold"/>
                                        <p:tgtEl>
                                          <p:spTgt spid="91"/>
                                        </p:tgtEl>
                                        <p:attrNameLst>
                                          <p:attrName>ppt_w</p:attrName>
                                        </p:attrNameLst>
                                      </p:cBhvr>
                                      <p:tavLst>
                                        <p:tav tm="0">
                                          <p:val>
                                            <p:fltVal val="0"/>
                                          </p:val>
                                        </p:tav>
                                        <p:tav tm="100000">
                                          <p:val>
                                            <p:strVal val="#ppt_w"/>
                                          </p:val>
                                        </p:tav>
                                      </p:tavLst>
                                    </p:anim>
                                    <p:anim calcmode="lin" valueType="num">
                                      <p:cBhvr>
                                        <p:cTn id="110" dur="500" fill="hold"/>
                                        <p:tgtEl>
                                          <p:spTgt spid="91"/>
                                        </p:tgtEl>
                                        <p:attrNameLst>
                                          <p:attrName>ppt_h</p:attrName>
                                        </p:attrNameLst>
                                      </p:cBhvr>
                                      <p:tavLst>
                                        <p:tav tm="0">
                                          <p:val>
                                            <p:fltVal val="0"/>
                                          </p:val>
                                        </p:tav>
                                        <p:tav tm="100000">
                                          <p:val>
                                            <p:strVal val="#ppt_h"/>
                                          </p:val>
                                        </p:tav>
                                      </p:tavLst>
                                    </p:anim>
                                  </p:childTnLst>
                                </p:cTn>
                              </p:par>
                              <p:par>
                                <p:cTn id="111" presetID="2" presetClass="entr" presetSubtype="4" accel="50000" decel="50000" fill="hold" grpId="0" nodeType="withEffect">
                                  <p:stCondLst>
                                    <p:cond delay="0"/>
                                  </p:stCondLst>
                                  <p:childTnLst>
                                    <p:set>
                                      <p:cBhvr>
                                        <p:cTn id="112" dur="1" fill="hold">
                                          <p:stCondLst>
                                            <p:cond delay="0"/>
                                          </p:stCondLst>
                                        </p:cTn>
                                        <p:tgtEl>
                                          <p:spTgt spid="92"/>
                                        </p:tgtEl>
                                        <p:attrNameLst>
                                          <p:attrName>style.visibility</p:attrName>
                                        </p:attrNameLst>
                                      </p:cBhvr>
                                      <p:to>
                                        <p:strVal val="visible"/>
                                      </p:to>
                                    </p:set>
                                    <p:anim calcmode="lin" valueType="num">
                                      <p:cBhvr additive="base">
                                        <p:cTn id="113" dur="500" fill="hold"/>
                                        <p:tgtEl>
                                          <p:spTgt spid="92"/>
                                        </p:tgtEl>
                                        <p:attrNameLst>
                                          <p:attrName>ppt_x</p:attrName>
                                        </p:attrNameLst>
                                      </p:cBhvr>
                                      <p:tavLst>
                                        <p:tav tm="0">
                                          <p:val>
                                            <p:strVal val="#ppt_x"/>
                                          </p:val>
                                        </p:tav>
                                        <p:tav tm="100000">
                                          <p:val>
                                            <p:strVal val="#ppt_x"/>
                                          </p:val>
                                        </p:tav>
                                      </p:tavLst>
                                    </p:anim>
                                    <p:anim calcmode="lin" valueType="num">
                                      <p:cBhvr additive="base">
                                        <p:cTn id="114" dur="500" fill="hold"/>
                                        <p:tgtEl>
                                          <p:spTgt spid="92"/>
                                        </p:tgtEl>
                                        <p:attrNameLst>
                                          <p:attrName>ppt_y</p:attrName>
                                        </p:attrNameLst>
                                      </p:cBhvr>
                                      <p:tavLst>
                                        <p:tav tm="0">
                                          <p:val>
                                            <p:strVal val="1+#ppt_h/2"/>
                                          </p:val>
                                        </p:tav>
                                        <p:tav tm="100000">
                                          <p:val>
                                            <p:strVal val="#ppt_y"/>
                                          </p:val>
                                        </p:tav>
                                      </p:tavLst>
                                    </p:anim>
                                  </p:childTnLst>
                                </p:cTn>
                              </p:par>
                            </p:childTnLst>
                          </p:cTn>
                        </p:par>
                        <p:par>
                          <p:cTn id="115" fill="hold">
                            <p:stCondLst>
                              <p:cond delay="7500"/>
                            </p:stCondLst>
                            <p:childTnLst>
                              <p:par>
                                <p:cTn id="116" presetID="23" presetClass="entr" presetSubtype="16" fill="hold" grpId="0" nodeType="afterEffect">
                                  <p:stCondLst>
                                    <p:cond delay="0"/>
                                  </p:stCondLst>
                                  <p:childTnLst>
                                    <p:set>
                                      <p:cBhvr>
                                        <p:cTn id="117" dur="1" fill="hold">
                                          <p:stCondLst>
                                            <p:cond delay="0"/>
                                          </p:stCondLst>
                                        </p:cTn>
                                        <p:tgtEl>
                                          <p:spTgt spid="89"/>
                                        </p:tgtEl>
                                        <p:attrNameLst>
                                          <p:attrName>style.visibility</p:attrName>
                                        </p:attrNameLst>
                                      </p:cBhvr>
                                      <p:to>
                                        <p:strVal val="visible"/>
                                      </p:to>
                                    </p:set>
                                    <p:anim calcmode="lin" valueType="num">
                                      <p:cBhvr>
                                        <p:cTn id="118" dur="500" fill="hold"/>
                                        <p:tgtEl>
                                          <p:spTgt spid="89"/>
                                        </p:tgtEl>
                                        <p:attrNameLst>
                                          <p:attrName>ppt_w</p:attrName>
                                        </p:attrNameLst>
                                      </p:cBhvr>
                                      <p:tavLst>
                                        <p:tav tm="0">
                                          <p:val>
                                            <p:fltVal val="0"/>
                                          </p:val>
                                        </p:tav>
                                        <p:tav tm="100000">
                                          <p:val>
                                            <p:strVal val="#ppt_w"/>
                                          </p:val>
                                        </p:tav>
                                      </p:tavLst>
                                    </p:anim>
                                    <p:anim calcmode="lin" valueType="num">
                                      <p:cBhvr>
                                        <p:cTn id="119" dur="500" fill="hold"/>
                                        <p:tgtEl>
                                          <p:spTgt spid="89"/>
                                        </p:tgtEl>
                                        <p:attrNameLst>
                                          <p:attrName>ppt_h</p:attrName>
                                        </p:attrNameLst>
                                      </p:cBhvr>
                                      <p:tavLst>
                                        <p:tav tm="0">
                                          <p:val>
                                            <p:fltVal val="0"/>
                                          </p:val>
                                        </p:tav>
                                        <p:tav tm="100000">
                                          <p:val>
                                            <p:strVal val="#ppt_h"/>
                                          </p:val>
                                        </p:tav>
                                      </p:tavLst>
                                    </p:anim>
                                  </p:childTnLst>
                                </p:cTn>
                              </p:par>
                              <p:par>
                                <p:cTn id="120" presetID="2" presetClass="entr" presetSubtype="4" accel="50000" decel="50000" fill="hold" grpId="0" nodeType="withEffect">
                                  <p:stCondLst>
                                    <p:cond delay="0"/>
                                  </p:stCondLst>
                                  <p:childTnLst>
                                    <p:set>
                                      <p:cBhvr>
                                        <p:cTn id="121" dur="1" fill="hold">
                                          <p:stCondLst>
                                            <p:cond delay="0"/>
                                          </p:stCondLst>
                                        </p:cTn>
                                        <p:tgtEl>
                                          <p:spTgt spid="90"/>
                                        </p:tgtEl>
                                        <p:attrNameLst>
                                          <p:attrName>style.visibility</p:attrName>
                                        </p:attrNameLst>
                                      </p:cBhvr>
                                      <p:to>
                                        <p:strVal val="visible"/>
                                      </p:to>
                                    </p:set>
                                    <p:anim calcmode="lin" valueType="num">
                                      <p:cBhvr additive="base">
                                        <p:cTn id="122" dur="500" fill="hold"/>
                                        <p:tgtEl>
                                          <p:spTgt spid="90"/>
                                        </p:tgtEl>
                                        <p:attrNameLst>
                                          <p:attrName>ppt_x</p:attrName>
                                        </p:attrNameLst>
                                      </p:cBhvr>
                                      <p:tavLst>
                                        <p:tav tm="0">
                                          <p:val>
                                            <p:strVal val="#ppt_x"/>
                                          </p:val>
                                        </p:tav>
                                        <p:tav tm="100000">
                                          <p:val>
                                            <p:strVal val="#ppt_x"/>
                                          </p:val>
                                        </p:tav>
                                      </p:tavLst>
                                    </p:anim>
                                    <p:anim calcmode="lin" valueType="num">
                                      <p:cBhvr additive="base">
                                        <p:cTn id="123"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9" grpId="0" animBg="1"/>
      <p:bldP spid="10" grpId="0" animBg="1"/>
      <p:bldP spid="11" grpId="0" animBg="1"/>
      <p:bldP spid="13" grpId="0" animBg="1"/>
      <p:bldP spid="81" grpId="0" animBg="1"/>
      <p:bldP spid="82" grpId="0"/>
      <p:bldP spid="83" grpId="0" animBg="1"/>
      <p:bldP spid="84" grpId="0"/>
      <p:bldP spid="85" grpId="0" animBg="1"/>
      <p:bldP spid="86" grpId="0"/>
      <p:bldP spid="87" grpId="0" animBg="1"/>
      <p:bldP spid="88" grpId="0"/>
      <p:bldP spid="89" grpId="0" animBg="1"/>
      <p:bldP spid="90" grpId="0"/>
      <p:bldP spid="91" grpId="0" animBg="1"/>
      <p:bldP spid="9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2">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椭圆 4"/>
          <p:cNvSpPr/>
          <p:nvPr/>
        </p:nvSpPr>
        <p:spPr>
          <a:xfrm>
            <a:off x="4389120" y="1722120"/>
            <a:ext cx="3413760" cy="3413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3367998" y="903238"/>
            <a:ext cx="5456005" cy="5051525"/>
          </a:xfrm>
          <a:prstGeom prst="rect">
            <a:avLst/>
          </a:prstGeom>
        </p:spPr>
      </p:pic>
      <p:sp>
        <p:nvSpPr>
          <p:cNvPr id="6" name="文本框 5"/>
          <p:cNvSpPr txBox="1"/>
          <p:nvPr/>
        </p:nvSpPr>
        <p:spPr>
          <a:xfrm>
            <a:off x="4536439" y="2608758"/>
            <a:ext cx="3119120" cy="769441"/>
          </a:xfrm>
          <a:prstGeom prst="rect">
            <a:avLst/>
          </a:prstGeom>
          <a:noFill/>
        </p:spPr>
        <p:txBody>
          <a:bodyPr wrap="square" rtlCol="0">
            <a:spAutoFit/>
          </a:bodyPr>
          <a:lstStyle/>
          <a:p>
            <a:pPr algn="ctr"/>
            <a:r>
              <a:rPr lang="zh-CN" altLang="en-US" sz="4400" b="1">
                <a:latin typeface="微软雅黑" panose="020B0503020204020204" pitchFamily="34" charset="-122"/>
                <a:ea typeface="微软雅黑" panose="020B0503020204020204" pitchFamily="34" charset="-122"/>
              </a:rPr>
              <a:t>谢谢观看</a:t>
            </a:r>
          </a:p>
        </p:txBody>
      </p:sp>
      <p:cxnSp>
        <p:nvCxnSpPr>
          <p:cNvPr id="8" name="直接连接符 7"/>
          <p:cNvCxnSpPr/>
          <p:nvPr/>
        </p:nvCxnSpPr>
        <p:spPr>
          <a:xfrm>
            <a:off x="5044439" y="3388359"/>
            <a:ext cx="21031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044439" y="3398520"/>
            <a:ext cx="2103120" cy="276999"/>
          </a:xfrm>
          <a:prstGeom prst="rect">
            <a:avLst/>
          </a:prstGeom>
          <a:noFill/>
        </p:spPr>
        <p:txBody>
          <a:bodyPr wrap="square" rtlCol="0">
            <a:spAutoFit/>
          </a:bodyPr>
          <a:lstStyle/>
          <a:p>
            <a:pPr algn="dist"/>
            <a:r>
              <a:rPr lang="en-US" altLang="zh-CN" sz="1200">
                <a:latin typeface="微软雅黑" panose="020B0503020204020204" pitchFamily="34" charset="-122"/>
                <a:ea typeface="微软雅黑" panose="020B0503020204020204" pitchFamily="34" charset="-122"/>
                <a:cs typeface="Adobe Naskh Medium" panose="01010101010101010101" pitchFamily="50" charset="-78"/>
              </a:rPr>
              <a:t>Thanks for watching</a:t>
            </a:r>
            <a:endParaRPr lang="zh-CN" altLang="en-US" sz="1200">
              <a:latin typeface="微软雅黑" panose="020B0503020204020204" pitchFamily="34" charset="-122"/>
              <a:ea typeface="微软雅黑" panose="020B0503020204020204" pitchFamily="34" charset="-122"/>
              <a:cs typeface="Adobe Naskh Medium" panose="01010101010101010101" pitchFamily="50" charset="-78"/>
            </a:endParaRPr>
          </a:p>
        </p:txBody>
      </p:sp>
      <p:sp>
        <p:nvSpPr>
          <p:cNvPr id="12" name="文本框 11"/>
          <p:cNvSpPr txBox="1"/>
          <p:nvPr/>
        </p:nvSpPr>
        <p:spPr>
          <a:xfrm>
            <a:off x="4935219" y="3980681"/>
            <a:ext cx="2321560" cy="306705"/>
          </a:xfrm>
          <a:prstGeom prst="rect">
            <a:avLst/>
          </a:prstGeom>
          <a:noFill/>
        </p:spPr>
        <p:txBody>
          <a:bodyPr wrap="square" rtlCol="0">
            <a:spAutoFit/>
          </a:bodyPr>
          <a:lstStyle/>
          <a:p>
            <a:pPr algn="ctr"/>
            <a:r>
              <a:rPr lang="zh-CN" altLang="en-US" sz="1400">
                <a:latin typeface="微软雅黑" panose="020B0503020204020204" pitchFamily="34" charset="-122"/>
                <a:ea typeface="微软雅黑" panose="020B0503020204020204" pitchFamily="34" charset="-122"/>
                <a:cs typeface="Adobe Naskh Medium" panose="01010101010101010101" pitchFamily="50" charset="-78"/>
              </a:rPr>
              <a:t>答辩人：</a:t>
            </a:r>
            <a:r>
              <a:rPr lang="en-US" altLang="zh-CN" sz="1400">
                <a:latin typeface="微软雅黑" panose="020B0503020204020204" pitchFamily="34" charset="-122"/>
                <a:ea typeface="微软雅黑" panose="020B0503020204020204" pitchFamily="34" charset="-122"/>
                <a:cs typeface="Adobe Naskh Medium" panose="01010101010101010101" pitchFamily="50" charset="-78"/>
              </a:rPr>
              <a:t>xiazaii</a:t>
            </a:r>
            <a:endParaRPr lang="zh-CN" altLang="en-US" sz="1400">
              <a:latin typeface="微软雅黑" panose="020B0503020204020204" pitchFamily="34" charset="-122"/>
              <a:ea typeface="微软雅黑" panose="020B0503020204020204" pitchFamily="34" charset="-122"/>
              <a:cs typeface="Adobe Naskh Medium" panose="01010101010101010101" pitchFamily="50" charset="-78"/>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2">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椭圆 4"/>
          <p:cNvSpPr/>
          <p:nvPr/>
        </p:nvSpPr>
        <p:spPr>
          <a:xfrm>
            <a:off x="4389120" y="1722120"/>
            <a:ext cx="3413760" cy="3413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3367998" y="903238"/>
            <a:ext cx="5456005" cy="5051525"/>
          </a:xfrm>
          <a:prstGeom prst="rect">
            <a:avLst/>
          </a:prstGeom>
        </p:spPr>
      </p:pic>
      <p:grpSp>
        <p:nvGrpSpPr>
          <p:cNvPr id="7" name="组合 6"/>
          <p:cNvGrpSpPr/>
          <p:nvPr/>
        </p:nvGrpSpPr>
        <p:grpSpPr>
          <a:xfrm>
            <a:off x="4620280" y="2695573"/>
            <a:ext cx="3119120" cy="1404819"/>
            <a:chOff x="4620280" y="2695573"/>
            <a:chExt cx="3119120" cy="1404819"/>
          </a:xfrm>
        </p:grpSpPr>
        <p:sp>
          <p:nvSpPr>
            <p:cNvPr id="6" name="文本框 5"/>
            <p:cNvSpPr txBox="1"/>
            <p:nvPr/>
          </p:nvSpPr>
          <p:spPr>
            <a:xfrm>
              <a:off x="4620280" y="3638727"/>
              <a:ext cx="3119120" cy="46166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点击此处编辑标题</a:t>
              </a:r>
            </a:p>
          </p:txBody>
        </p:sp>
        <p:sp>
          <p:nvSpPr>
            <p:cNvPr id="11" name="文本框 10"/>
            <p:cNvSpPr txBox="1"/>
            <p:nvPr/>
          </p:nvSpPr>
          <p:spPr>
            <a:xfrm>
              <a:off x="5043223" y="2695573"/>
              <a:ext cx="2273235" cy="830997"/>
            </a:xfrm>
            <a:prstGeom prst="rect">
              <a:avLst/>
            </a:prstGeom>
            <a:noFill/>
          </p:spPr>
          <p:txBody>
            <a:bodyPr wrap="square" rtlCol="0">
              <a:spAutoFit/>
            </a:bodyPr>
            <a:lstStyle/>
            <a:p>
              <a:pPr algn="ctr"/>
              <a:r>
                <a:rPr lang="en-US" altLang="zh-CN" sz="4800">
                  <a:latin typeface="微软雅黑" panose="020B0503020204020204" pitchFamily="34" charset="-122"/>
                  <a:ea typeface="微软雅黑" panose="020B0503020204020204" pitchFamily="34" charset="-122"/>
                </a:rPr>
                <a:t>Part 01</a:t>
              </a:r>
              <a:endParaRPr lang="zh-CN" altLang="en-US" sz="4800">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5379720" y="3526570"/>
              <a:ext cx="1432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sp>
        <p:nvSpPr>
          <p:cNvPr id="13" name="矩形 12"/>
          <p:cNvSpPr/>
          <p:nvPr/>
        </p:nvSpPr>
        <p:spPr>
          <a:xfrm>
            <a:off x="3260614" y="1555523"/>
            <a:ext cx="7801352" cy="122491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14" name="矩形 13"/>
          <p:cNvSpPr/>
          <p:nvPr/>
        </p:nvSpPr>
        <p:spPr>
          <a:xfrm>
            <a:off x="4092572" y="1341855"/>
            <a:ext cx="4686911" cy="463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zh-CN" altLang="en-US" sz="1800">
                <a:latin typeface="微软雅黑" panose="020B0503020204020204" pitchFamily="34" charset="-122"/>
                <a:ea typeface="微软雅黑" panose="020B0503020204020204" pitchFamily="34" charset="-122"/>
              </a:rPr>
              <a:t>点击添加标题</a:t>
            </a:r>
          </a:p>
        </p:txBody>
      </p:sp>
      <p:sp>
        <p:nvSpPr>
          <p:cNvPr id="15" name="六边形 14"/>
          <p:cNvSpPr/>
          <p:nvPr/>
        </p:nvSpPr>
        <p:spPr>
          <a:xfrm>
            <a:off x="774575" y="3141534"/>
            <a:ext cx="1587262" cy="13677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zh-CN" altLang="en-US" sz="3200">
                <a:latin typeface="微软雅黑" panose="020B0503020204020204" pitchFamily="34" charset="-122"/>
                <a:ea typeface="微软雅黑" panose="020B0503020204020204" pitchFamily="34" charset="-122"/>
              </a:rPr>
              <a:t>关键词</a:t>
            </a:r>
          </a:p>
        </p:txBody>
      </p:sp>
      <p:cxnSp>
        <p:nvCxnSpPr>
          <p:cNvPr id="16" name="直接箭头连接符 15"/>
          <p:cNvCxnSpPr>
            <a:stCxn id="15" idx="5"/>
            <a:endCxn id="13" idx="1"/>
          </p:cNvCxnSpPr>
          <p:nvPr/>
        </p:nvCxnSpPr>
        <p:spPr>
          <a:xfrm flipV="1">
            <a:off x="2019898" y="2167978"/>
            <a:ext cx="1240716" cy="973556"/>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15" idx="0"/>
            <a:endCxn id="20" idx="1"/>
          </p:cNvCxnSpPr>
          <p:nvPr/>
        </p:nvCxnSpPr>
        <p:spPr>
          <a:xfrm flipV="1">
            <a:off x="2361837" y="3823300"/>
            <a:ext cx="898777" cy="2113"/>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5" idx="1"/>
            <a:endCxn id="23" idx="1"/>
          </p:cNvCxnSpPr>
          <p:nvPr/>
        </p:nvCxnSpPr>
        <p:spPr>
          <a:xfrm>
            <a:off x="2019898" y="4509290"/>
            <a:ext cx="1240716" cy="969331"/>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19" name="TextBox 9"/>
          <p:cNvSpPr txBox="1"/>
          <p:nvPr/>
        </p:nvSpPr>
        <p:spPr>
          <a:xfrm>
            <a:off x="3476666" y="1845766"/>
            <a:ext cx="7297418" cy="732160"/>
          </a:xfrm>
          <a:prstGeom prst="rect">
            <a:avLst/>
          </a:prstGeom>
          <a:noFill/>
        </p:spPr>
        <p:txBody>
          <a:bodyPr wrap="square" lIns="91424" tIns="45712" rIns="91424" bIns="45712" rtlCol="0">
            <a:spAutoFit/>
          </a:bodyPr>
          <a:lstStyle/>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20" name="矩形 19"/>
          <p:cNvSpPr/>
          <p:nvPr/>
        </p:nvSpPr>
        <p:spPr>
          <a:xfrm>
            <a:off x="3260614" y="3210845"/>
            <a:ext cx="7801352" cy="122491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1" name="矩形 20"/>
          <p:cNvSpPr/>
          <p:nvPr/>
        </p:nvSpPr>
        <p:spPr>
          <a:xfrm>
            <a:off x="4092572" y="2997177"/>
            <a:ext cx="4686911" cy="463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zh-CN" altLang="en-US" sz="1800">
                <a:latin typeface="微软雅黑" panose="020B0503020204020204" pitchFamily="34" charset="-122"/>
                <a:ea typeface="微软雅黑" panose="020B0503020204020204" pitchFamily="34" charset="-122"/>
              </a:rPr>
              <a:t>点击添加标题</a:t>
            </a:r>
          </a:p>
        </p:txBody>
      </p:sp>
      <p:sp>
        <p:nvSpPr>
          <p:cNvPr id="22" name="TextBox 12"/>
          <p:cNvSpPr txBox="1"/>
          <p:nvPr/>
        </p:nvSpPr>
        <p:spPr>
          <a:xfrm>
            <a:off x="3476666" y="3501088"/>
            <a:ext cx="7297418" cy="732160"/>
          </a:xfrm>
          <a:prstGeom prst="rect">
            <a:avLst/>
          </a:prstGeom>
          <a:noFill/>
        </p:spPr>
        <p:txBody>
          <a:bodyPr wrap="square" lIns="91424" tIns="45712" rIns="91424" bIns="45712" rtlCol="0">
            <a:spAutoFit/>
          </a:bodyPr>
          <a:lstStyle/>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23" name="矩形 22"/>
          <p:cNvSpPr/>
          <p:nvPr/>
        </p:nvSpPr>
        <p:spPr>
          <a:xfrm>
            <a:off x="3260614" y="4866166"/>
            <a:ext cx="7801352" cy="1224910"/>
          </a:xfrm>
          <a:prstGeom prst="rect">
            <a:avLst/>
          </a:prstGeom>
          <a:solidFill>
            <a:schemeClr val="bg1">
              <a:lumMod val="9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endParaRPr lang="zh-CN" altLang="en-US" sz="1800">
              <a:latin typeface="微软雅黑" panose="020B0503020204020204" pitchFamily="34" charset="-122"/>
              <a:ea typeface="微软雅黑" panose="020B0503020204020204" pitchFamily="34" charset="-122"/>
            </a:endParaRPr>
          </a:p>
        </p:txBody>
      </p:sp>
      <p:sp>
        <p:nvSpPr>
          <p:cNvPr id="24" name="矩形 23"/>
          <p:cNvSpPr/>
          <p:nvPr/>
        </p:nvSpPr>
        <p:spPr>
          <a:xfrm>
            <a:off x="4092572" y="4652499"/>
            <a:ext cx="4686911" cy="463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rtlCol="0" anchor="ctr"/>
          <a:lstStyle/>
          <a:p>
            <a:pPr algn="ctr"/>
            <a:r>
              <a:rPr lang="zh-CN" altLang="en-US" sz="1800">
                <a:latin typeface="微软雅黑" panose="020B0503020204020204" pitchFamily="34" charset="-122"/>
                <a:ea typeface="微软雅黑" panose="020B0503020204020204" pitchFamily="34" charset="-122"/>
              </a:rPr>
              <a:t>点击添加标题</a:t>
            </a:r>
          </a:p>
        </p:txBody>
      </p:sp>
      <p:sp>
        <p:nvSpPr>
          <p:cNvPr id="25" name="TextBox 15"/>
          <p:cNvSpPr txBox="1"/>
          <p:nvPr/>
        </p:nvSpPr>
        <p:spPr>
          <a:xfrm>
            <a:off x="3476666" y="5156410"/>
            <a:ext cx="7297418" cy="732160"/>
          </a:xfrm>
          <a:prstGeom prst="rect">
            <a:avLst/>
          </a:prstGeom>
          <a:noFill/>
        </p:spPr>
        <p:txBody>
          <a:bodyPr wrap="square" lIns="91424" tIns="45712" rIns="91424" bIns="45712" rtlCol="0">
            <a:spAutoFit/>
          </a:bodyPr>
          <a:lstStyle/>
          <a:p>
            <a:pPr>
              <a:lnSpc>
                <a:spcPct val="130000"/>
              </a:lnSpc>
            </a:pPr>
            <a:r>
              <a:rPr lang="zh-CN" altLang="en-US" sz="160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par>
                                <p:cTn id="26" presetID="22" presetClass="entr" presetSubtype="8"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par>
                          <p:cTn id="32" fill="hold">
                            <p:stCondLst>
                              <p:cond delay="2500"/>
                            </p:stCondLst>
                            <p:childTnLst>
                              <p:par>
                                <p:cTn id="33" presetID="16" presetClass="entr" presetSubtype="37"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outVertical)">
                                      <p:cBhvr>
                                        <p:cTn id="35" dur="500"/>
                                        <p:tgtEl>
                                          <p:spTgt spid="14"/>
                                        </p:tgtEl>
                                      </p:cBhvr>
                                    </p:animEffect>
                                  </p:childTnLst>
                                </p:cTn>
                              </p:par>
                            </p:childTnLst>
                          </p:cTn>
                        </p:par>
                        <p:par>
                          <p:cTn id="36" fill="hold">
                            <p:stCondLst>
                              <p:cond delay="3000"/>
                            </p:stCondLst>
                            <p:childTnLst>
                              <p:par>
                                <p:cTn id="37" presetID="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22" presetClass="entr" presetSubtype="8" fill="hold" grpId="0" nodeType="afterEffect">
                                  <p:stCondLst>
                                    <p:cond delay="0"/>
                                  </p:stCondLst>
                                  <p:iterate type="lt">
                                    <p:tmPct val="30000"/>
                                  </p:iterate>
                                  <p:childTnLst>
                                    <p:set>
                                      <p:cBhvr>
                                        <p:cTn id="43" dur="1" fill="hold">
                                          <p:stCondLst>
                                            <p:cond delay="0"/>
                                          </p:stCondLst>
                                        </p:cTn>
                                        <p:tgtEl>
                                          <p:spTgt spid="19"/>
                                        </p:tgtEl>
                                        <p:attrNameLst>
                                          <p:attrName>style.visibility</p:attrName>
                                        </p:attrNameLst>
                                      </p:cBhvr>
                                      <p:to>
                                        <p:strVal val="visible"/>
                                      </p:to>
                                    </p:set>
                                    <p:animEffect transition="in" filter="wipe(left)">
                                      <p:cBhvr>
                                        <p:cTn id="44" dur="100"/>
                                        <p:tgtEl>
                                          <p:spTgt spid="19"/>
                                        </p:tgtEl>
                                      </p:cBhvr>
                                    </p:animEffect>
                                  </p:childTnLst>
                                </p:cTn>
                              </p:par>
                              <p:par>
                                <p:cTn id="45" presetID="36" presetClass="emph" presetSubtype="0" fill="hold" grpId="1" nodeType="withEffect">
                                  <p:stCondLst>
                                    <p:cond delay="0"/>
                                  </p:stCondLst>
                                  <p:iterate type="lt">
                                    <p:tmPct val="30000"/>
                                  </p:iterate>
                                  <p:childTnLst>
                                    <p:animScale>
                                      <p:cBhvr>
                                        <p:cTn id="46" dur="50" autoRev="1" fill="hold">
                                          <p:stCondLst>
                                            <p:cond delay="0"/>
                                          </p:stCondLst>
                                        </p:cTn>
                                        <p:tgtEl>
                                          <p:spTgt spid="19"/>
                                        </p:tgtEl>
                                      </p:cBhvr>
                                      <p:to x="80000" y="100000"/>
                                    </p:animScale>
                                    <p:anim by="(#ppt_w*0.10)" calcmode="lin" valueType="num">
                                      <p:cBhvr>
                                        <p:cTn id="47" dur="50" autoRev="1" fill="hold">
                                          <p:stCondLst>
                                            <p:cond delay="0"/>
                                          </p:stCondLst>
                                        </p:cTn>
                                        <p:tgtEl>
                                          <p:spTgt spid="19"/>
                                        </p:tgtEl>
                                        <p:attrNameLst>
                                          <p:attrName>ppt_x</p:attrName>
                                        </p:attrNameLst>
                                      </p:cBhvr>
                                    </p:anim>
                                    <p:anim by="(-#ppt_w*0.10)" calcmode="lin" valueType="num">
                                      <p:cBhvr>
                                        <p:cTn id="48" dur="50" autoRev="1" fill="hold">
                                          <p:stCondLst>
                                            <p:cond delay="0"/>
                                          </p:stCondLst>
                                        </p:cTn>
                                        <p:tgtEl>
                                          <p:spTgt spid="19"/>
                                        </p:tgtEl>
                                        <p:attrNameLst>
                                          <p:attrName>ppt_y</p:attrName>
                                        </p:attrNameLst>
                                      </p:cBhvr>
                                    </p:anim>
                                    <p:animRot by="-480000">
                                      <p:cBhvr>
                                        <p:cTn id="49" dur="50" autoRev="1" fill="hold">
                                          <p:stCondLst>
                                            <p:cond delay="0"/>
                                          </p:stCondLst>
                                        </p:cTn>
                                        <p:tgtEl>
                                          <p:spTgt spid="19"/>
                                        </p:tgtEl>
                                        <p:attrNameLst>
                                          <p:attrName>r</p:attrName>
                                        </p:attrNameLst>
                                      </p:cBhvr>
                                    </p:animRot>
                                  </p:childTnLst>
                                </p:cTn>
                              </p:par>
                            </p:childTnLst>
                          </p:cTn>
                        </p:par>
                        <p:par>
                          <p:cTn id="50" fill="hold">
                            <p:stCondLst>
                              <p:cond delay="5140"/>
                            </p:stCondLst>
                            <p:childTnLst>
                              <p:par>
                                <p:cTn id="51" presetID="16" presetClass="entr" presetSubtype="37"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outVertical)">
                                      <p:cBhvr>
                                        <p:cTn id="53" dur="500"/>
                                        <p:tgtEl>
                                          <p:spTgt spid="21"/>
                                        </p:tgtEl>
                                      </p:cBhvr>
                                    </p:animEffect>
                                  </p:childTnLst>
                                </p:cTn>
                              </p:par>
                            </p:childTnLst>
                          </p:cTn>
                        </p:par>
                        <p:par>
                          <p:cTn id="54" fill="hold">
                            <p:stCondLst>
                              <p:cond delay="5640"/>
                            </p:stCondLst>
                            <p:childTnLst>
                              <p:par>
                                <p:cTn id="55" presetID="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ppt_x"/>
                                          </p:val>
                                        </p:tav>
                                        <p:tav tm="100000">
                                          <p:val>
                                            <p:strVal val="#ppt_x"/>
                                          </p:val>
                                        </p:tav>
                                      </p:tavLst>
                                    </p:anim>
                                    <p:anim calcmode="lin" valueType="num">
                                      <p:cBhvr additive="base">
                                        <p:cTn id="58" dur="500" fill="hold"/>
                                        <p:tgtEl>
                                          <p:spTgt spid="20"/>
                                        </p:tgtEl>
                                        <p:attrNameLst>
                                          <p:attrName>ppt_y</p:attrName>
                                        </p:attrNameLst>
                                      </p:cBhvr>
                                      <p:tavLst>
                                        <p:tav tm="0">
                                          <p:val>
                                            <p:strVal val="0-#ppt_h/2"/>
                                          </p:val>
                                        </p:tav>
                                        <p:tav tm="100000">
                                          <p:val>
                                            <p:strVal val="#ppt_y"/>
                                          </p:val>
                                        </p:tav>
                                      </p:tavLst>
                                    </p:anim>
                                  </p:childTnLst>
                                </p:cTn>
                              </p:par>
                            </p:childTnLst>
                          </p:cTn>
                        </p:par>
                        <p:par>
                          <p:cTn id="59" fill="hold">
                            <p:stCondLst>
                              <p:cond delay="6140"/>
                            </p:stCondLst>
                            <p:childTnLst>
                              <p:par>
                                <p:cTn id="60" presetID="22" presetClass="entr" presetSubtype="8" fill="hold" grpId="0" nodeType="afterEffect">
                                  <p:stCondLst>
                                    <p:cond delay="0"/>
                                  </p:stCondLst>
                                  <p:iterate type="lt">
                                    <p:tmPct val="30000"/>
                                  </p:iterate>
                                  <p:childTnLst>
                                    <p:set>
                                      <p:cBhvr>
                                        <p:cTn id="61" dur="1" fill="hold">
                                          <p:stCondLst>
                                            <p:cond delay="0"/>
                                          </p:stCondLst>
                                        </p:cTn>
                                        <p:tgtEl>
                                          <p:spTgt spid="22"/>
                                        </p:tgtEl>
                                        <p:attrNameLst>
                                          <p:attrName>style.visibility</p:attrName>
                                        </p:attrNameLst>
                                      </p:cBhvr>
                                      <p:to>
                                        <p:strVal val="visible"/>
                                      </p:to>
                                    </p:set>
                                    <p:animEffect transition="in" filter="wipe(left)">
                                      <p:cBhvr>
                                        <p:cTn id="62" dur="100"/>
                                        <p:tgtEl>
                                          <p:spTgt spid="22"/>
                                        </p:tgtEl>
                                      </p:cBhvr>
                                    </p:animEffect>
                                  </p:childTnLst>
                                </p:cTn>
                              </p:par>
                              <p:par>
                                <p:cTn id="63" presetID="36" presetClass="emph" presetSubtype="0" fill="hold" grpId="1" nodeType="withEffect">
                                  <p:stCondLst>
                                    <p:cond delay="0"/>
                                  </p:stCondLst>
                                  <p:iterate type="lt">
                                    <p:tmPct val="30000"/>
                                  </p:iterate>
                                  <p:childTnLst>
                                    <p:animScale>
                                      <p:cBhvr>
                                        <p:cTn id="64" dur="50" autoRev="1" fill="hold">
                                          <p:stCondLst>
                                            <p:cond delay="0"/>
                                          </p:stCondLst>
                                        </p:cTn>
                                        <p:tgtEl>
                                          <p:spTgt spid="22"/>
                                        </p:tgtEl>
                                      </p:cBhvr>
                                      <p:to x="80000" y="100000"/>
                                    </p:animScale>
                                    <p:anim by="(#ppt_w*0.10)" calcmode="lin" valueType="num">
                                      <p:cBhvr>
                                        <p:cTn id="65" dur="50" autoRev="1" fill="hold">
                                          <p:stCondLst>
                                            <p:cond delay="0"/>
                                          </p:stCondLst>
                                        </p:cTn>
                                        <p:tgtEl>
                                          <p:spTgt spid="22"/>
                                        </p:tgtEl>
                                        <p:attrNameLst>
                                          <p:attrName>ppt_x</p:attrName>
                                        </p:attrNameLst>
                                      </p:cBhvr>
                                    </p:anim>
                                    <p:anim by="(-#ppt_w*0.10)" calcmode="lin" valueType="num">
                                      <p:cBhvr>
                                        <p:cTn id="66" dur="50" autoRev="1" fill="hold">
                                          <p:stCondLst>
                                            <p:cond delay="0"/>
                                          </p:stCondLst>
                                        </p:cTn>
                                        <p:tgtEl>
                                          <p:spTgt spid="22"/>
                                        </p:tgtEl>
                                        <p:attrNameLst>
                                          <p:attrName>ppt_y</p:attrName>
                                        </p:attrNameLst>
                                      </p:cBhvr>
                                    </p:anim>
                                    <p:animRot by="-480000">
                                      <p:cBhvr>
                                        <p:cTn id="67" dur="50" autoRev="1" fill="hold">
                                          <p:stCondLst>
                                            <p:cond delay="0"/>
                                          </p:stCondLst>
                                        </p:cTn>
                                        <p:tgtEl>
                                          <p:spTgt spid="22"/>
                                        </p:tgtEl>
                                        <p:attrNameLst>
                                          <p:attrName>r</p:attrName>
                                        </p:attrNameLst>
                                      </p:cBhvr>
                                    </p:animRot>
                                  </p:childTnLst>
                                </p:cTn>
                              </p:par>
                            </p:childTnLst>
                          </p:cTn>
                        </p:par>
                        <p:par>
                          <p:cTn id="68" fill="hold">
                            <p:stCondLst>
                              <p:cond delay="8280"/>
                            </p:stCondLst>
                            <p:childTnLst>
                              <p:par>
                                <p:cTn id="69" presetID="16" presetClass="entr" presetSubtype="37"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arn(outVertical)">
                                      <p:cBhvr>
                                        <p:cTn id="71" dur="500"/>
                                        <p:tgtEl>
                                          <p:spTgt spid="24"/>
                                        </p:tgtEl>
                                      </p:cBhvr>
                                    </p:animEffect>
                                  </p:childTnLst>
                                </p:cTn>
                              </p:par>
                            </p:childTnLst>
                          </p:cTn>
                        </p:par>
                        <p:par>
                          <p:cTn id="72" fill="hold">
                            <p:stCondLst>
                              <p:cond delay="8780"/>
                            </p:stCondLst>
                            <p:childTnLst>
                              <p:par>
                                <p:cTn id="73" presetID="2" presetClass="entr" presetSubtype="1"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anim calcmode="lin" valueType="num">
                                      <p:cBhvr additive="base">
                                        <p:cTn id="75" dur="500" fill="hold"/>
                                        <p:tgtEl>
                                          <p:spTgt spid="23"/>
                                        </p:tgtEl>
                                        <p:attrNameLst>
                                          <p:attrName>ppt_x</p:attrName>
                                        </p:attrNameLst>
                                      </p:cBhvr>
                                      <p:tavLst>
                                        <p:tav tm="0">
                                          <p:val>
                                            <p:strVal val="#ppt_x"/>
                                          </p:val>
                                        </p:tav>
                                        <p:tav tm="100000">
                                          <p:val>
                                            <p:strVal val="#ppt_x"/>
                                          </p:val>
                                        </p:tav>
                                      </p:tavLst>
                                    </p:anim>
                                    <p:anim calcmode="lin" valueType="num">
                                      <p:cBhvr additive="base">
                                        <p:cTn id="76" dur="500" fill="hold"/>
                                        <p:tgtEl>
                                          <p:spTgt spid="23"/>
                                        </p:tgtEl>
                                        <p:attrNameLst>
                                          <p:attrName>ppt_y</p:attrName>
                                        </p:attrNameLst>
                                      </p:cBhvr>
                                      <p:tavLst>
                                        <p:tav tm="0">
                                          <p:val>
                                            <p:strVal val="0-#ppt_h/2"/>
                                          </p:val>
                                        </p:tav>
                                        <p:tav tm="100000">
                                          <p:val>
                                            <p:strVal val="#ppt_y"/>
                                          </p:val>
                                        </p:tav>
                                      </p:tavLst>
                                    </p:anim>
                                  </p:childTnLst>
                                </p:cTn>
                              </p:par>
                            </p:childTnLst>
                          </p:cTn>
                        </p:par>
                        <p:par>
                          <p:cTn id="77" fill="hold">
                            <p:stCondLst>
                              <p:cond delay="9280"/>
                            </p:stCondLst>
                            <p:childTnLst>
                              <p:par>
                                <p:cTn id="78" presetID="22" presetClass="entr" presetSubtype="8" fill="hold" grpId="0" nodeType="afterEffect">
                                  <p:stCondLst>
                                    <p:cond delay="0"/>
                                  </p:stCondLst>
                                  <p:iterate type="lt">
                                    <p:tmPct val="30000"/>
                                  </p:iterate>
                                  <p:childTnLst>
                                    <p:set>
                                      <p:cBhvr>
                                        <p:cTn id="79" dur="1" fill="hold">
                                          <p:stCondLst>
                                            <p:cond delay="0"/>
                                          </p:stCondLst>
                                        </p:cTn>
                                        <p:tgtEl>
                                          <p:spTgt spid="25"/>
                                        </p:tgtEl>
                                        <p:attrNameLst>
                                          <p:attrName>style.visibility</p:attrName>
                                        </p:attrNameLst>
                                      </p:cBhvr>
                                      <p:to>
                                        <p:strVal val="visible"/>
                                      </p:to>
                                    </p:set>
                                    <p:animEffect transition="in" filter="wipe(left)">
                                      <p:cBhvr>
                                        <p:cTn id="80" dur="100"/>
                                        <p:tgtEl>
                                          <p:spTgt spid="25"/>
                                        </p:tgtEl>
                                      </p:cBhvr>
                                    </p:animEffect>
                                  </p:childTnLst>
                                </p:cTn>
                              </p:par>
                              <p:par>
                                <p:cTn id="81" presetID="36" presetClass="emph" presetSubtype="0" fill="hold" grpId="1" nodeType="withEffect">
                                  <p:stCondLst>
                                    <p:cond delay="0"/>
                                  </p:stCondLst>
                                  <p:iterate type="lt">
                                    <p:tmPct val="30000"/>
                                  </p:iterate>
                                  <p:childTnLst>
                                    <p:animScale>
                                      <p:cBhvr>
                                        <p:cTn id="82" dur="50" autoRev="1" fill="hold">
                                          <p:stCondLst>
                                            <p:cond delay="0"/>
                                          </p:stCondLst>
                                        </p:cTn>
                                        <p:tgtEl>
                                          <p:spTgt spid="25"/>
                                        </p:tgtEl>
                                      </p:cBhvr>
                                      <p:to x="80000" y="100000"/>
                                    </p:animScale>
                                    <p:anim by="(#ppt_w*0.10)" calcmode="lin" valueType="num">
                                      <p:cBhvr>
                                        <p:cTn id="83" dur="50" autoRev="1" fill="hold">
                                          <p:stCondLst>
                                            <p:cond delay="0"/>
                                          </p:stCondLst>
                                        </p:cTn>
                                        <p:tgtEl>
                                          <p:spTgt spid="25"/>
                                        </p:tgtEl>
                                        <p:attrNameLst>
                                          <p:attrName>ppt_x</p:attrName>
                                        </p:attrNameLst>
                                      </p:cBhvr>
                                    </p:anim>
                                    <p:anim by="(-#ppt_w*0.10)" calcmode="lin" valueType="num">
                                      <p:cBhvr>
                                        <p:cTn id="84" dur="50" autoRev="1" fill="hold">
                                          <p:stCondLst>
                                            <p:cond delay="0"/>
                                          </p:stCondLst>
                                        </p:cTn>
                                        <p:tgtEl>
                                          <p:spTgt spid="25"/>
                                        </p:tgtEl>
                                        <p:attrNameLst>
                                          <p:attrName>ppt_y</p:attrName>
                                        </p:attrNameLst>
                                      </p:cBhvr>
                                    </p:anim>
                                    <p:animRot by="-480000">
                                      <p:cBhvr>
                                        <p:cTn id="85" dur="50" autoRev="1"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3" grpId="0" animBg="1"/>
      <p:bldP spid="14" grpId="0" animBg="1"/>
      <p:bldP spid="15" grpId="0" animBg="1"/>
      <p:bldP spid="19" grpId="0"/>
      <p:bldP spid="19" grpId="1"/>
      <p:bldP spid="20" grpId="0" animBg="1"/>
      <p:bldP spid="21" grpId="0" animBg="1"/>
      <p:bldP spid="22" grpId="0"/>
      <p:bldP spid="22" grpId="1"/>
      <p:bldP spid="23" grpId="0" animBg="1"/>
      <p:bldP spid="24" grpId="0" animBg="1"/>
      <p:bldP spid="25" grpId="0"/>
      <p:bldP spid="2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grpSp>
        <p:nvGrpSpPr>
          <p:cNvPr id="7" name="Group 73"/>
          <p:cNvGrpSpPr/>
          <p:nvPr/>
        </p:nvGrpSpPr>
        <p:grpSpPr>
          <a:xfrm>
            <a:off x="3995753" y="2210487"/>
            <a:ext cx="620225" cy="290343"/>
            <a:chOff x="3366566" y="1459073"/>
            <a:chExt cx="465169" cy="221445"/>
          </a:xfrm>
        </p:grpSpPr>
        <p:cxnSp>
          <p:nvCxnSpPr>
            <p:cNvPr id="8" name="Straight Connector 37"/>
            <p:cNvCxnSpPr/>
            <p:nvPr/>
          </p:nvCxnSpPr>
          <p:spPr>
            <a:xfrm flipH="1" flipV="1">
              <a:off x="3592681" y="1460250"/>
              <a:ext cx="239054" cy="220268"/>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38"/>
            <p:cNvCxnSpPr/>
            <p:nvPr/>
          </p:nvCxnSpPr>
          <p:spPr>
            <a:xfrm flipH="1">
              <a:off x="3366566" y="1459073"/>
              <a:ext cx="226116" cy="0"/>
            </a:xfrm>
            <a:prstGeom prst="line">
              <a:avLst/>
            </a:prstGeom>
            <a:ln w="19050" cap="rnd">
              <a:solidFill>
                <a:schemeClr val="accent2"/>
              </a:solidFill>
              <a:prstDash val="solid"/>
            </a:ln>
          </p:spPr>
          <p:style>
            <a:lnRef idx="1">
              <a:schemeClr val="accent1"/>
            </a:lnRef>
            <a:fillRef idx="0">
              <a:schemeClr val="accent1"/>
            </a:fillRef>
            <a:effectRef idx="0">
              <a:schemeClr val="accent1"/>
            </a:effectRef>
            <a:fontRef idx="minor">
              <a:schemeClr val="tx1"/>
            </a:fontRef>
          </p:style>
        </p:cxnSp>
      </p:grpSp>
      <p:grpSp>
        <p:nvGrpSpPr>
          <p:cNvPr id="10" name="Group 74"/>
          <p:cNvGrpSpPr/>
          <p:nvPr/>
        </p:nvGrpSpPr>
        <p:grpSpPr>
          <a:xfrm flipH="1">
            <a:off x="7485586" y="2208083"/>
            <a:ext cx="684268" cy="295151"/>
            <a:chOff x="3318534" y="1459155"/>
            <a:chExt cx="513201" cy="221363"/>
          </a:xfrm>
        </p:grpSpPr>
        <p:cxnSp>
          <p:nvCxnSpPr>
            <p:cNvPr id="11" name="Straight Connector 40"/>
            <p:cNvCxnSpPr/>
            <p:nvPr/>
          </p:nvCxnSpPr>
          <p:spPr>
            <a:xfrm flipH="1" flipV="1">
              <a:off x="3592681" y="1460250"/>
              <a:ext cx="239054" cy="220268"/>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41"/>
            <p:cNvCxnSpPr/>
            <p:nvPr/>
          </p:nvCxnSpPr>
          <p:spPr>
            <a:xfrm flipH="1">
              <a:off x="3318534" y="1459155"/>
              <a:ext cx="274147" cy="0"/>
            </a:xfrm>
            <a:prstGeom prst="line">
              <a:avLst/>
            </a:prstGeom>
            <a:ln w="19050" cap="rnd">
              <a:solidFill>
                <a:schemeClr val="accent3"/>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Group 81"/>
          <p:cNvGrpSpPr/>
          <p:nvPr/>
        </p:nvGrpSpPr>
        <p:grpSpPr>
          <a:xfrm flipV="1">
            <a:off x="3995753" y="5436238"/>
            <a:ext cx="607004" cy="290343"/>
            <a:chOff x="3376482" y="1459073"/>
            <a:chExt cx="455253" cy="221445"/>
          </a:xfrm>
        </p:grpSpPr>
        <p:cxnSp>
          <p:nvCxnSpPr>
            <p:cNvPr id="15" name="Straight Connector 43"/>
            <p:cNvCxnSpPr/>
            <p:nvPr/>
          </p:nvCxnSpPr>
          <p:spPr>
            <a:xfrm flipH="1" flipV="1">
              <a:off x="3592681" y="1460250"/>
              <a:ext cx="239054" cy="220268"/>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44"/>
            <p:cNvCxnSpPr/>
            <p:nvPr/>
          </p:nvCxnSpPr>
          <p:spPr>
            <a:xfrm flipH="1" flipV="1">
              <a:off x="3376482" y="1459073"/>
              <a:ext cx="216200" cy="0"/>
            </a:xfrm>
            <a:prstGeom prst="line">
              <a:avLst/>
            </a:prstGeom>
            <a:ln w="19050" cap="rnd">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grpSp>
        <p:nvGrpSpPr>
          <p:cNvPr id="17" name="Group 84"/>
          <p:cNvGrpSpPr/>
          <p:nvPr/>
        </p:nvGrpSpPr>
        <p:grpSpPr>
          <a:xfrm flipH="1" flipV="1">
            <a:off x="7513389" y="5433834"/>
            <a:ext cx="656464" cy="295151"/>
            <a:chOff x="3339387" y="1459155"/>
            <a:chExt cx="492348" cy="221363"/>
          </a:xfrm>
        </p:grpSpPr>
        <p:cxnSp>
          <p:nvCxnSpPr>
            <p:cNvPr id="18" name="Straight Connector 46"/>
            <p:cNvCxnSpPr/>
            <p:nvPr/>
          </p:nvCxnSpPr>
          <p:spPr>
            <a:xfrm flipH="1" flipV="1">
              <a:off x="3592681" y="1460250"/>
              <a:ext cx="239054" cy="220268"/>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47"/>
            <p:cNvCxnSpPr/>
            <p:nvPr/>
          </p:nvCxnSpPr>
          <p:spPr>
            <a:xfrm flipH="1" flipV="1">
              <a:off x="3339387" y="1459155"/>
              <a:ext cx="253294" cy="0"/>
            </a:xfrm>
            <a:prstGeom prst="line">
              <a:avLst/>
            </a:prstGeom>
            <a:ln w="19050" cap="rnd">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
        <p:nvSpPr>
          <p:cNvPr id="20" name="Freeform 5"/>
          <p:cNvSpPr/>
          <p:nvPr/>
        </p:nvSpPr>
        <p:spPr bwMode="auto">
          <a:xfrm>
            <a:off x="3606802" y="3207233"/>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accent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1" name="Freeform 6"/>
          <p:cNvSpPr/>
          <p:nvPr/>
        </p:nvSpPr>
        <p:spPr bwMode="auto">
          <a:xfrm>
            <a:off x="5291669" y="3998866"/>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2" name="Freeform 7"/>
          <p:cNvSpPr/>
          <p:nvPr/>
        </p:nvSpPr>
        <p:spPr bwMode="auto">
          <a:xfrm>
            <a:off x="6093886" y="1816583"/>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3" name="Freeform 8"/>
          <p:cNvSpPr>
            <a:spLocks noEditPoints="1"/>
          </p:cNvSpPr>
          <p:nvPr/>
        </p:nvSpPr>
        <p:spPr bwMode="auto">
          <a:xfrm>
            <a:off x="3911603" y="1511783"/>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24" name="Text Placeholder 3"/>
          <p:cNvSpPr txBox="1"/>
          <p:nvPr/>
        </p:nvSpPr>
        <p:spPr>
          <a:xfrm>
            <a:off x="5827419" y="1991217"/>
            <a:ext cx="589905"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735">
                <a:solidFill>
                  <a:schemeClr val="bg1"/>
                </a:solidFill>
                <a:latin typeface="微软雅黑" panose="020B0503020204020204" pitchFamily="34" charset="-122"/>
                <a:ea typeface="微软雅黑" panose="020B0503020204020204" pitchFamily="34" charset="-122"/>
              </a:rPr>
              <a:t>02</a:t>
            </a:r>
          </a:p>
        </p:txBody>
      </p:sp>
      <p:sp>
        <p:nvSpPr>
          <p:cNvPr id="25" name="Text Placeholder 3"/>
          <p:cNvSpPr txBox="1"/>
          <p:nvPr/>
        </p:nvSpPr>
        <p:spPr>
          <a:xfrm>
            <a:off x="7504895" y="3976602"/>
            <a:ext cx="589905"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735">
                <a:solidFill>
                  <a:schemeClr val="bg1"/>
                </a:solidFill>
                <a:latin typeface="微软雅黑" panose="020B0503020204020204" pitchFamily="34" charset="-122"/>
                <a:ea typeface="微软雅黑" panose="020B0503020204020204" pitchFamily="34" charset="-122"/>
              </a:rPr>
              <a:t>03</a:t>
            </a:r>
          </a:p>
        </p:txBody>
      </p:sp>
      <p:sp>
        <p:nvSpPr>
          <p:cNvPr id="26" name="Text Placeholder 3"/>
          <p:cNvSpPr txBox="1"/>
          <p:nvPr/>
        </p:nvSpPr>
        <p:spPr>
          <a:xfrm>
            <a:off x="5745227" y="5398517"/>
            <a:ext cx="589905"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735">
                <a:solidFill>
                  <a:schemeClr val="bg1"/>
                </a:solidFill>
                <a:latin typeface="微软雅黑" panose="020B0503020204020204" pitchFamily="34" charset="-122"/>
                <a:ea typeface="微软雅黑" panose="020B0503020204020204" pitchFamily="34" charset="-122"/>
              </a:rPr>
              <a:t>04</a:t>
            </a:r>
          </a:p>
        </p:txBody>
      </p:sp>
      <p:grpSp>
        <p:nvGrpSpPr>
          <p:cNvPr id="27" name="Group 59"/>
          <p:cNvGrpSpPr/>
          <p:nvPr/>
        </p:nvGrpSpPr>
        <p:grpSpPr>
          <a:xfrm>
            <a:off x="8388146" y="5318435"/>
            <a:ext cx="3034927" cy="975956"/>
            <a:chOff x="7154104" y="3245088"/>
            <a:chExt cx="2276195" cy="731968"/>
          </a:xfrm>
        </p:grpSpPr>
        <p:sp>
          <p:nvSpPr>
            <p:cNvPr id="28" name="TextBox 49"/>
            <p:cNvSpPr txBox="1"/>
            <p:nvPr/>
          </p:nvSpPr>
          <p:spPr>
            <a:xfrm>
              <a:off x="7154105" y="3453979"/>
              <a:ext cx="2276194" cy="523077"/>
            </a:xfrm>
            <a:prstGeom prst="rect">
              <a:avLst/>
            </a:prstGeom>
            <a:noFill/>
          </p:spPr>
          <p:txBody>
            <a:bodyPr wrap="square" lIns="0" tIns="0" rIns="0" bIns="0" rtlCol="0">
              <a:spAutoFit/>
            </a:bodyPr>
            <a:lstStyle/>
            <a:p>
              <a:pPr defTabSz="1219200">
                <a:spcBef>
                  <a:spcPct val="20000"/>
                </a:spcBef>
                <a:defRPr/>
              </a:pPr>
              <a:r>
                <a:rPr lang="zh-CN" altLang="en-US" sz="1335">
                  <a:latin typeface="微软雅黑" panose="020B0503020204020204" pitchFamily="34" charset="-122"/>
                  <a:ea typeface="微软雅黑" panose="020B0503020204020204" pitchFamily="34" charset="-122"/>
                </a:rPr>
                <a:t>单击可编辑内容单击可编辑内容</a:t>
              </a:r>
              <a:endParaRPr lang="en-US" altLang="zh-CN" sz="1335">
                <a:latin typeface="微软雅黑" panose="020B0503020204020204" pitchFamily="34" charset="-122"/>
                <a:ea typeface="微软雅黑" panose="020B0503020204020204" pitchFamily="34" charset="-122"/>
              </a:endParaRPr>
            </a:p>
            <a:p>
              <a:pPr defTabSz="1219200">
                <a:spcBef>
                  <a:spcPct val="20000"/>
                </a:spcBef>
                <a:defRPr/>
              </a:pPr>
              <a:r>
                <a:rPr lang="zh-CN" altLang="en-US" sz="1335">
                  <a:latin typeface="微软雅黑" panose="020B0503020204020204" pitchFamily="34" charset="-122"/>
                  <a:ea typeface="微软雅黑" panose="020B0503020204020204" pitchFamily="34" charset="-122"/>
                </a:rPr>
                <a:t>单击可编辑内容单击可编辑内容</a:t>
              </a:r>
              <a:endParaRPr lang="en-US" altLang="zh-CN" sz="1335">
                <a:latin typeface="微软雅黑" panose="020B0503020204020204" pitchFamily="34" charset="-122"/>
                <a:ea typeface="微软雅黑" panose="020B0503020204020204" pitchFamily="34" charset="-122"/>
              </a:endParaRPr>
            </a:p>
            <a:p>
              <a:pPr defTabSz="1219200">
                <a:spcBef>
                  <a:spcPct val="20000"/>
                </a:spcBef>
                <a:defRPr/>
              </a:pPr>
              <a:r>
                <a:rPr lang="zh-CN" altLang="en-US" sz="1335">
                  <a:latin typeface="微软雅黑" panose="020B0503020204020204" pitchFamily="34" charset="-122"/>
                  <a:ea typeface="微软雅黑" panose="020B0503020204020204" pitchFamily="34" charset="-122"/>
                </a:rPr>
                <a:t>单击可编辑内容单击可编辑内容</a:t>
              </a:r>
              <a:endParaRPr lang="en-US" sz="1335">
                <a:latin typeface="微软雅黑" panose="020B0503020204020204" pitchFamily="34" charset="-122"/>
                <a:ea typeface="微软雅黑" panose="020B0503020204020204" pitchFamily="34" charset="-122"/>
              </a:endParaRPr>
            </a:p>
          </p:txBody>
        </p:sp>
        <p:sp>
          <p:nvSpPr>
            <p:cNvPr id="29" name="Rectangle 50"/>
            <p:cNvSpPr/>
            <p:nvPr/>
          </p:nvSpPr>
          <p:spPr>
            <a:xfrm>
              <a:off x="7154104" y="3245088"/>
              <a:ext cx="1074814" cy="215493"/>
            </a:xfrm>
            <a:prstGeom prst="rect">
              <a:avLst/>
            </a:prstGeom>
          </p:spPr>
          <p:txBody>
            <a:bodyPr wrap="none" lIns="0" tIns="0" rIns="0" bIns="0">
              <a:spAutoFit/>
            </a:bodyPr>
            <a:lstStyle/>
            <a:p>
              <a:r>
                <a:rPr lang="zh-CN" altLang="en-US" sz="1865" b="1">
                  <a:solidFill>
                    <a:schemeClr val="accent4"/>
                  </a:solidFill>
                  <a:latin typeface="微软雅黑" panose="020B0503020204020204" pitchFamily="34" charset="-122"/>
                  <a:ea typeface="微软雅黑" panose="020B0503020204020204" pitchFamily="34" charset="-122"/>
                </a:rPr>
                <a:t>单击编辑标题</a:t>
              </a:r>
              <a:endParaRPr lang="en-US" sz="1865" b="1">
                <a:solidFill>
                  <a:schemeClr val="accent4"/>
                </a:solidFill>
                <a:latin typeface="微软雅黑" panose="020B0503020204020204" pitchFamily="34" charset="-122"/>
                <a:ea typeface="微软雅黑" panose="020B0503020204020204" pitchFamily="34" charset="-122"/>
              </a:endParaRPr>
            </a:p>
          </p:txBody>
        </p:sp>
      </p:grpSp>
      <p:grpSp>
        <p:nvGrpSpPr>
          <p:cNvPr id="30" name="Group 58"/>
          <p:cNvGrpSpPr/>
          <p:nvPr/>
        </p:nvGrpSpPr>
        <p:grpSpPr>
          <a:xfrm>
            <a:off x="8337346" y="1798179"/>
            <a:ext cx="3034927" cy="962985"/>
            <a:chOff x="7174424" y="1401232"/>
            <a:chExt cx="2276195" cy="722240"/>
          </a:xfrm>
        </p:grpSpPr>
        <p:sp>
          <p:nvSpPr>
            <p:cNvPr id="31" name="TextBox 52"/>
            <p:cNvSpPr txBox="1"/>
            <p:nvPr/>
          </p:nvSpPr>
          <p:spPr>
            <a:xfrm>
              <a:off x="7174424" y="1600395"/>
              <a:ext cx="2276195" cy="523077"/>
            </a:xfrm>
            <a:prstGeom prst="rect">
              <a:avLst/>
            </a:prstGeom>
            <a:noFill/>
          </p:spPr>
          <p:txBody>
            <a:bodyPr wrap="square" lIns="0" tIns="0" rIns="0" bIns="0" rtlCol="0">
              <a:spAutoFit/>
            </a:bodyPr>
            <a:lstStyle/>
            <a:p>
              <a:pPr defTabSz="1219200">
                <a:spcBef>
                  <a:spcPct val="20000"/>
                </a:spcBef>
                <a:defRPr/>
              </a:pPr>
              <a:r>
                <a:rPr lang="zh-CN" altLang="en-US" sz="1335">
                  <a:latin typeface="微软雅黑" panose="020B0503020204020204" pitchFamily="34" charset="-122"/>
                  <a:ea typeface="微软雅黑" panose="020B0503020204020204" pitchFamily="34" charset="-122"/>
                </a:rPr>
                <a:t>单击可编辑内容单击可编辑内容</a:t>
              </a:r>
              <a:endParaRPr lang="en-US" altLang="zh-CN" sz="1335">
                <a:latin typeface="微软雅黑" panose="020B0503020204020204" pitchFamily="34" charset="-122"/>
                <a:ea typeface="微软雅黑" panose="020B0503020204020204" pitchFamily="34" charset="-122"/>
              </a:endParaRPr>
            </a:p>
            <a:p>
              <a:pPr defTabSz="1219200">
                <a:spcBef>
                  <a:spcPct val="20000"/>
                </a:spcBef>
                <a:defRPr/>
              </a:pPr>
              <a:r>
                <a:rPr lang="zh-CN" altLang="en-US" sz="1335">
                  <a:latin typeface="微软雅黑" panose="020B0503020204020204" pitchFamily="34" charset="-122"/>
                  <a:ea typeface="微软雅黑" panose="020B0503020204020204" pitchFamily="34" charset="-122"/>
                </a:rPr>
                <a:t>单击可编辑内容单击可编辑内容</a:t>
              </a:r>
              <a:endParaRPr lang="en-US" altLang="zh-CN" sz="1335">
                <a:latin typeface="微软雅黑" panose="020B0503020204020204" pitchFamily="34" charset="-122"/>
                <a:ea typeface="微软雅黑" panose="020B0503020204020204" pitchFamily="34" charset="-122"/>
              </a:endParaRPr>
            </a:p>
            <a:p>
              <a:pPr defTabSz="1219200">
                <a:spcBef>
                  <a:spcPct val="20000"/>
                </a:spcBef>
                <a:defRPr/>
              </a:pPr>
              <a:r>
                <a:rPr lang="zh-CN" altLang="en-US" sz="1335">
                  <a:latin typeface="微软雅黑" panose="020B0503020204020204" pitchFamily="34" charset="-122"/>
                  <a:ea typeface="微软雅黑" panose="020B0503020204020204" pitchFamily="34" charset="-122"/>
                </a:rPr>
                <a:t>单击可编辑内容单击可编辑内容</a:t>
              </a:r>
              <a:endParaRPr lang="en-US" sz="1335">
                <a:latin typeface="微软雅黑" panose="020B0503020204020204" pitchFamily="34" charset="-122"/>
                <a:ea typeface="微软雅黑" panose="020B0503020204020204" pitchFamily="34" charset="-122"/>
              </a:endParaRPr>
            </a:p>
          </p:txBody>
        </p:sp>
        <p:sp>
          <p:nvSpPr>
            <p:cNvPr id="32" name="Rectangle 53"/>
            <p:cNvSpPr/>
            <p:nvPr/>
          </p:nvSpPr>
          <p:spPr>
            <a:xfrm>
              <a:off x="7174424" y="1401232"/>
              <a:ext cx="1074814" cy="215493"/>
            </a:xfrm>
            <a:prstGeom prst="rect">
              <a:avLst/>
            </a:prstGeom>
          </p:spPr>
          <p:txBody>
            <a:bodyPr wrap="none" lIns="0" tIns="0" rIns="0" bIns="0">
              <a:spAutoFit/>
            </a:bodyPr>
            <a:lstStyle/>
            <a:p>
              <a:r>
                <a:rPr lang="zh-CN" altLang="en-US" sz="1865" b="1">
                  <a:solidFill>
                    <a:schemeClr val="accent3"/>
                  </a:solidFill>
                  <a:latin typeface="微软雅黑" panose="020B0503020204020204" pitchFamily="34" charset="-122"/>
                  <a:ea typeface="微软雅黑" panose="020B0503020204020204" pitchFamily="34" charset="-122"/>
                </a:rPr>
                <a:t>单击编辑标题</a:t>
              </a:r>
              <a:endParaRPr lang="en-US" sz="1865" b="1">
                <a:solidFill>
                  <a:schemeClr val="accent3"/>
                </a:solidFill>
                <a:latin typeface="微软雅黑" panose="020B0503020204020204" pitchFamily="34" charset="-122"/>
                <a:ea typeface="微软雅黑" panose="020B0503020204020204" pitchFamily="34" charset="-122"/>
              </a:endParaRPr>
            </a:p>
          </p:txBody>
        </p:sp>
      </p:grpSp>
      <p:grpSp>
        <p:nvGrpSpPr>
          <p:cNvPr id="33" name="Group 56"/>
          <p:cNvGrpSpPr/>
          <p:nvPr/>
        </p:nvGrpSpPr>
        <p:grpSpPr>
          <a:xfrm>
            <a:off x="833647" y="1772240"/>
            <a:ext cx="3034928" cy="988927"/>
            <a:chOff x="-296510" y="1392685"/>
            <a:chExt cx="2276196" cy="741696"/>
          </a:xfrm>
        </p:grpSpPr>
        <p:sp>
          <p:nvSpPr>
            <p:cNvPr id="34" name="TextBox 55"/>
            <p:cNvSpPr txBox="1"/>
            <p:nvPr/>
          </p:nvSpPr>
          <p:spPr>
            <a:xfrm>
              <a:off x="-296510" y="1611304"/>
              <a:ext cx="2276196" cy="523077"/>
            </a:xfrm>
            <a:prstGeom prst="rect">
              <a:avLst/>
            </a:prstGeom>
            <a:noFill/>
          </p:spPr>
          <p:txBody>
            <a:bodyPr wrap="square" lIns="0" tIns="0" rIns="0" bIns="0" rtlCol="0">
              <a:spAutoFit/>
            </a:bodyPr>
            <a:lstStyle/>
            <a:p>
              <a:pPr algn="r" defTabSz="1219200">
                <a:spcBef>
                  <a:spcPct val="20000"/>
                </a:spcBef>
                <a:defRPr/>
              </a:pPr>
              <a:r>
                <a:rPr lang="zh-CN" altLang="en-US" sz="1335">
                  <a:latin typeface="微软雅黑" panose="020B0503020204020204" pitchFamily="34" charset="-122"/>
                  <a:ea typeface="微软雅黑" panose="020B0503020204020204" pitchFamily="34" charset="-122"/>
                </a:rPr>
                <a:t>单击可编辑内容单击可编辑内容</a:t>
              </a:r>
              <a:endParaRPr lang="en-US" altLang="zh-CN" sz="1335">
                <a:latin typeface="微软雅黑" panose="020B0503020204020204" pitchFamily="34" charset="-122"/>
                <a:ea typeface="微软雅黑" panose="020B0503020204020204" pitchFamily="34" charset="-122"/>
              </a:endParaRPr>
            </a:p>
            <a:p>
              <a:pPr algn="r" defTabSz="1219200">
                <a:spcBef>
                  <a:spcPct val="20000"/>
                </a:spcBef>
                <a:defRPr/>
              </a:pPr>
              <a:r>
                <a:rPr lang="zh-CN" altLang="en-US" sz="1335">
                  <a:latin typeface="微软雅黑" panose="020B0503020204020204" pitchFamily="34" charset="-122"/>
                  <a:ea typeface="微软雅黑" panose="020B0503020204020204" pitchFamily="34" charset="-122"/>
                </a:rPr>
                <a:t>单击可编辑内容单击可编辑内容</a:t>
              </a:r>
              <a:endParaRPr lang="en-US" altLang="zh-CN" sz="1335">
                <a:latin typeface="微软雅黑" panose="020B0503020204020204" pitchFamily="34" charset="-122"/>
                <a:ea typeface="微软雅黑" panose="020B0503020204020204" pitchFamily="34" charset="-122"/>
              </a:endParaRPr>
            </a:p>
            <a:p>
              <a:pPr algn="r" defTabSz="1219200">
                <a:spcBef>
                  <a:spcPct val="20000"/>
                </a:spcBef>
                <a:defRPr/>
              </a:pPr>
              <a:r>
                <a:rPr lang="zh-CN" altLang="en-US" sz="1335">
                  <a:latin typeface="微软雅黑" panose="020B0503020204020204" pitchFamily="34" charset="-122"/>
                  <a:ea typeface="微软雅黑" panose="020B0503020204020204" pitchFamily="34" charset="-122"/>
                </a:rPr>
                <a:t>单击可编辑内容单击可编辑内容</a:t>
              </a:r>
              <a:endParaRPr lang="en-US" sz="1335">
                <a:latin typeface="微软雅黑" panose="020B0503020204020204" pitchFamily="34" charset="-122"/>
                <a:ea typeface="微软雅黑" panose="020B0503020204020204" pitchFamily="34" charset="-122"/>
              </a:endParaRPr>
            </a:p>
          </p:txBody>
        </p:sp>
        <p:sp>
          <p:nvSpPr>
            <p:cNvPr id="35" name="Rectangle 56"/>
            <p:cNvSpPr/>
            <p:nvPr/>
          </p:nvSpPr>
          <p:spPr>
            <a:xfrm>
              <a:off x="904872" y="1392685"/>
              <a:ext cx="1074814" cy="215492"/>
            </a:xfrm>
            <a:prstGeom prst="rect">
              <a:avLst/>
            </a:prstGeom>
          </p:spPr>
          <p:txBody>
            <a:bodyPr wrap="none" lIns="0" tIns="0" rIns="0" bIns="0">
              <a:spAutoFit/>
            </a:bodyPr>
            <a:lstStyle/>
            <a:p>
              <a:pPr algn="r"/>
              <a:r>
                <a:rPr lang="zh-CN" altLang="en-US" sz="1865" b="1">
                  <a:solidFill>
                    <a:schemeClr val="accent2"/>
                  </a:solidFill>
                  <a:latin typeface="微软雅黑" panose="020B0503020204020204" pitchFamily="34" charset="-122"/>
                  <a:ea typeface="微软雅黑" panose="020B0503020204020204" pitchFamily="34" charset="-122"/>
                </a:rPr>
                <a:t>单击编辑标题</a:t>
              </a:r>
              <a:endParaRPr lang="en-US" sz="1865" b="1">
                <a:solidFill>
                  <a:schemeClr val="accent2"/>
                </a:solidFill>
                <a:latin typeface="微软雅黑" panose="020B0503020204020204" pitchFamily="34" charset="-122"/>
                <a:ea typeface="微软雅黑" panose="020B0503020204020204" pitchFamily="34" charset="-122"/>
              </a:endParaRPr>
            </a:p>
          </p:txBody>
        </p:sp>
      </p:grpSp>
      <p:grpSp>
        <p:nvGrpSpPr>
          <p:cNvPr id="36" name="Group 56"/>
          <p:cNvGrpSpPr/>
          <p:nvPr/>
        </p:nvGrpSpPr>
        <p:grpSpPr>
          <a:xfrm>
            <a:off x="795548" y="5294192"/>
            <a:ext cx="3034928" cy="975956"/>
            <a:chOff x="-296510" y="1402413"/>
            <a:chExt cx="2276196" cy="731968"/>
          </a:xfrm>
        </p:grpSpPr>
        <p:sp>
          <p:nvSpPr>
            <p:cNvPr id="37" name="TextBox 58"/>
            <p:cNvSpPr txBox="1"/>
            <p:nvPr/>
          </p:nvSpPr>
          <p:spPr>
            <a:xfrm>
              <a:off x="-296510" y="1611304"/>
              <a:ext cx="2276196" cy="523077"/>
            </a:xfrm>
            <a:prstGeom prst="rect">
              <a:avLst/>
            </a:prstGeom>
            <a:noFill/>
          </p:spPr>
          <p:txBody>
            <a:bodyPr wrap="square" lIns="0" tIns="0" rIns="0" bIns="0" rtlCol="0">
              <a:spAutoFit/>
            </a:bodyPr>
            <a:lstStyle/>
            <a:p>
              <a:pPr algn="r" defTabSz="1219200">
                <a:spcBef>
                  <a:spcPct val="20000"/>
                </a:spcBef>
                <a:defRPr/>
              </a:pPr>
              <a:r>
                <a:rPr lang="zh-CN" altLang="en-US" sz="1335">
                  <a:latin typeface="微软雅黑" panose="020B0503020204020204" pitchFamily="34" charset="-122"/>
                  <a:ea typeface="微软雅黑" panose="020B0503020204020204" pitchFamily="34" charset="-122"/>
                </a:rPr>
                <a:t>单击可编辑内容单击可编辑内容</a:t>
              </a:r>
              <a:endParaRPr lang="en-US" altLang="zh-CN" sz="1335">
                <a:latin typeface="微软雅黑" panose="020B0503020204020204" pitchFamily="34" charset="-122"/>
                <a:ea typeface="微软雅黑" panose="020B0503020204020204" pitchFamily="34" charset="-122"/>
              </a:endParaRPr>
            </a:p>
            <a:p>
              <a:pPr algn="r" defTabSz="1219200">
                <a:spcBef>
                  <a:spcPct val="20000"/>
                </a:spcBef>
                <a:defRPr/>
              </a:pPr>
              <a:r>
                <a:rPr lang="zh-CN" altLang="en-US" sz="1335">
                  <a:latin typeface="微软雅黑" panose="020B0503020204020204" pitchFamily="34" charset="-122"/>
                  <a:ea typeface="微软雅黑" panose="020B0503020204020204" pitchFamily="34" charset="-122"/>
                </a:rPr>
                <a:t>单击可编辑内容单击可编辑内容</a:t>
              </a:r>
              <a:endParaRPr lang="en-US" altLang="zh-CN" sz="1335">
                <a:latin typeface="微软雅黑" panose="020B0503020204020204" pitchFamily="34" charset="-122"/>
                <a:ea typeface="微软雅黑" panose="020B0503020204020204" pitchFamily="34" charset="-122"/>
              </a:endParaRPr>
            </a:p>
            <a:p>
              <a:pPr algn="r" defTabSz="1219200">
                <a:spcBef>
                  <a:spcPct val="20000"/>
                </a:spcBef>
                <a:defRPr/>
              </a:pPr>
              <a:r>
                <a:rPr lang="zh-CN" altLang="en-US" sz="1335">
                  <a:latin typeface="微软雅黑" panose="020B0503020204020204" pitchFamily="34" charset="-122"/>
                  <a:ea typeface="微软雅黑" panose="020B0503020204020204" pitchFamily="34" charset="-122"/>
                </a:rPr>
                <a:t>单击可编辑内容单击可编辑内容</a:t>
              </a:r>
              <a:endParaRPr lang="en-US" sz="1335">
                <a:latin typeface="微软雅黑" panose="020B0503020204020204" pitchFamily="34" charset="-122"/>
                <a:ea typeface="微软雅黑" panose="020B0503020204020204" pitchFamily="34" charset="-122"/>
              </a:endParaRPr>
            </a:p>
          </p:txBody>
        </p:sp>
        <p:sp>
          <p:nvSpPr>
            <p:cNvPr id="38" name="Rectangle 59"/>
            <p:cNvSpPr/>
            <p:nvPr/>
          </p:nvSpPr>
          <p:spPr>
            <a:xfrm>
              <a:off x="904872" y="1402413"/>
              <a:ext cx="1074814" cy="215493"/>
            </a:xfrm>
            <a:prstGeom prst="rect">
              <a:avLst/>
            </a:prstGeom>
          </p:spPr>
          <p:txBody>
            <a:bodyPr wrap="none" lIns="0" tIns="0" rIns="0" bIns="0">
              <a:spAutoFit/>
            </a:bodyPr>
            <a:lstStyle/>
            <a:p>
              <a:pPr algn="r"/>
              <a:r>
                <a:rPr lang="zh-CN" altLang="en-US" sz="1865" b="1">
                  <a:solidFill>
                    <a:schemeClr val="accent1"/>
                  </a:solidFill>
                  <a:latin typeface="微软雅黑" panose="020B0503020204020204" pitchFamily="34" charset="-122"/>
                  <a:ea typeface="微软雅黑" panose="020B0503020204020204" pitchFamily="34" charset="-122"/>
                </a:rPr>
                <a:t>单击编辑标题</a:t>
              </a:r>
              <a:endParaRPr lang="en-US" sz="1865" b="1">
                <a:solidFill>
                  <a:schemeClr val="accent1"/>
                </a:solidFill>
                <a:latin typeface="微软雅黑" panose="020B0503020204020204" pitchFamily="34" charset="-122"/>
                <a:ea typeface="微软雅黑" panose="020B0503020204020204" pitchFamily="34" charset="-122"/>
              </a:endParaRPr>
            </a:p>
          </p:txBody>
        </p:sp>
      </p:grpSp>
      <p:sp>
        <p:nvSpPr>
          <p:cNvPr id="39" name="Freeform 101"/>
          <p:cNvSpPr>
            <a:spLocks noEditPoints="1"/>
          </p:cNvSpPr>
          <p:nvPr/>
        </p:nvSpPr>
        <p:spPr bwMode="auto">
          <a:xfrm>
            <a:off x="4667470" y="2503231"/>
            <a:ext cx="561268" cy="51926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2">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40" name="Freeform 24"/>
          <p:cNvSpPr>
            <a:spLocks noEditPoints="1"/>
          </p:cNvSpPr>
          <p:nvPr/>
        </p:nvSpPr>
        <p:spPr bwMode="auto">
          <a:xfrm>
            <a:off x="6939008" y="5174774"/>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41" name="Freeform 138"/>
          <p:cNvSpPr>
            <a:spLocks noEditPoints="1"/>
          </p:cNvSpPr>
          <p:nvPr/>
        </p:nvSpPr>
        <p:spPr bwMode="auto">
          <a:xfrm>
            <a:off x="7259045" y="2795290"/>
            <a:ext cx="473401" cy="367823"/>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42" name="Freeform 248"/>
          <p:cNvSpPr>
            <a:spLocks noEditPoints="1"/>
          </p:cNvSpPr>
          <p:nvPr/>
        </p:nvSpPr>
        <p:spPr bwMode="auto">
          <a:xfrm>
            <a:off x="4493491" y="4814404"/>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43" name="Freeform 9"/>
          <p:cNvSpPr/>
          <p:nvPr/>
        </p:nvSpPr>
        <p:spPr bwMode="auto">
          <a:xfrm>
            <a:off x="3606801" y="3207233"/>
            <a:ext cx="1568452"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a typeface="微软雅黑" panose="020B0503020204020204" pitchFamily="34" charset="-122"/>
            </a:endParaRPr>
          </a:p>
        </p:txBody>
      </p:sp>
      <p:sp>
        <p:nvSpPr>
          <p:cNvPr id="44" name="Text Placeholder 3"/>
          <p:cNvSpPr txBox="1"/>
          <p:nvPr/>
        </p:nvSpPr>
        <p:spPr>
          <a:xfrm>
            <a:off x="4117358" y="3462513"/>
            <a:ext cx="589905"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3735">
                <a:solidFill>
                  <a:schemeClr val="bg1"/>
                </a:solidFill>
                <a:latin typeface="微软雅黑" panose="020B0503020204020204" pitchFamily="34" charset="-122"/>
                <a:ea typeface="微软雅黑" panose="020B0503020204020204" pitchFamily="34" charset="-122"/>
              </a:rPr>
              <a:t>01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18" presetClass="entr" presetSubtype="9"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trips(upLeft)">
                                      <p:cBhvr>
                                        <p:cTn id="21" dur="1000"/>
                                        <p:tgtEl>
                                          <p:spTgt spid="20"/>
                                        </p:tgtEl>
                                      </p:cBhvr>
                                    </p:animEffect>
                                  </p:childTnLst>
                                </p:cTn>
                              </p:par>
                            </p:childTnLst>
                          </p:cTn>
                        </p:par>
                        <p:par>
                          <p:cTn id="22" fill="hold">
                            <p:stCondLst>
                              <p:cond delay="2500"/>
                            </p:stCondLst>
                            <p:childTnLst>
                              <p:par>
                                <p:cTn id="23" presetID="18" presetClass="entr" presetSubtype="9"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strips(upLeft)">
                                      <p:cBhvr>
                                        <p:cTn id="25" dur="500"/>
                                        <p:tgtEl>
                                          <p:spTgt spid="4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childTnLst>
                          </p:cTn>
                        </p:par>
                        <p:par>
                          <p:cTn id="32" fill="hold">
                            <p:stCondLst>
                              <p:cond delay="3500"/>
                            </p:stCondLst>
                            <p:childTnLst>
                              <p:par>
                                <p:cTn id="33" presetID="18" presetClass="entr" presetSubtype="3"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trips(upRight)">
                                      <p:cBhvr>
                                        <p:cTn id="35" dur="1000"/>
                                        <p:tgtEl>
                                          <p:spTgt spid="23"/>
                                        </p:tgtEl>
                                      </p:cBhvr>
                                    </p:animEffect>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childTnLst>
                          </p:cTn>
                        </p:par>
                        <p:par>
                          <p:cTn id="42" fill="hold">
                            <p:stCondLst>
                              <p:cond delay="5000"/>
                            </p:stCondLst>
                            <p:childTnLst>
                              <p:par>
                                <p:cTn id="43" presetID="18" presetClass="entr" presetSubtype="6"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strips(downRight)">
                                      <p:cBhvr>
                                        <p:cTn id="45" dur="1000"/>
                                        <p:tgtEl>
                                          <p:spTgt spid="22"/>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par>
                          <p:cTn id="52" fill="hold">
                            <p:stCondLst>
                              <p:cond delay="6500"/>
                            </p:stCondLst>
                            <p:childTnLst>
                              <p:par>
                                <p:cTn id="53" presetID="18" presetClass="entr" presetSubtype="12"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strips(downLeft)">
                                      <p:cBhvr>
                                        <p:cTn id="55" dur="1000"/>
                                        <p:tgtEl>
                                          <p:spTgt spid="21"/>
                                        </p:tgtEl>
                                      </p:cBhvr>
                                    </p:animEffect>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53" presetClass="entr" presetSubtype="16" fill="hold" grpId="0"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animEffect transition="in" filter="fade">
                                      <p:cBhvr>
                                        <p:cTn id="67" dur="500"/>
                                        <p:tgtEl>
                                          <p:spTgt spid="44"/>
                                        </p:tgtEl>
                                      </p:cBhvr>
                                    </p:animEffect>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ppt_w</p:attrName>
                                        </p:attrNameLst>
                                      </p:cBhvr>
                                      <p:tavLst>
                                        <p:tav tm="0">
                                          <p:val>
                                            <p:fltVal val="0"/>
                                          </p:val>
                                        </p:tav>
                                        <p:tav tm="100000">
                                          <p:val>
                                            <p:strVal val="#ppt_w"/>
                                          </p:val>
                                        </p:tav>
                                      </p:tavLst>
                                    </p:anim>
                                    <p:anim calcmode="lin" valueType="num">
                                      <p:cBhvr>
                                        <p:cTn id="72" dur="500" fill="hold"/>
                                        <p:tgtEl>
                                          <p:spTgt spid="24"/>
                                        </p:tgtEl>
                                        <p:attrNameLst>
                                          <p:attrName>ppt_h</p:attrName>
                                        </p:attrNameLst>
                                      </p:cBhvr>
                                      <p:tavLst>
                                        <p:tav tm="0">
                                          <p:val>
                                            <p:fltVal val="0"/>
                                          </p:val>
                                        </p:tav>
                                        <p:tav tm="100000">
                                          <p:val>
                                            <p:strVal val="#ppt_h"/>
                                          </p:val>
                                        </p:tav>
                                      </p:tavLst>
                                    </p:anim>
                                    <p:animEffect transition="in" filter="fade">
                                      <p:cBhvr>
                                        <p:cTn id="73" dur="500"/>
                                        <p:tgtEl>
                                          <p:spTgt spid="24"/>
                                        </p:tgtEl>
                                      </p:cBhvr>
                                    </p:animEffect>
                                  </p:childTnLst>
                                </p:cTn>
                              </p:par>
                            </p:childTnLst>
                          </p:cTn>
                        </p:par>
                        <p:par>
                          <p:cTn id="74" fill="hold">
                            <p:stCondLst>
                              <p:cond delay="9000"/>
                            </p:stCondLst>
                            <p:childTnLst>
                              <p:par>
                                <p:cTn id="75" presetID="53" presetClass="entr" presetSubtype="16"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p:cTn id="83" dur="500" fill="hold"/>
                                        <p:tgtEl>
                                          <p:spTgt spid="26"/>
                                        </p:tgtEl>
                                        <p:attrNameLst>
                                          <p:attrName>ppt_w</p:attrName>
                                        </p:attrNameLst>
                                      </p:cBhvr>
                                      <p:tavLst>
                                        <p:tav tm="0">
                                          <p:val>
                                            <p:fltVal val="0"/>
                                          </p:val>
                                        </p:tav>
                                        <p:tav tm="100000">
                                          <p:val>
                                            <p:strVal val="#ppt_w"/>
                                          </p:val>
                                        </p:tav>
                                      </p:tavLst>
                                    </p:anim>
                                    <p:anim calcmode="lin" valueType="num">
                                      <p:cBhvr>
                                        <p:cTn id="84" dur="500" fill="hold"/>
                                        <p:tgtEl>
                                          <p:spTgt spid="26"/>
                                        </p:tgtEl>
                                        <p:attrNameLst>
                                          <p:attrName>ppt_h</p:attrName>
                                        </p:attrNameLst>
                                      </p:cBhvr>
                                      <p:tavLst>
                                        <p:tav tm="0">
                                          <p:val>
                                            <p:fltVal val="0"/>
                                          </p:val>
                                        </p:tav>
                                        <p:tav tm="100000">
                                          <p:val>
                                            <p:strVal val="#ppt_h"/>
                                          </p:val>
                                        </p:tav>
                                      </p:tavLst>
                                    </p:anim>
                                    <p:animEffect transition="in" filter="fade">
                                      <p:cBhvr>
                                        <p:cTn id="85" dur="500"/>
                                        <p:tgtEl>
                                          <p:spTgt spid="26"/>
                                        </p:tgtEl>
                                      </p:cBhvr>
                                    </p:animEffect>
                                  </p:childTnLst>
                                </p:cTn>
                              </p:par>
                            </p:childTnLst>
                          </p:cTn>
                        </p:par>
                        <p:par>
                          <p:cTn id="86" fill="hold">
                            <p:stCondLst>
                              <p:cond delay="10000"/>
                            </p:stCondLst>
                            <p:childTnLst>
                              <p:par>
                                <p:cTn id="87" presetID="18" presetClass="entr" presetSubtype="12"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strips(downLeft)">
                                      <p:cBhvr>
                                        <p:cTn id="89" dur="500"/>
                                        <p:tgtEl>
                                          <p:spTgt spid="14"/>
                                        </p:tgtEl>
                                      </p:cBhvr>
                                    </p:animEffect>
                                  </p:childTnLst>
                                </p:cTn>
                              </p:par>
                              <p:par>
                                <p:cTn id="90" presetID="2" presetClass="entr" presetSubtype="8" accel="50000" decel="50000" fill="hold" nodeType="withEffect">
                                  <p:stCondLst>
                                    <p:cond delay="0"/>
                                  </p:stCondLst>
                                  <p:childTnLst>
                                    <p:set>
                                      <p:cBhvr>
                                        <p:cTn id="91" dur="1" fill="hold">
                                          <p:stCondLst>
                                            <p:cond delay="0"/>
                                          </p:stCondLst>
                                        </p:cTn>
                                        <p:tgtEl>
                                          <p:spTgt spid="36"/>
                                        </p:tgtEl>
                                        <p:attrNameLst>
                                          <p:attrName>style.visibility</p:attrName>
                                        </p:attrNameLst>
                                      </p:cBhvr>
                                      <p:to>
                                        <p:strVal val="visible"/>
                                      </p:to>
                                    </p:set>
                                    <p:anim calcmode="lin" valueType="num">
                                      <p:cBhvr additive="base">
                                        <p:cTn id="92" dur="500" fill="hold"/>
                                        <p:tgtEl>
                                          <p:spTgt spid="36"/>
                                        </p:tgtEl>
                                        <p:attrNameLst>
                                          <p:attrName>ppt_x</p:attrName>
                                        </p:attrNameLst>
                                      </p:cBhvr>
                                      <p:tavLst>
                                        <p:tav tm="0">
                                          <p:val>
                                            <p:strVal val="0-#ppt_w/2"/>
                                          </p:val>
                                        </p:tav>
                                        <p:tav tm="100000">
                                          <p:val>
                                            <p:strVal val="#ppt_x"/>
                                          </p:val>
                                        </p:tav>
                                      </p:tavLst>
                                    </p:anim>
                                    <p:anim calcmode="lin" valueType="num">
                                      <p:cBhvr additive="base">
                                        <p:cTn id="93" dur="500" fill="hold"/>
                                        <p:tgtEl>
                                          <p:spTgt spid="36"/>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18" presetClass="entr" presetSubtype="12" fill="hold" nodeType="after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strips(downLeft)">
                                      <p:cBhvr>
                                        <p:cTn id="97" dur="500"/>
                                        <p:tgtEl>
                                          <p:spTgt spid="7"/>
                                        </p:tgtEl>
                                      </p:cBhvr>
                                    </p:animEffect>
                                  </p:childTnLst>
                                </p:cTn>
                              </p:par>
                              <p:par>
                                <p:cTn id="98" presetID="2" presetClass="entr" presetSubtype="8" accel="50000" decel="50000" fill="hold" nodeType="withEffect">
                                  <p:stCondLst>
                                    <p:cond delay="0"/>
                                  </p:stCondLst>
                                  <p:childTnLst>
                                    <p:set>
                                      <p:cBhvr>
                                        <p:cTn id="99" dur="1" fill="hold">
                                          <p:stCondLst>
                                            <p:cond delay="0"/>
                                          </p:stCondLst>
                                        </p:cTn>
                                        <p:tgtEl>
                                          <p:spTgt spid="33"/>
                                        </p:tgtEl>
                                        <p:attrNameLst>
                                          <p:attrName>style.visibility</p:attrName>
                                        </p:attrNameLst>
                                      </p:cBhvr>
                                      <p:to>
                                        <p:strVal val="visible"/>
                                      </p:to>
                                    </p:set>
                                    <p:anim calcmode="lin" valueType="num">
                                      <p:cBhvr additive="base">
                                        <p:cTn id="100" dur="500" fill="hold"/>
                                        <p:tgtEl>
                                          <p:spTgt spid="33"/>
                                        </p:tgtEl>
                                        <p:attrNameLst>
                                          <p:attrName>ppt_x</p:attrName>
                                        </p:attrNameLst>
                                      </p:cBhvr>
                                      <p:tavLst>
                                        <p:tav tm="0">
                                          <p:val>
                                            <p:strVal val="0-#ppt_w/2"/>
                                          </p:val>
                                        </p:tav>
                                        <p:tav tm="100000">
                                          <p:val>
                                            <p:strVal val="#ppt_x"/>
                                          </p:val>
                                        </p:tav>
                                      </p:tavLst>
                                    </p:anim>
                                    <p:anim calcmode="lin" valueType="num">
                                      <p:cBhvr additive="base">
                                        <p:cTn id="101" dur="500" fill="hold"/>
                                        <p:tgtEl>
                                          <p:spTgt spid="33"/>
                                        </p:tgtEl>
                                        <p:attrNameLst>
                                          <p:attrName>ppt_y</p:attrName>
                                        </p:attrNameLst>
                                      </p:cBhvr>
                                      <p:tavLst>
                                        <p:tav tm="0">
                                          <p:val>
                                            <p:strVal val="#ppt_y"/>
                                          </p:val>
                                        </p:tav>
                                        <p:tav tm="100000">
                                          <p:val>
                                            <p:strVal val="#ppt_y"/>
                                          </p:val>
                                        </p:tav>
                                      </p:tavLst>
                                    </p:anim>
                                  </p:childTnLst>
                                </p:cTn>
                              </p:par>
                            </p:childTnLst>
                          </p:cTn>
                        </p:par>
                        <p:par>
                          <p:cTn id="102" fill="hold">
                            <p:stCondLst>
                              <p:cond delay="11000"/>
                            </p:stCondLst>
                            <p:childTnLst>
                              <p:par>
                                <p:cTn id="103" presetID="18" presetClass="entr" presetSubtype="6" fill="hold" nodeType="after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strips(downRight)">
                                      <p:cBhvr>
                                        <p:cTn id="105" dur="500"/>
                                        <p:tgtEl>
                                          <p:spTgt spid="10"/>
                                        </p:tgtEl>
                                      </p:cBhvr>
                                    </p:animEffect>
                                  </p:childTnLst>
                                </p:cTn>
                              </p:par>
                              <p:par>
                                <p:cTn id="106" presetID="2" presetClass="entr" presetSubtype="2" accel="50000" decel="50000" fill="hold" nodeType="withEffect">
                                  <p:stCondLst>
                                    <p:cond delay="0"/>
                                  </p:stCondLst>
                                  <p:childTnLst>
                                    <p:set>
                                      <p:cBhvr>
                                        <p:cTn id="107" dur="1" fill="hold">
                                          <p:stCondLst>
                                            <p:cond delay="0"/>
                                          </p:stCondLst>
                                        </p:cTn>
                                        <p:tgtEl>
                                          <p:spTgt spid="30"/>
                                        </p:tgtEl>
                                        <p:attrNameLst>
                                          <p:attrName>style.visibility</p:attrName>
                                        </p:attrNameLst>
                                      </p:cBhvr>
                                      <p:to>
                                        <p:strVal val="visible"/>
                                      </p:to>
                                    </p:set>
                                    <p:anim calcmode="lin" valueType="num">
                                      <p:cBhvr additive="base">
                                        <p:cTn id="108" dur="500" fill="hold"/>
                                        <p:tgtEl>
                                          <p:spTgt spid="30"/>
                                        </p:tgtEl>
                                        <p:attrNameLst>
                                          <p:attrName>ppt_x</p:attrName>
                                        </p:attrNameLst>
                                      </p:cBhvr>
                                      <p:tavLst>
                                        <p:tav tm="0">
                                          <p:val>
                                            <p:strVal val="1+#ppt_w/2"/>
                                          </p:val>
                                        </p:tav>
                                        <p:tav tm="100000">
                                          <p:val>
                                            <p:strVal val="#ppt_x"/>
                                          </p:val>
                                        </p:tav>
                                      </p:tavLst>
                                    </p:anim>
                                    <p:anim calcmode="lin" valueType="num">
                                      <p:cBhvr additive="base">
                                        <p:cTn id="109" dur="500" fill="hold"/>
                                        <p:tgtEl>
                                          <p:spTgt spid="30"/>
                                        </p:tgtEl>
                                        <p:attrNameLst>
                                          <p:attrName>ppt_y</p:attrName>
                                        </p:attrNameLst>
                                      </p:cBhvr>
                                      <p:tavLst>
                                        <p:tav tm="0">
                                          <p:val>
                                            <p:strVal val="#ppt_y"/>
                                          </p:val>
                                        </p:tav>
                                        <p:tav tm="100000">
                                          <p:val>
                                            <p:strVal val="#ppt_y"/>
                                          </p:val>
                                        </p:tav>
                                      </p:tavLst>
                                    </p:anim>
                                  </p:childTnLst>
                                </p:cTn>
                              </p:par>
                            </p:childTnLst>
                          </p:cTn>
                        </p:par>
                        <p:par>
                          <p:cTn id="110" fill="hold">
                            <p:stCondLst>
                              <p:cond delay="11500"/>
                            </p:stCondLst>
                            <p:childTnLst>
                              <p:par>
                                <p:cTn id="111" presetID="18" presetClass="entr" presetSubtype="3" fill="hold" nodeType="after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strips(upRight)">
                                      <p:cBhvr>
                                        <p:cTn id="113" dur="500"/>
                                        <p:tgtEl>
                                          <p:spTgt spid="17"/>
                                        </p:tgtEl>
                                      </p:cBhvr>
                                    </p:animEffect>
                                  </p:childTnLst>
                                </p:cTn>
                              </p:par>
                              <p:par>
                                <p:cTn id="114" presetID="2" presetClass="entr" presetSubtype="2" accel="50000" decel="50000" fill="hold" nodeType="with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additive="base">
                                        <p:cTn id="116" dur="500" fill="hold"/>
                                        <p:tgtEl>
                                          <p:spTgt spid="27"/>
                                        </p:tgtEl>
                                        <p:attrNameLst>
                                          <p:attrName>ppt_x</p:attrName>
                                        </p:attrNameLst>
                                      </p:cBhvr>
                                      <p:tavLst>
                                        <p:tav tm="0">
                                          <p:val>
                                            <p:strVal val="1+#ppt_w/2"/>
                                          </p:val>
                                        </p:tav>
                                        <p:tav tm="100000">
                                          <p:val>
                                            <p:strVal val="#ppt_x"/>
                                          </p:val>
                                        </p:tav>
                                      </p:tavLst>
                                    </p:anim>
                                    <p:anim calcmode="lin" valueType="num">
                                      <p:cBhvr additive="base">
                                        <p:cTn id="11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0" grpId="0" animBg="1"/>
      <p:bldP spid="21" grpId="0" animBg="1"/>
      <p:bldP spid="22" grpId="0" animBg="1"/>
      <p:bldP spid="23" grpId="0" animBg="1"/>
      <p:bldP spid="24" grpId="0"/>
      <p:bldP spid="25" grpId="0"/>
      <p:bldP spid="26" grpId="0"/>
      <p:bldP spid="39" grpId="0" animBg="1"/>
      <p:bldP spid="40" grpId="0" animBg="1"/>
      <p:bldP spid="41" grpId="0" animBg="1"/>
      <p:bldP spid="42" grpId="0" animBg="1"/>
      <p:bldP spid="43" grpId="0" animBg="1"/>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sp>
        <p:nvSpPr>
          <p:cNvPr id="7" name="Isosceles Triangle 91"/>
          <p:cNvSpPr/>
          <p:nvPr/>
        </p:nvSpPr>
        <p:spPr>
          <a:xfrm rot="3600000" flipH="1">
            <a:off x="7522422" y="3035220"/>
            <a:ext cx="462953" cy="39909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8" name="Donut 92"/>
          <p:cNvSpPr/>
          <p:nvPr/>
        </p:nvSpPr>
        <p:spPr>
          <a:xfrm flipH="1">
            <a:off x="6702351" y="2350071"/>
            <a:ext cx="1369319" cy="1369319"/>
          </a:xfrm>
          <a:prstGeom prst="donut">
            <a:avLst>
              <a:gd name="adj" fmla="val 19079"/>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微软雅黑" panose="020B0503020204020204" pitchFamily="34" charset="-122"/>
              <a:ea typeface="微软雅黑" panose="020B0503020204020204" pitchFamily="34" charset="-122"/>
            </a:endParaRPr>
          </a:p>
        </p:txBody>
      </p:sp>
      <p:grpSp>
        <p:nvGrpSpPr>
          <p:cNvPr id="9" name="Group 93"/>
          <p:cNvGrpSpPr/>
          <p:nvPr/>
        </p:nvGrpSpPr>
        <p:grpSpPr>
          <a:xfrm flipH="1">
            <a:off x="7465346" y="2717535"/>
            <a:ext cx="1671033" cy="423562"/>
            <a:chOff x="1793077" y="1463668"/>
            <a:chExt cx="1371600" cy="347664"/>
          </a:xfrm>
        </p:grpSpPr>
        <p:sp>
          <p:nvSpPr>
            <p:cNvPr id="10" name="Round Same Side Corner Rectangle 94"/>
            <p:cNvSpPr/>
            <p:nvPr/>
          </p:nvSpPr>
          <p:spPr>
            <a:xfrm rot="16200000">
              <a:off x="2305045" y="951700"/>
              <a:ext cx="347664" cy="13716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11" name="Text Placeholder 3"/>
            <p:cNvSpPr txBox="1"/>
            <p:nvPr/>
          </p:nvSpPr>
          <p:spPr>
            <a:xfrm>
              <a:off x="1844900" y="1495657"/>
              <a:ext cx="296046" cy="30315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accent4">
                      <a:lumMod val="75000"/>
                    </a:schemeClr>
                  </a:solidFill>
                  <a:latin typeface="微软雅黑" panose="020B0503020204020204" pitchFamily="34" charset="-122"/>
                  <a:ea typeface="微软雅黑" panose="020B0503020204020204" pitchFamily="34" charset="-122"/>
                </a:rPr>
                <a:t>02</a:t>
              </a:r>
            </a:p>
          </p:txBody>
        </p:sp>
        <p:sp>
          <p:nvSpPr>
            <p:cNvPr id="13" name="Text Placeholder 3"/>
            <p:cNvSpPr txBox="1"/>
            <p:nvPr/>
          </p:nvSpPr>
          <p:spPr>
            <a:xfrm>
              <a:off x="2241373" y="1485925"/>
              <a:ext cx="577619" cy="30315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bg1"/>
                  </a:solidFill>
                  <a:latin typeface="微软雅黑" panose="020B0503020204020204" pitchFamily="34" charset="-122"/>
                  <a:ea typeface="微软雅黑" panose="020B0503020204020204" pitchFamily="34" charset="-122"/>
                </a:rPr>
                <a:t>2011</a:t>
              </a:r>
            </a:p>
          </p:txBody>
        </p:sp>
      </p:grpSp>
      <p:sp>
        <p:nvSpPr>
          <p:cNvPr id="14" name="Isosceles Triangle 98"/>
          <p:cNvSpPr/>
          <p:nvPr/>
        </p:nvSpPr>
        <p:spPr>
          <a:xfrm rot="3600000" flipH="1">
            <a:off x="7573222" y="4890561"/>
            <a:ext cx="462953" cy="399099"/>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15" name="Donut 99"/>
          <p:cNvSpPr/>
          <p:nvPr/>
        </p:nvSpPr>
        <p:spPr>
          <a:xfrm flipH="1">
            <a:off x="6753151" y="4205413"/>
            <a:ext cx="1369319" cy="1369319"/>
          </a:xfrm>
          <a:prstGeom prst="donut">
            <a:avLst>
              <a:gd name="adj" fmla="val 19079"/>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微软雅黑" panose="020B0503020204020204" pitchFamily="34" charset="-122"/>
              <a:ea typeface="微软雅黑" panose="020B0503020204020204" pitchFamily="34" charset="-122"/>
            </a:endParaRPr>
          </a:p>
        </p:txBody>
      </p:sp>
      <p:grpSp>
        <p:nvGrpSpPr>
          <p:cNvPr id="16" name="Group 100"/>
          <p:cNvGrpSpPr/>
          <p:nvPr/>
        </p:nvGrpSpPr>
        <p:grpSpPr>
          <a:xfrm flipH="1">
            <a:off x="7516149" y="4576753"/>
            <a:ext cx="1671033" cy="423563"/>
            <a:chOff x="1793075" y="1466851"/>
            <a:chExt cx="1371600" cy="347664"/>
          </a:xfrm>
        </p:grpSpPr>
        <p:sp>
          <p:nvSpPr>
            <p:cNvPr id="17" name="Round Same Side Corner Rectangle 101"/>
            <p:cNvSpPr/>
            <p:nvPr/>
          </p:nvSpPr>
          <p:spPr>
            <a:xfrm rot="16200000">
              <a:off x="2305043" y="954883"/>
              <a:ext cx="347664" cy="1371600"/>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18" name="Text Placeholder 3"/>
            <p:cNvSpPr txBox="1"/>
            <p:nvPr/>
          </p:nvSpPr>
          <p:spPr>
            <a:xfrm>
              <a:off x="1844900" y="1489107"/>
              <a:ext cx="296046" cy="30315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accent5">
                      <a:lumMod val="50000"/>
                    </a:schemeClr>
                  </a:solidFill>
                  <a:latin typeface="微软雅黑" panose="020B0503020204020204" pitchFamily="34" charset="-122"/>
                  <a:ea typeface="微软雅黑" panose="020B0503020204020204" pitchFamily="34" charset="-122"/>
                </a:rPr>
                <a:t>04</a:t>
              </a:r>
            </a:p>
          </p:txBody>
        </p:sp>
        <p:sp>
          <p:nvSpPr>
            <p:cNvPr id="19" name="Text Placeholder 3"/>
            <p:cNvSpPr txBox="1"/>
            <p:nvPr/>
          </p:nvSpPr>
          <p:spPr>
            <a:xfrm>
              <a:off x="2241372" y="1489107"/>
              <a:ext cx="577619" cy="30315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bg1"/>
                  </a:solidFill>
                  <a:latin typeface="微软雅黑" panose="020B0503020204020204" pitchFamily="34" charset="-122"/>
                  <a:ea typeface="微软雅黑" panose="020B0503020204020204" pitchFamily="34" charset="-122"/>
                </a:rPr>
                <a:t>2014</a:t>
              </a:r>
            </a:p>
          </p:txBody>
        </p:sp>
      </p:grpSp>
      <p:cxnSp>
        <p:nvCxnSpPr>
          <p:cNvPr id="20" name="Straight Connector 108"/>
          <p:cNvCxnSpPr/>
          <p:nvPr/>
        </p:nvCxnSpPr>
        <p:spPr>
          <a:xfrm>
            <a:off x="5452671" y="2081660"/>
            <a:ext cx="1320800" cy="684659"/>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110"/>
          <p:cNvCxnSpPr/>
          <p:nvPr/>
        </p:nvCxnSpPr>
        <p:spPr>
          <a:xfrm rot="10800000" flipV="1">
            <a:off x="5452671" y="3303141"/>
            <a:ext cx="1320800" cy="68466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111"/>
          <p:cNvCxnSpPr/>
          <p:nvPr/>
        </p:nvCxnSpPr>
        <p:spPr>
          <a:xfrm rot="10800000" flipV="1">
            <a:off x="5452671" y="5058869"/>
            <a:ext cx="1320800" cy="68466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112"/>
          <p:cNvCxnSpPr/>
          <p:nvPr/>
        </p:nvCxnSpPr>
        <p:spPr>
          <a:xfrm>
            <a:off x="5452671" y="4038600"/>
            <a:ext cx="1320800" cy="684659"/>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Isosceles Triangle 114"/>
          <p:cNvSpPr/>
          <p:nvPr/>
        </p:nvSpPr>
        <p:spPr>
          <a:xfrm rot="18000000">
            <a:off x="4210286" y="2082149"/>
            <a:ext cx="462953" cy="399099"/>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25" name="Donut 115"/>
          <p:cNvSpPr/>
          <p:nvPr/>
        </p:nvSpPr>
        <p:spPr>
          <a:xfrm>
            <a:off x="4123993" y="1397001"/>
            <a:ext cx="1369319" cy="1369319"/>
          </a:xfrm>
          <a:prstGeom prst="donut">
            <a:avLst>
              <a:gd name="adj" fmla="val 19079"/>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微软雅黑" panose="020B0503020204020204" pitchFamily="34" charset="-122"/>
              <a:ea typeface="微软雅黑" panose="020B0503020204020204" pitchFamily="34" charset="-122"/>
            </a:endParaRPr>
          </a:p>
        </p:txBody>
      </p:sp>
      <p:grpSp>
        <p:nvGrpSpPr>
          <p:cNvPr id="26" name="Group 54"/>
          <p:cNvGrpSpPr/>
          <p:nvPr/>
        </p:nvGrpSpPr>
        <p:grpSpPr>
          <a:xfrm>
            <a:off x="3059285" y="1768341"/>
            <a:ext cx="1671033" cy="423563"/>
            <a:chOff x="1793078" y="1466850"/>
            <a:chExt cx="1371600" cy="347664"/>
          </a:xfrm>
        </p:grpSpPr>
        <p:sp>
          <p:nvSpPr>
            <p:cNvPr id="27" name="Round Same Side Corner Rectangle 117"/>
            <p:cNvSpPr/>
            <p:nvPr/>
          </p:nvSpPr>
          <p:spPr>
            <a:xfrm rot="16200000">
              <a:off x="2305046" y="954882"/>
              <a:ext cx="347664" cy="1371600"/>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28" name="Text Placeholder 3"/>
            <p:cNvSpPr txBox="1"/>
            <p:nvPr/>
          </p:nvSpPr>
          <p:spPr>
            <a:xfrm>
              <a:off x="1862959" y="1476032"/>
              <a:ext cx="281573" cy="30315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accent1">
                      <a:lumMod val="50000"/>
                    </a:schemeClr>
                  </a:solidFill>
                  <a:latin typeface="微软雅黑" panose="020B0503020204020204" pitchFamily="34" charset="-122"/>
                  <a:ea typeface="微软雅黑" panose="020B0503020204020204" pitchFamily="34" charset="-122"/>
                </a:rPr>
                <a:t>01</a:t>
              </a:r>
            </a:p>
          </p:txBody>
        </p:sp>
        <p:sp>
          <p:nvSpPr>
            <p:cNvPr id="29" name="Text Placeholder 3"/>
            <p:cNvSpPr txBox="1"/>
            <p:nvPr/>
          </p:nvSpPr>
          <p:spPr>
            <a:xfrm>
              <a:off x="2271126" y="1476032"/>
              <a:ext cx="563145" cy="30315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bg1"/>
                  </a:solidFill>
                  <a:latin typeface="微软雅黑" panose="020B0503020204020204" pitchFamily="34" charset="-122"/>
                  <a:ea typeface="微软雅黑" panose="020B0503020204020204" pitchFamily="34" charset="-122"/>
                </a:rPr>
                <a:t>2010</a:t>
              </a:r>
            </a:p>
          </p:txBody>
        </p:sp>
      </p:grpSp>
      <p:sp>
        <p:nvSpPr>
          <p:cNvPr id="30" name="Isosceles Triangle 121"/>
          <p:cNvSpPr/>
          <p:nvPr/>
        </p:nvSpPr>
        <p:spPr>
          <a:xfrm rot="18000000">
            <a:off x="4210286" y="3988291"/>
            <a:ext cx="462953" cy="39909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31" name="Donut 122"/>
          <p:cNvSpPr/>
          <p:nvPr/>
        </p:nvSpPr>
        <p:spPr>
          <a:xfrm>
            <a:off x="4123993" y="3303142"/>
            <a:ext cx="1369319" cy="1369319"/>
          </a:xfrm>
          <a:prstGeom prst="donut">
            <a:avLst>
              <a:gd name="adj" fmla="val 19079"/>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微软雅黑" panose="020B0503020204020204" pitchFamily="34" charset="-122"/>
              <a:ea typeface="微软雅黑" panose="020B0503020204020204" pitchFamily="34" charset="-122"/>
            </a:endParaRPr>
          </a:p>
        </p:txBody>
      </p:sp>
      <p:grpSp>
        <p:nvGrpSpPr>
          <p:cNvPr id="32" name="Group 79"/>
          <p:cNvGrpSpPr/>
          <p:nvPr/>
        </p:nvGrpSpPr>
        <p:grpSpPr>
          <a:xfrm>
            <a:off x="3059286" y="3674483"/>
            <a:ext cx="1671033" cy="423563"/>
            <a:chOff x="1793079" y="1466851"/>
            <a:chExt cx="1371600" cy="347664"/>
          </a:xfrm>
        </p:grpSpPr>
        <p:sp>
          <p:nvSpPr>
            <p:cNvPr id="33" name="Round Same Side Corner Rectangle 124"/>
            <p:cNvSpPr/>
            <p:nvPr/>
          </p:nvSpPr>
          <p:spPr>
            <a:xfrm rot="16200000">
              <a:off x="2305047" y="954883"/>
              <a:ext cx="347664" cy="137160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34" name="Text Placeholder 3"/>
            <p:cNvSpPr txBox="1"/>
            <p:nvPr/>
          </p:nvSpPr>
          <p:spPr>
            <a:xfrm>
              <a:off x="1866543" y="1489107"/>
              <a:ext cx="296046" cy="30315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accent2">
                      <a:lumMod val="50000"/>
                    </a:schemeClr>
                  </a:solidFill>
                  <a:latin typeface="微软雅黑" panose="020B0503020204020204" pitchFamily="34" charset="-122"/>
                  <a:ea typeface="微软雅黑" panose="020B0503020204020204" pitchFamily="34" charset="-122"/>
                </a:rPr>
                <a:t>03</a:t>
              </a:r>
            </a:p>
          </p:txBody>
        </p:sp>
        <p:sp>
          <p:nvSpPr>
            <p:cNvPr id="35" name="Text Placeholder 3"/>
            <p:cNvSpPr txBox="1"/>
            <p:nvPr/>
          </p:nvSpPr>
          <p:spPr>
            <a:xfrm>
              <a:off x="2286409" y="1489107"/>
              <a:ext cx="577619" cy="30315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bg1"/>
                  </a:solidFill>
                  <a:latin typeface="微软雅黑" panose="020B0503020204020204" pitchFamily="34" charset="-122"/>
                  <a:ea typeface="微软雅黑" panose="020B0503020204020204" pitchFamily="34" charset="-122"/>
                </a:rPr>
                <a:t>2012</a:t>
              </a:r>
            </a:p>
          </p:txBody>
        </p:sp>
      </p:grpSp>
      <p:sp>
        <p:nvSpPr>
          <p:cNvPr id="36" name="Isosceles Triangle 128"/>
          <p:cNvSpPr/>
          <p:nvPr/>
        </p:nvSpPr>
        <p:spPr>
          <a:xfrm rot="18000000">
            <a:off x="4210286" y="5894431"/>
            <a:ext cx="462953" cy="399099"/>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37" name="Donut 129"/>
          <p:cNvSpPr/>
          <p:nvPr/>
        </p:nvSpPr>
        <p:spPr>
          <a:xfrm>
            <a:off x="4123993" y="5209282"/>
            <a:ext cx="1369319" cy="1369319"/>
          </a:xfrm>
          <a:prstGeom prst="donut">
            <a:avLst>
              <a:gd name="adj" fmla="val 19079"/>
            </a:avLst>
          </a:prstGeom>
          <a:solidFill>
            <a:schemeClr val="tx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latin typeface="微软雅黑" panose="020B0503020204020204" pitchFamily="34" charset="-122"/>
              <a:ea typeface="微软雅黑" panose="020B0503020204020204" pitchFamily="34" charset="-122"/>
            </a:endParaRPr>
          </a:p>
        </p:txBody>
      </p:sp>
      <p:grpSp>
        <p:nvGrpSpPr>
          <p:cNvPr id="38" name="Group 86"/>
          <p:cNvGrpSpPr/>
          <p:nvPr/>
        </p:nvGrpSpPr>
        <p:grpSpPr>
          <a:xfrm>
            <a:off x="3059286" y="5580623"/>
            <a:ext cx="1671033" cy="423563"/>
            <a:chOff x="1793079" y="1466851"/>
            <a:chExt cx="1371600" cy="347664"/>
          </a:xfrm>
        </p:grpSpPr>
        <p:sp>
          <p:nvSpPr>
            <p:cNvPr id="39" name="Round Same Side Corner Rectangle 131"/>
            <p:cNvSpPr/>
            <p:nvPr/>
          </p:nvSpPr>
          <p:spPr>
            <a:xfrm rot="16200000">
              <a:off x="2305047" y="954883"/>
              <a:ext cx="347664" cy="13716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a typeface="微软雅黑" panose="020B0503020204020204" pitchFamily="34" charset="-122"/>
              </a:endParaRPr>
            </a:p>
          </p:txBody>
        </p:sp>
        <p:sp>
          <p:nvSpPr>
            <p:cNvPr id="40" name="Text Placeholder 3"/>
            <p:cNvSpPr txBox="1"/>
            <p:nvPr/>
          </p:nvSpPr>
          <p:spPr>
            <a:xfrm>
              <a:off x="1866543" y="1489107"/>
              <a:ext cx="296046" cy="30315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accent3">
                      <a:lumMod val="50000"/>
                    </a:schemeClr>
                  </a:solidFill>
                  <a:latin typeface="微软雅黑" panose="020B0503020204020204" pitchFamily="34" charset="-122"/>
                  <a:ea typeface="微软雅黑" panose="020B0503020204020204" pitchFamily="34" charset="-122"/>
                </a:rPr>
                <a:t>05</a:t>
              </a:r>
            </a:p>
          </p:txBody>
        </p:sp>
        <p:sp>
          <p:nvSpPr>
            <p:cNvPr id="41" name="Text Placeholder 3"/>
            <p:cNvSpPr txBox="1"/>
            <p:nvPr/>
          </p:nvSpPr>
          <p:spPr>
            <a:xfrm>
              <a:off x="2286409" y="1489107"/>
              <a:ext cx="577619" cy="30315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a:spcBef>
                  <a:spcPct val="20000"/>
                </a:spcBef>
                <a:defRPr/>
              </a:pPr>
              <a:r>
                <a:rPr lang="en-US" sz="2400">
                  <a:solidFill>
                    <a:schemeClr val="bg1"/>
                  </a:solidFill>
                  <a:latin typeface="微软雅黑" panose="020B0503020204020204" pitchFamily="34" charset="-122"/>
                  <a:ea typeface="微软雅黑" panose="020B0503020204020204" pitchFamily="34" charset="-122"/>
                </a:rPr>
                <a:t>2015</a:t>
              </a:r>
            </a:p>
          </p:txBody>
        </p:sp>
      </p:grpSp>
      <p:sp>
        <p:nvSpPr>
          <p:cNvPr id="42" name="Footer Text"/>
          <p:cNvSpPr txBox="1"/>
          <p:nvPr/>
        </p:nvSpPr>
        <p:spPr>
          <a:xfrm flipH="1">
            <a:off x="711201" y="1665863"/>
            <a:ext cx="2164052" cy="861583"/>
          </a:xfrm>
          <a:prstGeom prst="rect">
            <a:avLst/>
          </a:prstGeom>
          <a:noFill/>
        </p:spPr>
        <p:txBody>
          <a:bodyPr wrap="square" lIns="0" tIns="0" rIns="0" bIns="0" rtlCol="0">
            <a:spAutoFit/>
          </a:bodyPr>
          <a:lstStyle/>
          <a:p>
            <a:pPr algn="r"/>
            <a:r>
              <a:rPr lang="zh-CN" altLang="en-US" sz="1600" b="1">
                <a:solidFill>
                  <a:schemeClr val="accent1"/>
                </a:solidFill>
                <a:latin typeface="微软雅黑" panose="020B0503020204020204" pitchFamily="34" charset="-122"/>
                <a:ea typeface="微软雅黑" panose="020B0503020204020204" pitchFamily="34" charset="-122"/>
              </a:rPr>
              <a:t>单击编辑标题</a:t>
            </a:r>
            <a:br>
              <a:rPr lang="en-US" sz="1600">
                <a:solidFill>
                  <a:schemeClr val="accent1"/>
                </a:solidFill>
                <a:latin typeface="微软雅黑" panose="020B0503020204020204" pitchFamily="34" charset="-122"/>
                <a:ea typeface="微软雅黑" panose="020B0503020204020204" pitchFamily="34" charset="-122"/>
              </a:rPr>
            </a:br>
            <a:r>
              <a:rPr lang="zh-CN" altLang="en-US" sz="1335">
                <a:latin typeface="微软雅黑" panose="020B0503020204020204" pitchFamily="34" charset="-122"/>
                <a:ea typeface="微软雅黑" panose="020B0503020204020204" pitchFamily="34" charset="-122"/>
              </a:rPr>
              <a:t>单击此处可编辑内容单击此处可编辑内容单击此处可编辑内容单击此处可编辑内容</a:t>
            </a:r>
            <a:endParaRPr lang="en-US" sz="1335">
              <a:latin typeface="微软雅黑" panose="020B0503020204020204" pitchFamily="34" charset="-122"/>
              <a:ea typeface="微软雅黑" panose="020B0503020204020204" pitchFamily="34" charset="-122"/>
            </a:endParaRPr>
          </a:p>
        </p:txBody>
      </p:sp>
      <p:sp>
        <p:nvSpPr>
          <p:cNvPr id="43" name="Footer Text"/>
          <p:cNvSpPr txBox="1"/>
          <p:nvPr/>
        </p:nvSpPr>
        <p:spPr>
          <a:xfrm flipH="1">
            <a:off x="711201" y="3559304"/>
            <a:ext cx="2164052" cy="861583"/>
          </a:xfrm>
          <a:prstGeom prst="rect">
            <a:avLst/>
          </a:prstGeom>
          <a:noFill/>
        </p:spPr>
        <p:txBody>
          <a:bodyPr wrap="square" lIns="0" tIns="0" rIns="0" bIns="0" rtlCol="0">
            <a:spAutoFit/>
          </a:bodyPr>
          <a:lstStyle/>
          <a:p>
            <a:pPr algn="r"/>
            <a:r>
              <a:rPr lang="zh-CN" altLang="en-US" sz="1600" b="1">
                <a:solidFill>
                  <a:schemeClr val="accent2"/>
                </a:solidFill>
                <a:latin typeface="微软雅黑" panose="020B0503020204020204" pitchFamily="34" charset="-122"/>
                <a:ea typeface="微软雅黑" panose="020B0503020204020204" pitchFamily="34" charset="-122"/>
              </a:rPr>
              <a:t>单击编辑标题</a:t>
            </a:r>
            <a:br>
              <a:rPr lang="en-US" sz="1600">
                <a:solidFill>
                  <a:schemeClr val="accent2"/>
                </a:solidFill>
                <a:latin typeface="微软雅黑" panose="020B0503020204020204" pitchFamily="34" charset="-122"/>
                <a:ea typeface="微软雅黑" panose="020B0503020204020204" pitchFamily="34" charset="-122"/>
              </a:rPr>
            </a:br>
            <a:r>
              <a:rPr lang="zh-CN" altLang="en-US" sz="1335">
                <a:latin typeface="微软雅黑" panose="020B0503020204020204" pitchFamily="34" charset="-122"/>
                <a:ea typeface="微软雅黑" panose="020B0503020204020204" pitchFamily="34" charset="-122"/>
              </a:rPr>
              <a:t>单击此处可编辑内容单击此处可编辑内容单击此处可编辑内容单击此处可编辑内容</a:t>
            </a:r>
            <a:endParaRPr lang="en-US" sz="1335">
              <a:latin typeface="微软雅黑" panose="020B0503020204020204" pitchFamily="34" charset="-122"/>
              <a:ea typeface="微软雅黑" panose="020B0503020204020204" pitchFamily="34" charset="-122"/>
            </a:endParaRPr>
          </a:p>
        </p:txBody>
      </p:sp>
      <p:sp>
        <p:nvSpPr>
          <p:cNvPr id="44" name="Footer Text"/>
          <p:cNvSpPr txBox="1"/>
          <p:nvPr/>
        </p:nvSpPr>
        <p:spPr>
          <a:xfrm flipH="1">
            <a:off x="711201" y="5465444"/>
            <a:ext cx="2164052" cy="861583"/>
          </a:xfrm>
          <a:prstGeom prst="rect">
            <a:avLst/>
          </a:prstGeom>
          <a:noFill/>
        </p:spPr>
        <p:txBody>
          <a:bodyPr wrap="square" lIns="0" tIns="0" rIns="0" bIns="0" rtlCol="0">
            <a:spAutoFit/>
          </a:bodyPr>
          <a:lstStyle/>
          <a:p>
            <a:pPr algn="r"/>
            <a:r>
              <a:rPr lang="zh-CN" altLang="en-US" sz="1600" b="1">
                <a:solidFill>
                  <a:schemeClr val="accent3"/>
                </a:solidFill>
                <a:latin typeface="微软雅黑" panose="020B0503020204020204" pitchFamily="34" charset="-122"/>
                <a:ea typeface="微软雅黑" panose="020B0503020204020204" pitchFamily="34" charset="-122"/>
              </a:rPr>
              <a:t>单击编辑标题</a:t>
            </a:r>
            <a:br>
              <a:rPr lang="en-US" sz="1600">
                <a:solidFill>
                  <a:schemeClr val="accent3"/>
                </a:solidFill>
                <a:latin typeface="微软雅黑" panose="020B0503020204020204" pitchFamily="34" charset="-122"/>
                <a:ea typeface="微软雅黑" panose="020B0503020204020204" pitchFamily="34" charset="-122"/>
              </a:rPr>
            </a:br>
            <a:r>
              <a:rPr lang="zh-CN" altLang="en-US" sz="1335">
                <a:latin typeface="微软雅黑" panose="020B0503020204020204" pitchFamily="34" charset="-122"/>
                <a:ea typeface="微软雅黑" panose="020B0503020204020204" pitchFamily="34" charset="-122"/>
              </a:rPr>
              <a:t>单击此处可编辑内容单击此处可编辑内容单击此处可编辑内容单击此处可编辑内容</a:t>
            </a:r>
            <a:endParaRPr lang="en-US" sz="1335">
              <a:latin typeface="微软雅黑" panose="020B0503020204020204" pitchFamily="34" charset="-122"/>
              <a:ea typeface="微软雅黑" panose="020B0503020204020204" pitchFamily="34" charset="-122"/>
            </a:endParaRPr>
          </a:p>
        </p:txBody>
      </p:sp>
      <p:sp>
        <p:nvSpPr>
          <p:cNvPr id="45" name="Footer Text"/>
          <p:cNvSpPr txBox="1"/>
          <p:nvPr/>
        </p:nvSpPr>
        <p:spPr>
          <a:xfrm flipH="1">
            <a:off x="9309101" y="2607339"/>
            <a:ext cx="2164052" cy="861583"/>
          </a:xfrm>
          <a:prstGeom prst="rect">
            <a:avLst/>
          </a:prstGeom>
          <a:noFill/>
        </p:spPr>
        <p:txBody>
          <a:bodyPr wrap="square" lIns="0" tIns="0" rIns="0" bIns="0" rtlCol="0">
            <a:spAutoFit/>
          </a:bodyPr>
          <a:lstStyle/>
          <a:p>
            <a:r>
              <a:rPr lang="zh-CN" altLang="en-US" sz="1600" b="1">
                <a:solidFill>
                  <a:schemeClr val="accent4"/>
                </a:solidFill>
                <a:latin typeface="微软雅黑" panose="020B0503020204020204" pitchFamily="34" charset="-122"/>
                <a:ea typeface="微软雅黑" panose="020B0503020204020204" pitchFamily="34" charset="-122"/>
              </a:rPr>
              <a:t>单击编辑标题</a:t>
            </a:r>
            <a:br>
              <a:rPr lang="en-US" sz="1600">
                <a:solidFill>
                  <a:schemeClr val="accent2"/>
                </a:solidFill>
                <a:latin typeface="微软雅黑" panose="020B0503020204020204" pitchFamily="34" charset="-122"/>
                <a:ea typeface="微软雅黑" panose="020B0503020204020204" pitchFamily="34" charset="-122"/>
              </a:rPr>
            </a:br>
            <a:r>
              <a:rPr lang="zh-CN" altLang="en-US" sz="1335">
                <a:latin typeface="微软雅黑" panose="020B0503020204020204" pitchFamily="34" charset="-122"/>
                <a:ea typeface="微软雅黑" panose="020B0503020204020204" pitchFamily="34" charset="-122"/>
              </a:rPr>
              <a:t>单击此处可编辑内容单击此处可编辑内容单击此处可编辑内容单击此处可编辑内容</a:t>
            </a:r>
            <a:endParaRPr lang="en-US" sz="1335">
              <a:latin typeface="微软雅黑" panose="020B0503020204020204" pitchFamily="34" charset="-122"/>
              <a:ea typeface="微软雅黑" panose="020B0503020204020204" pitchFamily="34" charset="-122"/>
            </a:endParaRPr>
          </a:p>
        </p:txBody>
      </p:sp>
      <p:sp>
        <p:nvSpPr>
          <p:cNvPr id="46" name="Footer Text"/>
          <p:cNvSpPr txBox="1"/>
          <p:nvPr/>
        </p:nvSpPr>
        <p:spPr>
          <a:xfrm flipH="1">
            <a:off x="9309101" y="4402278"/>
            <a:ext cx="2164052" cy="861583"/>
          </a:xfrm>
          <a:prstGeom prst="rect">
            <a:avLst/>
          </a:prstGeom>
          <a:noFill/>
        </p:spPr>
        <p:txBody>
          <a:bodyPr wrap="square" lIns="0" tIns="0" rIns="0" bIns="0" rtlCol="0">
            <a:spAutoFit/>
          </a:bodyPr>
          <a:lstStyle/>
          <a:p>
            <a:r>
              <a:rPr lang="zh-CN" altLang="en-US" sz="1600" b="1">
                <a:solidFill>
                  <a:schemeClr val="accent5"/>
                </a:solidFill>
                <a:latin typeface="微软雅黑" panose="020B0503020204020204" pitchFamily="34" charset="-122"/>
                <a:ea typeface="微软雅黑" panose="020B0503020204020204" pitchFamily="34" charset="-122"/>
              </a:rPr>
              <a:t>单击编辑标题</a:t>
            </a:r>
            <a:br>
              <a:rPr lang="en-US" sz="1600">
                <a:solidFill>
                  <a:schemeClr val="accent2"/>
                </a:solidFill>
                <a:latin typeface="微软雅黑" panose="020B0503020204020204" pitchFamily="34" charset="-122"/>
                <a:ea typeface="微软雅黑" panose="020B0503020204020204" pitchFamily="34" charset="-122"/>
              </a:rPr>
            </a:br>
            <a:r>
              <a:rPr lang="zh-CN" altLang="en-US" sz="1335">
                <a:latin typeface="微软雅黑" panose="020B0503020204020204" pitchFamily="34" charset="-122"/>
                <a:ea typeface="微软雅黑" panose="020B0503020204020204" pitchFamily="34" charset="-122"/>
              </a:rPr>
              <a:t>单击此处可编辑内容单击此处可编辑内容单击此处可编辑内容单击此处可编辑内容</a:t>
            </a:r>
            <a:endParaRPr lang="en-US" sz="1335">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2" presetClass="entr" presetSubtype="2"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slide(fromRight)">
                                      <p:cBhvr>
                                        <p:cTn id="30" dur="500"/>
                                        <p:tgtEl>
                                          <p:spTgt spid="26"/>
                                        </p:tgtEl>
                                      </p:cBhvr>
                                    </p:animEffect>
                                  </p:childTnLst>
                                </p:cTn>
                              </p:par>
                              <p:par>
                                <p:cTn id="31" presetID="2" presetClass="entr" presetSubtype="8" accel="50000" decel="5000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18" presetClass="entr" presetSubtype="6"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strips(downRight)">
                                      <p:cBhvr>
                                        <p:cTn id="38" dur="500"/>
                                        <p:tgtEl>
                                          <p:spTgt spid="20"/>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par>
                                <p:cTn id="49" presetID="12" presetClass="entr" presetSubtype="8"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slide(fromLeft)">
                                      <p:cBhvr>
                                        <p:cTn id="51" dur="500"/>
                                        <p:tgtEl>
                                          <p:spTgt spid="9"/>
                                        </p:tgtEl>
                                      </p:cBhvr>
                                    </p:animEffect>
                                  </p:childTnLst>
                                </p:cTn>
                              </p:par>
                              <p:par>
                                <p:cTn id="52" presetID="2" presetClass="entr" presetSubtype="2" accel="50000" decel="5000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500" fill="hold"/>
                                        <p:tgtEl>
                                          <p:spTgt spid="45"/>
                                        </p:tgtEl>
                                        <p:attrNameLst>
                                          <p:attrName>ppt_x</p:attrName>
                                        </p:attrNameLst>
                                      </p:cBhvr>
                                      <p:tavLst>
                                        <p:tav tm="0">
                                          <p:val>
                                            <p:strVal val="1+#ppt_w/2"/>
                                          </p:val>
                                        </p:tav>
                                        <p:tav tm="100000">
                                          <p:val>
                                            <p:strVal val="#ppt_x"/>
                                          </p:val>
                                        </p:tav>
                                      </p:tavLst>
                                    </p:anim>
                                    <p:anim calcmode="lin" valueType="num">
                                      <p:cBhvr additive="base">
                                        <p:cTn id="55" dur="500" fill="hold"/>
                                        <p:tgtEl>
                                          <p:spTgt spid="45"/>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18"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strips(downLeft)">
                                      <p:cBhvr>
                                        <p:cTn id="59" dur="500"/>
                                        <p:tgtEl>
                                          <p:spTgt spid="21"/>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2" presetClass="entr" presetSubtype="2"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slide(fromRight)">
                                      <p:cBhvr>
                                        <p:cTn id="72" dur="500"/>
                                        <p:tgtEl>
                                          <p:spTgt spid="32"/>
                                        </p:tgtEl>
                                      </p:cBhvr>
                                    </p:animEffect>
                                  </p:childTnLst>
                                </p:cTn>
                              </p:par>
                              <p:par>
                                <p:cTn id="73" presetID="2" presetClass="entr" presetSubtype="8" accel="50000" decel="50000"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0-#ppt_w/2"/>
                                          </p:val>
                                        </p:tav>
                                        <p:tav tm="100000">
                                          <p:val>
                                            <p:strVal val="#ppt_x"/>
                                          </p:val>
                                        </p:tav>
                                      </p:tavLst>
                                    </p:anim>
                                    <p:anim calcmode="lin" valueType="num">
                                      <p:cBhvr additive="base">
                                        <p:cTn id="76" dur="500" fill="hold"/>
                                        <p:tgtEl>
                                          <p:spTgt spid="43"/>
                                        </p:tgtEl>
                                        <p:attrNameLst>
                                          <p:attrName>ppt_y</p:attrName>
                                        </p:attrNameLst>
                                      </p:cBhvr>
                                      <p:tavLst>
                                        <p:tav tm="0">
                                          <p:val>
                                            <p:strVal val="#ppt_y"/>
                                          </p:val>
                                        </p:tav>
                                        <p:tav tm="100000">
                                          <p:val>
                                            <p:strVal val="#ppt_y"/>
                                          </p:val>
                                        </p:tav>
                                      </p:tavLst>
                                    </p:anim>
                                  </p:childTnLst>
                                </p:cTn>
                              </p:par>
                            </p:childTnLst>
                          </p:cTn>
                        </p:par>
                        <p:par>
                          <p:cTn id="77" fill="hold">
                            <p:stCondLst>
                              <p:cond delay="5500"/>
                            </p:stCondLst>
                            <p:childTnLst>
                              <p:par>
                                <p:cTn id="78" presetID="18" presetClass="entr" presetSubtype="6"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strips(downRight)">
                                      <p:cBhvr>
                                        <p:cTn id="80" dur="500"/>
                                        <p:tgtEl>
                                          <p:spTgt spid="23"/>
                                        </p:tgtEl>
                                      </p:cBhvr>
                                    </p:animEffect>
                                  </p:childTnLst>
                                </p:cTn>
                              </p:par>
                            </p:childTnLst>
                          </p:cTn>
                        </p:par>
                        <p:par>
                          <p:cTn id="81" fill="hold">
                            <p:stCondLst>
                              <p:cond delay="6000"/>
                            </p:stCondLst>
                            <p:childTnLst>
                              <p:par>
                                <p:cTn id="82" presetID="53" presetClass="entr" presetSubtype="16" fill="hold" grpId="0" nodeType="after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childTnLst>
                                </p:cTn>
                              </p:par>
                            </p:childTnLst>
                          </p:cTn>
                        </p:par>
                        <p:par>
                          <p:cTn id="87" fill="hold">
                            <p:stCondLst>
                              <p:cond delay="65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2" presetClass="entr" presetSubtype="8"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slide(fromLeft)">
                                      <p:cBhvr>
                                        <p:cTn id="93" dur="500"/>
                                        <p:tgtEl>
                                          <p:spTgt spid="16"/>
                                        </p:tgtEl>
                                      </p:cBhvr>
                                    </p:animEffect>
                                  </p:childTnLst>
                                </p:cTn>
                              </p:par>
                              <p:par>
                                <p:cTn id="94" presetID="2" presetClass="entr" presetSubtype="2" accel="50000" decel="50000"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 calcmode="lin" valueType="num">
                                      <p:cBhvr additive="base">
                                        <p:cTn id="96" dur="500" fill="hold"/>
                                        <p:tgtEl>
                                          <p:spTgt spid="46"/>
                                        </p:tgtEl>
                                        <p:attrNameLst>
                                          <p:attrName>ppt_x</p:attrName>
                                        </p:attrNameLst>
                                      </p:cBhvr>
                                      <p:tavLst>
                                        <p:tav tm="0">
                                          <p:val>
                                            <p:strVal val="1+#ppt_w/2"/>
                                          </p:val>
                                        </p:tav>
                                        <p:tav tm="100000">
                                          <p:val>
                                            <p:strVal val="#ppt_x"/>
                                          </p:val>
                                        </p:tav>
                                      </p:tavLst>
                                    </p:anim>
                                    <p:anim calcmode="lin" valueType="num">
                                      <p:cBhvr additive="base">
                                        <p:cTn id="97" dur="500" fill="hold"/>
                                        <p:tgtEl>
                                          <p:spTgt spid="46"/>
                                        </p:tgtEl>
                                        <p:attrNameLst>
                                          <p:attrName>ppt_y</p:attrName>
                                        </p:attrNameLst>
                                      </p:cBhvr>
                                      <p:tavLst>
                                        <p:tav tm="0">
                                          <p:val>
                                            <p:strVal val="#ppt_y"/>
                                          </p:val>
                                        </p:tav>
                                        <p:tav tm="100000">
                                          <p:val>
                                            <p:strVal val="#ppt_y"/>
                                          </p:val>
                                        </p:tav>
                                      </p:tavLst>
                                    </p:anim>
                                  </p:childTnLst>
                                </p:cTn>
                              </p:par>
                            </p:childTnLst>
                          </p:cTn>
                        </p:par>
                        <p:par>
                          <p:cTn id="98" fill="hold">
                            <p:stCondLst>
                              <p:cond delay="7000"/>
                            </p:stCondLst>
                            <p:childTnLst>
                              <p:par>
                                <p:cTn id="99" presetID="18" presetClass="entr" presetSubtype="12" fill="hold" nodeType="after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strips(downLeft)">
                                      <p:cBhvr>
                                        <p:cTn id="101" dur="500"/>
                                        <p:tgtEl>
                                          <p:spTgt spid="22"/>
                                        </p:tgtEl>
                                      </p:cBhvr>
                                    </p:animEffect>
                                  </p:childTnLst>
                                </p:cTn>
                              </p:par>
                            </p:childTnLst>
                          </p:cTn>
                        </p:par>
                        <p:par>
                          <p:cTn id="102" fill="hold">
                            <p:stCondLst>
                              <p:cond delay="7500"/>
                            </p:stCondLst>
                            <p:childTnLst>
                              <p:par>
                                <p:cTn id="103" presetID="53" presetClass="entr" presetSubtype="16"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500" fill="hold"/>
                                        <p:tgtEl>
                                          <p:spTgt spid="37"/>
                                        </p:tgtEl>
                                        <p:attrNameLst>
                                          <p:attrName>ppt_w</p:attrName>
                                        </p:attrNameLst>
                                      </p:cBhvr>
                                      <p:tavLst>
                                        <p:tav tm="0">
                                          <p:val>
                                            <p:fltVal val="0"/>
                                          </p:val>
                                        </p:tav>
                                        <p:tav tm="100000">
                                          <p:val>
                                            <p:strVal val="#ppt_w"/>
                                          </p:val>
                                        </p:tav>
                                      </p:tavLst>
                                    </p:anim>
                                    <p:anim calcmode="lin" valueType="num">
                                      <p:cBhvr>
                                        <p:cTn id="106" dur="500" fill="hold"/>
                                        <p:tgtEl>
                                          <p:spTgt spid="37"/>
                                        </p:tgtEl>
                                        <p:attrNameLst>
                                          <p:attrName>ppt_h</p:attrName>
                                        </p:attrNameLst>
                                      </p:cBhvr>
                                      <p:tavLst>
                                        <p:tav tm="0">
                                          <p:val>
                                            <p:fltVal val="0"/>
                                          </p:val>
                                        </p:tav>
                                        <p:tav tm="100000">
                                          <p:val>
                                            <p:strVal val="#ppt_h"/>
                                          </p:val>
                                        </p:tav>
                                      </p:tavLst>
                                    </p:anim>
                                    <p:animEffect transition="in" filter="fade">
                                      <p:cBhvr>
                                        <p:cTn id="107" dur="500"/>
                                        <p:tgtEl>
                                          <p:spTgt spid="37"/>
                                        </p:tgtEl>
                                      </p:cBhvr>
                                    </p:animEffect>
                                  </p:childTnLst>
                                </p:cTn>
                              </p:par>
                            </p:childTnLst>
                          </p:cTn>
                        </p:par>
                        <p:par>
                          <p:cTn id="108" fill="hold">
                            <p:stCondLst>
                              <p:cond delay="8000"/>
                            </p:stCondLst>
                            <p:childTnLst>
                              <p:par>
                                <p:cTn id="109" presetID="10" presetClass="entr" presetSubtype="0"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par>
                                <p:cTn id="112" presetID="12" presetClass="entr" presetSubtype="2"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slide(fromRight)">
                                      <p:cBhvr>
                                        <p:cTn id="114" dur="500"/>
                                        <p:tgtEl>
                                          <p:spTgt spid="38"/>
                                        </p:tgtEl>
                                      </p:cBhvr>
                                    </p:animEffect>
                                  </p:childTnLst>
                                </p:cTn>
                              </p:par>
                              <p:par>
                                <p:cTn id="115" presetID="2" presetClass="entr" presetSubtype="8" accel="50000" decel="50000" fill="hold" grpId="0" nodeType="withEffect">
                                  <p:stCondLst>
                                    <p:cond delay="0"/>
                                  </p:stCondLst>
                                  <p:childTnLst>
                                    <p:set>
                                      <p:cBhvr>
                                        <p:cTn id="116" dur="1" fill="hold">
                                          <p:stCondLst>
                                            <p:cond delay="0"/>
                                          </p:stCondLst>
                                        </p:cTn>
                                        <p:tgtEl>
                                          <p:spTgt spid="44"/>
                                        </p:tgtEl>
                                        <p:attrNameLst>
                                          <p:attrName>style.visibility</p:attrName>
                                        </p:attrNameLst>
                                      </p:cBhvr>
                                      <p:to>
                                        <p:strVal val="visible"/>
                                      </p:to>
                                    </p:set>
                                    <p:anim calcmode="lin" valueType="num">
                                      <p:cBhvr additive="base">
                                        <p:cTn id="117" dur="500" fill="hold"/>
                                        <p:tgtEl>
                                          <p:spTgt spid="44"/>
                                        </p:tgtEl>
                                        <p:attrNameLst>
                                          <p:attrName>ppt_x</p:attrName>
                                        </p:attrNameLst>
                                      </p:cBhvr>
                                      <p:tavLst>
                                        <p:tav tm="0">
                                          <p:val>
                                            <p:strVal val="0-#ppt_w/2"/>
                                          </p:val>
                                        </p:tav>
                                        <p:tav tm="100000">
                                          <p:val>
                                            <p:strVal val="#ppt_x"/>
                                          </p:val>
                                        </p:tav>
                                      </p:tavLst>
                                    </p:anim>
                                    <p:anim calcmode="lin" valueType="num">
                                      <p:cBhvr additive="base">
                                        <p:cTn id="11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P spid="8" grpId="0" animBg="1"/>
      <p:bldP spid="14" grpId="0" animBg="1"/>
      <p:bldP spid="15" grpId="0" animBg="1"/>
      <p:bldP spid="24" grpId="0" animBg="1"/>
      <p:bldP spid="25" grpId="0" animBg="1"/>
      <p:bldP spid="30" grpId="0" animBg="1"/>
      <p:bldP spid="31" grpId="0" animBg="1"/>
      <p:bldP spid="36" grpId="0" animBg="1"/>
      <p:bldP spid="37" grpId="0" animBg="1"/>
      <p:bldP spid="42" grpId="0"/>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sp>
        <p:nvSpPr>
          <p:cNvPr id="16" name="Oval 8"/>
          <p:cNvSpPr/>
          <p:nvPr/>
        </p:nvSpPr>
        <p:spPr>
          <a:xfrm>
            <a:off x="3718524" y="3822481"/>
            <a:ext cx="773691" cy="7736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a:latin typeface="微软雅黑" panose="020B0503020204020204" pitchFamily="34" charset="-122"/>
              </a:rPr>
              <a:t>02</a:t>
            </a:r>
          </a:p>
        </p:txBody>
      </p:sp>
      <p:sp>
        <p:nvSpPr>
          <p:cNvPr id="17" name="Oval 18"/>
          <p:cNvSpPr/>
          <p:nvPr/>
        </p:nvSpPr>
        <p:spPr>
          <a:xfrm>
            <a:off x="1726677" y="3822481"/>
            <a:ext cx="773691" cy="7736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a:latin typeface="微软雅黑" panose="020B0503020204020204" pitchFamily="34" charset="-122"/>
              </a:rPr>
              <a:t>01</a:t>
            </a:r>
          </a:p>
        </p:txBody>
      </p:sp>
      <p:sp>
        <p:nvSpPr>
          <p:cNvPr id="18" name="Oval 31"/>
          <p:cNvSpPr/>
          <p:nvPr/>
        </p:nvSpPr>
        <p:spPr>
          <a:xfrm>
            <a:off x="5710371" y="3836405"/>
            <a:ext cx="773691" cy="77369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a:latin typeface="微软雅黑" panose="020B0503020204020204" pitchFamily="34" charset="-122"/>
              </a:rPr>
              <a:t>03</a:t>
            </a:r>
          </a:p>
        </p:txBody>
      </p:sp>
      <p:sp>
        <p:nvSpPr>
          <p:cNvPr id="19" name="Oval 35"/>
          <p:cNvSpPr/>
          <p:nvPr/>
        </p:nvSpPr>
        <p:spPr>
          <a:xfrm>
            <a:off x="9694064" y="3836405"/>
            <a:ext cx="773691" cy="77369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a:latin typeface="微软雅黑" panose="020B0503020204020204" pitchFamily="34" charset="-122"/>
              </a:rPr>
              <a:t>05</a:t>
            </a:r>
          </a:p>
        </p:txBody>
      </p:sp>
      <p:grpSp>
        <p:nvGrpSpPr>
          <p:cNvPr id="20" name="Group 46"/>
          <p:cNvGrpSpPr/>
          <p:nvPr/>
        </p:nvGrpSpPr>
        <p:grpSpPr>
          <a:xfrm>
            <a:off x="598833" y="3694477"/>
            <a:ext cx="2049916" cy="1032209"/>
            <a:chOff x="474843" y="2321913"/>
            <a:chExt cx="1869714" cy="941470"/>
          </a:xfrm>
        </p:grpSpPr>
        <p:sp>
          <p:nvSpPr>
            <p:cNvPr id="21" name="Arc 39"/>
            <p:cNvSpPr/>
            <p:nvPr/>
          </p:nvSpPr>
          <p:spPr>
            <a:xfrm rot="5400000" flipV="1">
              <a:off x="1403087" y="2321913"/>
              <a:ext cx="941470" cy="941470"/>
            </a:xfrm>
            <a:prstGeom prst="arc">
              <a:avLst/>
            </a:prstGeom>
            <a:ln w="38100">
              <a:headEnd type="non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微软雅黑" panose="020B0503020204020204" pitchFamily="34" charset="-122"/>
              </a:endParaRPr>
            </a:p>
          </p:txBody>
        </p:sp>
        <p:cxnSp>
          <p:nvCxnSpPr>
            <p:cNvPr id="22" name="Straight Connector 40"/>
            <p:cNvCxnSpPr/>
            <p:nvPr/>
          </p:nvCxnSpPr>
          <p:spPr>
            <a:xfrm>
              <a:off x="474843" y="2809837"/>
              <a:ext cx="952048" cy="1323"/>
            </a:xfrm>
            <a:prstGeom prst="line">
              <a:avLst/>
            </a:prstGeom>
            <a:ln w="38100">
              <a:headEnd type="oval"/>
            </a:ln>
          </p:spPr>
          <p:style>
            <a:lnRef idx="1">
              <a:schemeClr val="accent1"/>
            </a:lnRef>
            <a:fillRef idx="0">
              <a:schemeClr val="accent1"/>
            </a:fillRef>
            <a:effectRef idx="0">
              <a:schemeClr val="accent1"/>
            </a:effectRef>
            <a:fontRef idx="minor">
              <a:schemeClr val="tx1"/>
            </a:fontRef>
          </p:style>
        </p:cxnSp>
      </p:grpSp>
      <p:grpSp>
        <p:nvGrpSpPr>
          <p:cNvPr id="23" name="Group 76"/>
          <p:cNvGrpSpPr/>
          <p:nvPr/>
        </p:nvGrpSpPr>
        <p:grpSpPr>
          <a:xfrm>
            <a:off x="1587439" y="2680711"/>
            <a:ext cx="3054584" cy="2074012"/>
            <a:chOff x="1190579" y="2010533"/>
            <a:chExt cx="2290938" cy="1555509"/>
          </a:xfrm>
        </p:grpSpPr>
        <p:grpSp>
          <p:nvGrpSpPr>
            <p:cNvPr id="24" name="Group 47"/>
            <p:cNvGrpSpPr/>
            <p:nvPr/>
          </p:nvGrpSpPr>
          <p:grpSpPr>
            <a:xfrm>
              <a:off x="1190579" y="2770132"/>
              <a:ext cx="2290938" cy="795910"/>
              <a:chOff x="1376543" y="2321386"/>
              <a:chExt cx="2786064" cy="967925"/>
            </a:xfrm>
          </p:grpSpPr>
          <p:sp>
            <p:nvSpPr>
              <p:cNvPr id="26" name="Arc 3"/>
              <p:cNvSpPr/>
              <p:nvPr/>
            </p:nvSpPr>
            <p:spPr>
              <a:xfrm rot="5400000" flipV="1">
                <a:off x="3221137" y="2321386"/>
                <a:ext cx="941470" cy="941470"/>
              </a:xfrm>
              <a:prstGeom prst="arc">
                <a:avLst/>
              </a:prstGeom>
              <a:ln w="38100">
                <a:headEnd type="non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微软雅黑" panose="020B0503020204020204" pitchFamily="34" charset="-122"/>
                </a:endParaRPr>
              </a:p>
            </p:txBody>
          </p:sp>
          <p:cxnSp>
            <p:nvCxnSpPr>
              <p:cNvPr id="27" name="Straight Connector 5"/>
              <p:cNvCxnSpPr/>
              <p:nvPr/>
            </p:nvCxnSpPr>
            <p:spPr>
              <a:xfrm>
                <a:off x="2292893" y="2809310"/>
                <a:ext cx="952048" cy="132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8" name="Arc 6"/>
              <p:cNvSpPr/>
              <p:nvPr/>
            </p:nvSpPr>
            <p:spPr>
              <a:xfrm rot="5400000" flipH="1">
                <a:off x="1376543" y="2347841"/>
                <a:ext cx="941470" cy="941470"/>
              </a:xfrm>
              <a:prstGeom prst="arc">
                <a:avLst/>
              </a:prstGeom>
              <a:ln w="381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微软雅黑" panose="020B0503020204020204" pitchFamily="34" charset="-122"/>
                </a:endParaRPr>
              </a:p>
            </p:txBody>
          </p:sp>
        </p:grpSp>
        <p:cxnSp>
          <p:nvCxnSpPr>
            <p:cNvPr id="25" name="Straight Connector 49"/>
            <p:cNvCxnSpPr/>
            <p:nvPr/>
          </p:nvCxnSpPr>
          <p:spPr>
            <a:xfrm rot="5400000">
              <a:off x="1206584" y="2401417"/>
              <a:ext cx="782855" cy="1087"/>
            </a:xfrm>
            <a:prstGeom prst="line">
              <a:avLst/>
            </a:prstGeom>
            <a:ln w="38100">
              <a:headEnd type="none"/>
            </a:ln>
          </p:spPr>
          <p:style>
            <a:lnRef idx="1">
              <a:schemeClr val="accent1"/>
            </a:lnRef>
            <a:fillRef idx="0">
              <a:schemeClr val="accent1"/>
            </a:fillRef>
            <a:effectRef idx="0">
              <a:schemeClr val="accent1"/>
            </a:effectRef>
            <a:fontRef idx="minor">
              <a:schemeClr val="tx1"/>
            </a:fontRef>
          </p:style>
        </p:cxnSp>
      </p:grpSp>
      <p:grpSp>
        <p:nvGrpSpPr>
          <p:cNvPr id="29" name="Group 77"/>
          <p:cNvGrpSpPr/>
          <p:nvPr/>
        </p:nvGrpSpPr>
        <p:grpSpPr>
          <a:xfrm>
            <a:off x="3578573" y="2680711"/>
            <a:ext cx="3054584" cy="2074012"/>
            <a:chOff x="2683930" y="2010533"/>
            <a:chExt cx="2290938" cy="1555509"/>
          </a:xfrm>
        </p:grpSpPr>
        <p:grpSp>
          <p:nvGrpSpPr>
            <p:cNvPr id="30" name="Group 27"/>
            <p:cNvGrpSpPr/>
            <p:nvPr/>
          </p:nvGrpSpPr>
          <p:grpSpPr>
            <a:xfrm>
              <a:off x="2683930" y="2770132"/>
              <a:ext cx="2290938" cy="795910"/>
              <a:chOff x="2586036" y="2266950"/>
              <a:chExt cx="3344864" cy="1162061"/>
            </a:xfrm>
          </p:grpSpPr>
          <p:sp>
            <p:nvSpPr>
              <p:cNvPr id="32" name="Arc 28"/>
              <p:cNvSpPr/>
              <p:nvPr/>
            </p:nvSpPr>
            <p:spPr>
              <a:xfrm rot="5400000" flipV="1">
                <a:off x="4800600" y="2266950"/>
                <a:ext cx="1130300" cy="1130300"/>
              </a:xfrm>
              <a:prstGeom prst="arc">
                <a:avLst/>
              </a:prstGeom>
              <a:ln w="38100">
                <a:solidFill>
                  <a:schemeClr val="accent2"/>
                </a:solidFill>
                <a:headEnd type="non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微软雅黑" panose="020B0503020204020204" pitchFamily="34" charset="-122"/>
                </a:endParaRPr>
              </a:p>
            </p:txBody>
          </p:sp>
          <p:cxnSp>
            <p:nvCxnSpPr>
              <p:cNvPr id="33" name="Straight Connector 29"/>
              <p:cNvCxnSpPr/>
              <p:nvPr/>
            </p:nvCxnSpPr>
            <p:spPr>
              <a:xfrm>
                <a:off x="3686178" y="2852737"/>
                <a:ext cx="1143000" cy="1588"/>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Arc 30"/>
              <p:cNvSpPr/>
              <p:nvPr/>
            </p:nvSpPr>
            <p:spPr>
              <a:xfrm rot="5400000" flipH="1">
                <a:off x="2586036" y="2298711"/>
                <a:ext cx="1130300" cy="1130300"/>
              </a:xfrm>
              <a:prstGeom prst="arc">
                <a:avLst/>
              </a:prstGeom>
              <a:ln w="3810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微软雅黑" panose="020B0503020204020204" pitchFamily="34" charset="-122"/>
                </a:endParaRPr>
              </a:p>
            </p:txBody>
          </p:sp>
        </p:grpSp>
        <p:cxnSp>
          <p:nvCxnSpPr>
            <p:cNvPr id="31" name="Straight Connector 50"/>
            <p:cNvCxnSpPr/>
            <p:nvPr/>
          </p:nvCxnSpPr>
          <p:spPr>
            <a:xfrm rot="5400000">
              <a:off x="2696552" y="2401417"/>
              <a:ext cx="782855" cy="1087"/>
            </a:xfrm>
            <a:prstGeom prst="line">
              <a:avLst/>
            </a:prstGeom>
            <a:ln w="38100">
              <a:solidFill>
                <a:schemeClr val="accent2"/>
              </a:solidFill>
              <a:headEnd type="none"/>
            </a:ln>
          </p:spPr>
          <p:style>
            <a:lnRef idx="1">
              <a:schemeClr val="accent1"/>
            </a:lnRef>
            <a:fillRef idx="0">
              <a:schemeClr val="accent1"/>
            </a:fillRef>
            <a:effectRef idx="0">
              <a:schemeClr val="accent1"/>
            </a:effectRef>
            <a:fontRef idx="minor">
              <a:schemeClr val="tx1"/>
            </a:fontRef>
          </p:style>
        </p:cxnSp>
      </p:grpSp>
      <p:grpSp>
        <p:nvGrpSpPr>
          <p:cNvPr id="35" name="Group 78"/>
          <p:cNvGrpSpPr/>
          <p:nvPr/>
        </p:nvGrpSpPr>
        <p:grpSpPr>
          <a:xfrm>
            <a:off x="5555786" y="2680711"/>
            <a:ext cx="3054585" cy="2074012"/>
            <a:chOff x="4166839" y="2010533"/>
            <a:chExt cx="2290939" cy="1555509"/>
          </a:xfrm>
        </p:grpSpPr>
        <p:grpSp>
          <p:nvGrpSpPr>
            <p:cNvPr id="36" name="Group 34"/>
            <p:cNvGrpSpPr/>
            <p:nvPr/>
          </p:nvGrpSpPr>
          <p:grpSpPr>
            <a:xfrm>
              <a:off x="4166839" y="2770132"/>
              <a:ext cx="2290939" cy="795910"/>
              <a:chOff x="2586036" y="2266950"/>
              <a:chExt cx="3344864" cy="1162061"/>
            </a:xfrm>
          </p:grpSpPr>
          <p:sp>
            <p:nvSpPr>
              <p:cNvPr id="38" name="Arc 36"/>
              <p:cNvSpPr/>
              <p:nvPr/>
            </p:nvSpPr>
            <p:spPr>
              <a:xfrm rot="5400000" flipV="1">
                <a:off x="4800600" y="2266950"/>
                <a:ext cx="1130300" cy="1130300"/>
              </a:xfrm>
              <a:prstGeom prst="arc">
                <a:avLst/>
              </a:prstGeom>
              <a:ln w="38100">
                <a:solidFill>
                  <a:schemeClr val="accent3"/>
                </a:solidFill>
                <a:headEnd type="non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微软雅黑" panose="020B0503020204020204" pitchFamily="34" charset="-122"/>
                </a:endParaRPr>
              </a:p>
            </p:txBody>
          </p:sp>
          <p:cxnSp>
            <p:nvCxnSpPr>
              <p:cNvPr id="39" name="Straight Connector 37"/>
              <p:cNvCxnSpPr/>
              <p:nvPr/>
            </p:nvCxnSpPr>
            <p:spPr>
              <a:xfrm>
                <a:off x="3686178" y="2852737"/>
                <a:ext cx="1143000" cy="15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Arc 38"/>
              <p:cNvSpPr/>
              <p:nvPr/>
            </p:nvSpPr>
            <p:spPr>
              <a:xfrm rot="5400000" flipH="1">
                <a:off x="2586036" y="2298711"/>
                <a:ext cx="1130300" cy="1130300"/>
              </a:xfrm>
              <a:prstGeom prst="arc">
                <a:avLst/>
              </a:prstGeom>
              <a:ln w="381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微软雅黑" panose="020B0503020204020204" pitchFamily="34" charset="-122"/>
                </a:endParaRPr>
              </a:p>
            </p:txBody>
          </p:sp>
        </p:grpSp>
        <p:cxnSp>
          <p:nvCxnSpPr>
            <p:cNvPr id="37" name="Straight Connector 51"/>
            <p:cNvCxnSpPr/>
            <p:nvPr/>
          </p:nvCxnSpPr>
          <p:spPr>
            <a:xfrm rot="5400000">
              <a:off x="4182843" y="2401417"/>
              <a:ext cx="782855" cy="1087"/>
            </a:xfrm>
            <a:prstGeom prst="line">
              <a:avLst/>
            </a:prstGeom>
            <a:ln w="38100">
              <a:solidFill>
                <a:schemeClr val="accent3"/>
              </a:solidFill>
              <a:headEnd type="none"/>
            </a:ln>
          </p:spPr>
          <p:style>
            <a:lnRef idx="1">
              <a:schemeClr val="accent1"/>
            </a:lnRef>
            <a:fillRef idx="0">
              <a:schemeClr val="accent1"/>
            </a:fillRef>
            <a:effectRef idx="0">
              <a:schemeClr val="accent1"/>
            </a:effectRef>
            <a:fontRef idx="minor">
              <a:schemeClr val="tx1"/>
            </a:fontRef>
          </p:style>
        </p:cxnSp>
      </p:grpSp>
      <p:grpSp>
        <p:nvGrpSpPr>
          <p:cNvPr id="41" name="Group 80"/>
          <p:cNvGrpSpPr/>
          <p:nvPr/>
        </p:nvGrpSpPr>
        <p:grpSpPr>
          <a:xfrm>
            <a:off x="9543253" y="2680711"/>
            <a:ext cx="2049916" cy="2077556"/>
            <a:chOff x="7157439" y="2010533"/>
            <a:chExt cx="1537437" cy="1558167"/>
          </a:xfrm>
        </p:grpSpPr>
        <p:grpSp>
          <p:nvGrpSpPr>
            <p:cNvPr id="42" name="Group 48"/>
            <p:cNvGrpSpPr/>
            <p:nvPr/>
          </p:nvGrpSpPr>
          <p:grpSpPr>
            <a:xfrm>
              <a:off x="7157439" y="2794543"/>
              <a:ext cx="1537437" cy="774157"/>
              <a:chOff x="6799443" y="2334613"/>
              <a:chExt cx="1869714" cy="941470"/>
            </a:xfrm>
          </p:grpSpPr>
          <p:sp>
            <p:nvSpPr>
              <p:cNvPr id="44" name="Arc 43"/>
              <p:cNvSpPr/>
              <p:nvPr/>
            </p:nvSpPr>
            <p:spPr>
              <a:xfrm rot="5400000" flipH="1">
                <a:off x="6799443" y="2334613"/>
                <a:ext cx="941470" cy="941470"/>
              </a:xfrm>
              <a:prstGeom prst="arc">
                <a:avLst/>
              </a:prstGeom>
              <a:ln w="38100">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微软雅黑" panose="020B0503020204020204" pitchFamily="34" charset="-122"/>
                </a:endParaRPr>
              </a:p>
            </p:txBody>
          </p:sp>
          <p:cxnSp>
            <p:nvCxnSpPr>
              <p:cNvPr id="45" name="Straight Connector 44"/>
              <p:cNvCxnSpPr/>
              <p:nvPr/>
            </p:nvCxnSpPr>
            <p:spPr>
              <a:xfrm flipH="1" flipV="1">
                <a:off x="7717109" y="2786836"/>
                <a:ext cx="952048" cy="1323"/>
              </a:xfrm>
              <a:prstGeom prst="line">
                <a:avLst/>
              </a:prstGeom>
              <a:ln w="38100">
                <a:solidFill>
                  <a:schemeClr val="accent5"/>
                </a:solidFill>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43" name="Straight Connector 52"/>
            <p:cNvCxnSpPr/>
            <p:nvPr/>
          </p:nvCxnSpPr>
          <p:spPr>
            <a:xfrm rot="5400000">
              <a:off x="7172933" y="2401417"/>
              <a:ext cx="782855" cy="1087"/>
            </a:xfrm>
            <a:prstGeom prst="line">
              <a:avLst/>
            </a:prstGeom>
            <a:ln w="38100">
              <a:solidFill>
                <a:schemeClr val="accent5"/>
              </a:solidFill>
              <a:headEnd type="none"/>
            </a:ln>
          </p:spPr>
          <p:style>
            <a:lnRef idx="1">
              <a:schemeClr val="accent1"/>
            </a:lnRef>
            <a:fillRef idx="0">
              <a:schemeClr val="accent1"/>
            </a:fillRef>
            <a:effectRef idx="0">
              <a:schemeClr val="accent1"/>
            </a:effectRef>
            <a:fontRef idx="minor">
              <a:schemeClr val="tx1"/>
            </a:fontRef>
          </p:style>
        </p:cxnSp>
      </p:grpSp>
      <p:sp>
        <p:nvSpPr>
          <p:cNvPr id="46" name="Oval 33"/>
          <p:cNvSpPr/>
          <p:nvPr/>
        </p:nvSpPr>
        <p:spPr>
          <a:xfrm>
            <a:off x="7702217" y="3836405"/>
            <a:ext cx="773691" cy="7736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3200">
                <a:latin typeface="微软雅黑" panose="020B0503020204020204" pitchFamily="34" charset="-122"/>
              </a:rPr>
              <a:t>04</a:t>
            </a:r>
          </a:p>
        </p:txBody>
      </p:sp>
      <p:grpSp>
        <p:nvGrpSpPr>
          <p:cNvPr id="47" name="Group 79"/>
          <p:cNvGrpSpPr/>
          <p:nvPr/>
        </p:nvGrpSpPr>
        <p:grpSpPr>
          <a:xfrm>
            <a:off x="7549394" y="2680711"/>
            <a:ext cx="3054585" cy="2074012"/>
            <a:chOff x="5662045" y="2010533"/>
            <a:chExt cx="2290939" cy="1555509"/>
          </a:xfrm>
        </p:grpSpPr>
        <p:grpSp>
          <p:nvGrpSpPr>
            <p:cNvPr id="48" name="Group 34"/>
            <p:cNvGrpSpPr/>
            <p:nvPr/>
          </p:nvGrpSpPr>
          <p:grpSpPr>
            <a:xfrm>
              <a:off x="5662045" y="2770132"/>
              <a:ext cx="2290939" cy="795910"/>
              <a:chOff x="2586036" y="2266950"/>
              <a:chExt cx="3344864" cy="1162061"/>
            </a:xfrm>
          </p:grpSpPr>
          <p:sp>
            <p:nvSpPr>
              <p:cNvPr id="50" name="Arc 41"/>
              <p:cNvSpPr/>
              <p:nvPr/>
            </p:nvSpPr>
            <p:spPr>
              <a:xfrm rot="5400000" flipV="1">
                <a:off x="4800600" y="2266950"/>
                <a:ext cx="1130300" cy="1130300"/>
              </a:xfrm>
              <a:prstGeom prst="arc">
                <a:avLst/>
              </a:prstGeom>
              <a:ln w="38100">
                <a:solidFill>
                  <a:schemeClr val="accent4"/>
                </a:solidFill>
                <a:headEnd type="non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微软雅黑" panose="020B0503020204020204" pitchFamily="34" charset="-122"/>
                </a:endParaRPr>
              </a:p>
            </p:txBody>
          </p:sp>
          <p:cxnSp>
            <p:nvCxnSpPr>
              <p:cNvPr id="51" name="Straight Connector 42"/>
              <p:cNvCxnSpPr/>
              <p:nvPr/>
            </p:nvCxnSpPr>
            <p:spPr>
              <a:xfrm>
                <a:off x="3686178" y="2852737"/>
                <a:ext cx="1143000" cy="15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2" name="Arc 45"/>
              <p:cNvSpPr/>
              <p:nvPr/>
            </p:nvSpPr>
            <p:spPr>
              <a:xfrm rot="5400000" flipH="1">
                <a:off x="2586036" y="2298711"/>
                <a:ext cx="1130300" cy="1130300"/>
              </a:xfrm>
              <a:prstGeom prst="arc">
                <a:avLst/>
              </a:prstGeom>
              <a:ln w="381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微软雅黑" panose="020B0503020204020204" pitchFamily="34" charset="-122"/>
                </a:endParaRPr>
              </a:p>
            </p:txBody>
          </p:sp>
        </p:grpSp>
        <p:cxnSp>
          <p:nvCxnSpPr>
            <p:cNvPr id="49" name="Straight Connector 46"/>
            <p:cNvCxnSpPr/>
            <p:nvPr/>
          </p:nvCxnSpPr>
          <p:spPr>
            <a:xfrm rot="5400000">
              <a:off x="5676990" y="2401417"/>
              <a:ext cx="782855" cy="1087"/>
            </a:xfrm>
            <a:prstGeom prst="line">
              <a:avLst/>
            </a:prstGeom>
            <a:ln w="38100">
              <a:solidFill>
                <a:schemeClr val="accent4"/>
              </a:solidFill>
              <a:headEnd type="none"/>
            </a:ln>
          </p:spPr>
          <p:style>
            <a:lnRef idx="1">
              <a:schemeClr val="accent1"/>
            </a:lnRef>
            <a:fillRef idx="0">
              <a:schemeClr val="accent1"/>
            </a:fillRef>
            <a:effectRef idx="0">
              <a:schemeClr val="accent1"/>
            </a:effectRef>
            <a:fontRef idx="minor">
              <a:schemeClr val="tx1"/>
            </a:fontRef>
          </p:style>
        </p:cxnSp>
      </p:grpSp>
      <p:grpSp>
        <p:nvGrpSpPr>
          <p:cNvPr id="53" name="Group 64"/>
          <p:cNvGrpSpPr/>
          <p:nvPr/>
        </p:nvGrpSpPr>
        <p:grpSpPr>
          <a:xfrm>
            <a:off x="3717813" y="1908869"/>
            <a:ext cx="773691" cy="773692"/>
            <a:chOff x="2898306" y="1126851"/>
            <a:chExt cx="544500" cy="544501"/>
          </a:xfrm>
        </p:grpSpPr>
        <p:sp>
          <p:nvSpPr>
            <p:cNvPr id="54" name="Oval 48"/>
            <p:cNvSpPr/>
            <p:nvPr/>
          </p:nvSpPr>
          <p:spPr>
            <a:xfrm>
              <a:off x="2898306" y="1126851"/>
              <a:ext cx="544500" cy="544501"/>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55" name="Freeform 66"/>
            <p:cNvSpPr>
              <a:spLocks noEditPoints="1"/>
            </p:cNvSpPr>
            <p:nvPr/>
          </p:nvSpPr>
          <p:spPr bwMode="auto">
            <a:xfrm>
              <a:off x="2999254" y="1239725"/>
              <a:ext cx="342604" cy="318752"/>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accent2"/>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nvGrpSpPr>
          <p:cNvPr id="56" name="Group 66"/>
          <p:cNvGrpSpPr/>
          <p:nvPr/>
        </p:nvGrpSpPr>
        <p:grpSpPr>
          <a:xfrm>
            <a:off x="7702557" y="1922793"/>
            <a:ext cx="773691" cy="773692"/>
            <a:chOff x="5702646" y="1136650"/>
            <a:chExt cx="544500" cy="544501"/>
          </a:xfrm>
        </p:grpSpPr>
        <p:sp>
          <p:nvSpPr>
            <p:cNvPr id="57" name="Oval 56"/>
            <p:cNvSpPr/>
            <p:nvPr/>
          </p:nvSpPr>
          <p:spPr>
            <a:xfrm>
              <a:off x="5702646" y="1136650"/>
              <a:ext cx="544500" cy="544501"/>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58" name="Freeform 57"/>
            <p:cNvSpPr>
              <a:spLocks noEditPoints="1"/>
            </p:cNvSpPr>
            <p:nvPr/>
          </p:nvSpPr>
          <p:spPr bwMode="auto">
            <a:xfrm>
              <a:off x="5808889" y="1242893"/>
              <a:ext cx="332014" cy="332014"/>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accent4"/>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grpSp>
        <p:nvGrpSpPr>
          <p:cNvPr id="59" name="Group 65"/>
          <p:cNvGrpSpPr/>
          <p:nvPr/>
        </p:nvGrpSpPr>
        <p:grpSpPr>
          <a:xfrm>
            <a:off x="5708949" y="1922793"/>
            <a:ext cx="773691" cy="773692"/>
            <a:chOff x="4299606" y="1136650"/>
            <a:chExt cx="544500" cy="544501"/>
          </a:xfrm>
        </p:grpSpPr>
        <p:sp>
          <p:nvSpPr>
            <p:cNvPr id="60" name="Oval 54"/>
            <p:cNvSpPr/>
            <p:nvPr/>
          </p:nvSpPr>
          <p:spPr>
            <a:xfrm>
              <a:off x="4299606" y="1136650"/>
              <a:ext cx="544500" cy="544501"/>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61" name="Freeform 105"/>
            <p:cNvSpPr>
              <a:spLocks noEditPoints="1"/>
            </p:cNvSpPr>
            <p:nvPr/>
          </p:nvSpPr>
          <p:spPr bwMode="auto">
            <a:xfrm>
              <a:off x="4420110" y="1259353"/>
              <a:ext cx="303492" cy="29909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accent3"/>
            </a:solidFill>
            <a:ln w="9525">
              <a:noFill/>
              <a:round/>
            </a:ln>
          </p:spPr>
          <p:txBody>
            <a:bodyPr vert="horz" wrap="square" lIns="121920" tIns="60960" rIns="121920" bIns="60960" numCol="1" anchor="t" anchorCtr="0" compatLnSpc="1"/>
            <a:lstStyle/>
            <a:p>
              <a:endParaRPr lang="en-US" sz="2400">
                <a:solidFill>
                  <a:schemeClr val="accent3">
                    <a:lumMod val="50000"/>
                  </a:schemeClr>
                </a:solidFill>
                <a:latin typeface="微软雅黑" panose="020B0503020204020204" pitchFamily="34" charset="-122"/>
              </a:endParaRPr>
            </a:p>
          </p:txBody>
        </p:sp>
      </p:grpSp>
      <p:grpSp>
        <p:nvGrpSpPr>
          <p:cNvPr id="62" name="Group 63"/>
          <p:cNvGrpSpPr/>
          <p:nvPr/>
        </p:nvGrpSpPr>
        <p:grpSpPr>
          <a:xfrm>
            <a:off x="1726677" y="1908869"/>
            <a:ext cx="773691" cy="773692"/>
            <a:chOff x="1497006" y="1126851"/>
            <a:chExt cx="544500" cy="544501"/>
          </a:xfrm>
        </p:grpSpPr>
        <p:sp>
          <p:nvSpPr>
            <p:cNvPr id="63" name="Oval 53"/>
            <p:cNvSpPr/>
            <p:nvPr/>
          </p:nvSpPr>
          <p:spPr>
            <a:xfrm>
              <a:off x="1497006" y="1126851"/>
              <a:ext cx="544500" cy="544501"/>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64" name="Freeform 103"/>
            <p:cNvSpPr>
              <a:spLocks noEditPoints="1"/>
            </p:cNvSpPr>
            <p:nvPr/>
          </p:nvSpPr>
          <p:spPr bwMode="auto">
            <a:xfrm>
              <a:off x="1641942" y="1211627"/>
              <a:ext cx="254629" cy="374949"/>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accent1"/>
            </a:solidFill>
            <a:ln w="9525">
              <a:noFill/>
              <a:round/>
            </a:ln>
          </p:spPr>
          <p:txBody>
            <a:bodyPr vert="horz" wrap="square" lIns="121920" tIns="60960" rIns="121920" bIns="60960" numCol="1" anchor="t" anchorCtr="0" compatLnSpc="1"/>
            <a:lstStyle/>
            <a:p>
              <a:endParaRPr lang="en-US" sz="2400">
                <a:solidFill>
                  <a:schemeClr val="tx1">
                    <a:lumMod val="75000"/>
                    <a:lumOff val="25000"/>
                  </a:schemeClr>
                </a:solidFill>
                <a:latin typeface="微软雅黑" panose="020B0503020204020204" pitchFamily="34" charset="-122"/>
              </a:endParaRPr>
            </a:p>
          </p:txBody>
        </p:sp>
      </p:grpSp>
      <p:grpSp>
        <p:nvGrpSpPr>
          <p:cNvPr id="65" name="Group 69"/>
          <p:cNvGrpSpPr/>
          <p:nvPr/>
        </p:nvGrpSpPr>
        <p:grpSpPr>
          <a:xfrm>
            <a:off x="9694064" y="1922793"/>
            <a:ext cx="773691" cy="773692"/>
            <a:chOff x="7104207" y="1136650"/>
            <a:chExt cx="544500" cy="544501"/>
          </a:xfrm>
        </p:grpSpPr>
        <p:sp>
          <p:nvSpPr>
            <p:cNvPr id="66" name="Oval 55"/>
            <p:cNvSpPr/>
            <p:nvPr/>
          </p:nvSpPr>
          <p:spPr>
            <a:xfrm>
              <a:off x="7104207" y="1136650"/>
              <a:ext cx="544500" cy="544501"/>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67" name="Freeform 228"/>
            <p:cNvSpPr/>
            <p:nvPr/>
          </p:nvSpPr>
          <p:spPr bwMode="auto">
            <a:xfrm>
              <a:off x="7213377" y="1244711"/>
              <a:ext cx="326160" cy="32837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accent5"/>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grpSp>
      <p:sp>
        <p:nvSpPr>
          <p:cNvPr id="68" name="TextBox 70"/>
          <p:cNvSpPr txBox="1"/>
          <p:nvPr/>
        </p:nvSpPr>
        <p:spPr>
          <a:xfrm>
            <a:off x="1202267" y="5122333"/>
            <a:ext cx="1837267" cy="1435971"/>
          </a:xfrm>
          <a:prstGeom prst="rect">
            <a:avLst/>
          </a:prstGeom>
          <a:noFill/>
        </p:spPr>
        <p:txBody>
          <a:bodyPr wrap="square" lIns="0" tIns="0" rIns="0" bIns="0" rtlCol="0" anchor="t">
            <a:spAutoFit/>
          </a:bodyPr>
          <a:lstStyle/>
          <a:p>
            <a:pPr algn="ctr" defTabSz="1219200">
              <a:spcBef>
                <a:spcPct val="20000"/>
              </a:spcBef>
              <a:defRPr/>
            </a:pPr>
            <a:r>
              <a:rPr lang="zh-CN" altLang="en-US" sz="1600" b="1">
                <a:solidFill>
                  <a:schemeClr val="accent1"/>
                </a:solidFill>
                <a:latin typeface="微软雅黑" panose="020B0503020204020204" pitchFamily="34" charset="-122"/>
                <a:ea typeface="微软雅黑" panose="020B0503020204020204" pitchFamily="34" charset="-122"/>
              </a:rPr>
              <a:t>单击编辑标题</a:t>
            </a:r>
            <a:endParaRPr lang="en-US" sz="1600" b="1">
              <a:solidFill>
                <a:schemeClr val="accent1"/>
              </a:solidFill>
              <a:latin typeface="微软雅黑" panose="020B0503020204020204" pitchFamily="34" charset="-122"/>
            </a:endParaRPr>
          </a:p>
          <a:p>
            <a:pPr algn="ctr" defTabSz="1219200">
              <a:spcBef>
                <a:spcPct val="20000"/>
              </a:spcBef>
              <a:defRPr/>
            </a:pPr>
            <a:endParaRPr lang="en-US" altLang="zh-CN" sz="1335">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endParaRPr lang="en-US" altLang="zh-CN" sz="1335">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endParaRPr lang="en-US" altLang="zh-CN" sz="1335">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br>
              <a:rPr lang="en-US" sz="1335">
                <a:latin typeface="微软雅黑" panose="020B0503020204020204" pitchFamily="34" charset="-122"/>
              </a:rPr>
            </a:br>
            <a:endParaRPr lang="en-US" sz="1335">
              <a:latin typeface="微软雅黑" panose="020B0503020204020204" pitchFamily="34" charset="-122"/>
            </a:endParaRPr>
          </a:p>
        </p:txBody>
      </p:sp>
      <p:sp>
        <p:nvSpPr>
          <p:cNvPr id="69" name="TextBox 71"/>
          <p:cNvSpPr txBox="1"/>
          <p:nvPr/>
        </p:nvSpPr>
        <p:spPr>
          <a:xfrm>
            <a:off x="3200400" y="5122333"/>
            <a:ext cx="1837267" cy="1435971"/>
          </a:xfrm>
          <a:prstGeom prst="rect">
            <a:avLst/>
          </a:prstGeom>
          <a:noFill/>
        </p:spPr>
        <p:txBody>
          <a:bodyPr wrap="square" lIns="0" tIns="0" rIns="0" bIns="0" rtlCol="0" anchor="t">
            <a:spAutoFit/>
          </a:bodyPr>
          <a:lstStyle/>
          <a:p>
            <a:pPr algn="ctr" defTabSz="1219200">
              <a:spcBef>
                <a:spcPct val="20000"/>
              </a:spcBef>
              <a:defRPr/>
            </a:pPr>
            <a:r>
              <a:rPr lang="zh-CN" altLang="en-US" sz="1600" b="1">
                <a:solidFill>
                  <a:schemeClr val="accent2"/>
                </a:solidFill>
                <a:latin typeface="微软雅黑" panose="020B0503020204020204" pitchFamily="34" charset="-122"/>
                <a:ea typeface="微软雅黑" panose="020B0503020204020204" pitchFamily="34" charset="-122"/>
              </a:rPr>
              <a:t>单击编辑标题</a:t>
            </a:r>
            <a:endParaRPr lang="en-US" sz="1600" b="1">
              <a:solidFill>
                <a:schemeClr val="accent2"/>
              </a:solidFill>
              <a:latin typeface="微软雅黑" panose="020B0503020204020204" pitchFamily="34" charset="-122"/>
            </a:endParaRPr>
          </a:p>
          <a:p>
            <a:pPr algn="ctr" defTabSz="1219200">
              <a:spcBef>
                <a:spcPct val="20000"/>
              </a:spcBef>
              <a:defRPr/>
            </a:pPr>
            <a:endParaRPr lang="en-US" altLang="zh-CN" sz="1335">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endParaRPr lang="en-US" altLang="zh-CN" sz="1335">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endParaRPr lang="en-US" altLang="zh-CN" sz="1335">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br>
              <a:rPr lang="en-US" sz="1335">
                <a:latin typeface="微软雅黑" panose="020B0503020204020204" pitchFamily="34" charset="-122"/>
              </a:rPr>
            </a:br>
            <a:endParaRPr lang="en-US" sz="1335">
              <a:latin typeface="微软雅黑" panose="020B0503020204020204" pitchFamily="34" charset="-122"/>
            </a:endParaRPr>
          </a:p>
        </p:txBody>
      </p:sp>
      <p:sp>
        <p:nvSpPr>
          <p:cNvPr id="70" name="TextBox 73"/>
          <p:cNvSpPr txBox="1"/>
          <p:nvPr/>
        </p:nvSpPr>
        <p:spPr>
          <a:xfrm>
            <a:off x="5181600" y="5122333"/>
            <a:ext cx="1837267" cy="1435971"/>
          </a:xfrm>
          <a:prstGeom prst="rect">
            <a:avLst/>
          </a:prstGeom>
          <a:noFill/>
        </p:spPr>
        <p:txBody>
          <a:bodyPr wrap="square" lIns="0" tIns="0" rIns="0" bIns="0" rtlCol="0" anchor="t">
            <a:spAutoFit/>
          </a:bodyPr>
          <a:lstStyle/>
          <a:p>
            <a:pPr algn="ctr" defTabSz="1219200">
              <a:spcBef>
                <a:spcPct val="20000"/>
              </a:spcBef>
              <a:defRPr/>
            </a:pPr>
            <a:r>
              <a:rPr lang="zh-CN" altLang="en-US" sz="1600" b="1">
                <a:solidFill>
                  <a:schemeClr val="accent3"/>
                </a:solidFill>
                <a:latin typeface="微软雅黑" panose="020B0503020204020204" pitchFamily="34" charset="-122"/>
                <a:ea typeface="微软雅黑" panose="020B0503020204020204" pitchFamily="34" charset="-122"/>
              </a:rPr>
              <a:t>单击编辑标题</a:t>
            </a:r>
            <a:endParaRPr lang="en-US" sz="1600" b="1">
              <a:solidFill>
                <a:schemeClr val="accent3"/>
              </a:solidFill>
              <a:latin typeface="微软雅黑" panose="020B0503020204020204" pitchFamily="34" charset="-122"/>
            </a:endParaRPr>
          </a:p>
          <a:p>
            <a:pPr algn="ctr" defTabSz="1219200">
              <a:spcBef>
                <a:spcPct val="20000"/>
              </a:spcBef>
              <a:defRPr/>
            </a:pPr>
            <a:endParaRPr lang="en-US" altLang="zh-CN" sz="1335">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endParaRPr lang="en-US" altLang="zh-CN" sz="1335">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endParaRPr lang="en-US" altLang="zh-CN" sz="1335">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br>
              <a:rPr lang="en-US" sz="1335">
                <a:latin typeface="微软雅黑" panose="020B0503020204020204" pitchFamily="34" charset="-122"/>
              </a:rPr>
            </a:br>
            <a:endParaRPr lang="en-US" sz="1335">
              <a:latin typeface="微软雅黑" panose="020B0503020204020204" pitchFamily="34" charset="-122"/>
            </a:endParaRPr>
          </a:p>
        </p:txBody>
      </p:sp>
      <p:sp>
        <p:nvSpPr>
          <p:cNvPr id="71" name="TextBox 74"/>
          <p:cNvSpPr txBox="1"/>
          <p:nvPr/>
        </p:nvSpPr>
        <p:spPr>
          <a:xfrm>
            <a:off x="7179733" y="5122333"/>
            <a:ext cx="1837267" cy="1435971"/>
          </a:xfrm>
          <a:prstGeom prst="rect">
            <a:avLst/>
          </a:prstGeom>
          <a:noFill/>
        </p:spPr>
        <p:txBody>
          <a:bodyPr wrap="square" lIns="0" tIns="0" rIns="0" bIns="0" rtlCol="0" anchor="t">
            <a:spAutoFit/>
          </a:bodyPr>
          <a:lstStyle/>
          <a:p>
            <a:pPr algn="ctr" defTabSz="1219200">
              <a:spcBef>
                <a:spcPct val="20000"/>
              </a:spcBef>
              <a:defRPr/>
            </a:pPr>
            <a:r>
              <a:rPr lang="zh-CN" altLang="en-US" sz="1600" b="1">
                <a:solidFill>
                  <a:schemeClr val="accent4"/>
                </a:solidFill>
                <a:latin typeface="微软雅黑" panose="020B0503020204020204" pitchFamily="34" charset="-122"/>
                <a:ea typeface="微软雅黑" panose="020B0503020204020204" pitchFamily="34" charset="-122"/>
              </a:rPr>
              <a:t>单击编辑标题</a:t>
            </a:r>
            <a:endParaRPr lang="en-US" sz="1600" b="1">
              <a:solidFill>
                <a:schemeClr val="accent4"/>
              </a:solidFill>
              <a:latin typeface="微软雅黑" panose="020B0503020204020204" pitchFamily="34" charset="-122"/>
            </a:endParaRPr>
          </a:p>
          <a:p>
            <a:pPr algn="ctr" defTabSz="1219200">
              <a:spcBef>
                <a:spcPct val="20000"/>
              </a:spcBef>
              <a:defRPr/>
            </a:pPr>
            <a:endParaRPr lang="en-US" altLang="zh-CN" sz="1335">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endParaRPr lang="en-US" altLang="zh-CN" sz="1335">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endParaRPr lang="en-US" altLang="zh-CN" sz="1335">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br>
              <a:rPr lang="en-US" sz="1335">
                <a:latin typeface="微软雅黑" panose="020B0503020204020204" pitchFamily="34" charset="-122"/>
              </a:rPr>
            </a:br>
            <a:endParaRPr lang="en-US" sz="1335">
              <a:latin typeface="微软雅黑" panose="020B0503020204020204" pitchFamily="34" charset="-122"/>
            </a:endParaRPr>
          </a:p>
        </p:txBody>
      </p:sp>
      <p:sp>
        <p:nvSpPr>
          <p:cNvPr id="72" name="TextBox 75"/>
          <p:cNvSpPr txBox="1"/>
          <p:nvPr/>
        </p:nvSpPr>
        <p:spPr>
          <a:xfrm>
            <a:off x="9160933" y="5122333"/>
            <a:ext cx="1837267" cy="1435971"/>
          </a:xfrm>
          <a:prstGeom prst="rect">
            <a:avLst/>
          </a:prstGeom>
          <a:noFill/>
        </p:spPr>
        <p:txBody>
          <a:bodyPr wrap="square" lIns="0" tIns="0" rIns="0" bIns="0" rtlCol="0" anchor="t">
            <a:spAutoFit/>
          </a:bodyPr>
          <a:lstStyle/>
          <a:p>
            <a:pPr algn="ctr" defTabSz="1219200">
              <a:spcBef>
                <a:spcPct val="20000"/>
              </a:spcBef>
              <a:defRPr/>
            </a:pPr>
            <a:r>
              <a:rPr lang="zh-CN" altLang="en-US" sz="1600" b="1">
                <a:solidFill>
                  <a:schemeClr val="accent5"/>
                </a:solidFill>
                <a:latin typeface="微软雅黑" panose="020B0503020204020204" pitchFamily="34" charset="-122"/>
                <a:ea typeface="微软雅黑" panose="020B0503020204020204" pitchFamily="34" charset="-122"/>
              </a:rPr>
              <a:t>单击编辑标题</a:t>
            </a:r>
            <a:endParaRPr lang="en-US" sz="1600" b="1">
              <a:solidFill>
                <a:schemeClr val="accent5"/>
              </a:solidFill>
              <a:latin typeface="微软雅黑" panose="020B0503020204020204" pitchFamily="34" charset="-122"/>
            </a:endParaRPr>
          </a:p>
          <a:p>
            <a:pPr algn="ctr" defTabSz="1219200">
              <a:spcBef>
                <a:spcPct val="20000"/>
              </a:spcBef>
              <a:defRPr/>
            </a:pPr>
            <a:endParaRPr lang="en-US" altLang="zh-CN" sz="1335">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endParaRPr lang="en-US" altLang="zh-CN" sz="1335">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endParaRPr lang="en-US" altLang="zh-CN" sz="1335">
              <a:latin typeface="微软雅黑" panose="020B0503020204020204" pitchFamily="34" charset="-122"/>
              <a:ea typeface="微软雅黑" panose="020B0503020204020204" pitchFamily="34" charset="-122"/>
            </a:endParaRPr>
          </a:p>
          <a:p>
            <a:pPr algn="ct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a:t>
            </a:r>
            <a:br>
              <a:rPr lang="en-US" sz="1335">
                <a:latin typeface="微软雅黑" panose="020B0503020204020204" pitchFamily="34" charset="-122"/>
              </a:rPr>
            </a:br>
            <a:endParaRPr lang="en-US" sz="1335">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18" presetClass="entr" presetSubtype="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strips(downRight)">
                                      <p:cBhvr>
                                        <p:cTn id="21" dur="1000"/>
                                        <p:tgtEl>
                                          <p:spTgt spid="20"/>
                                        </p:tgtEl>
                                      </p:cBhvr>
                                    </p:animEffect>
                                  </p:childTnLst>
                                </p:cTn>
                              </p:par>
                            </p:childTnLst>
                          </p:cTn>
                        </p:par>
                        <p:par>
                          <p:cTn id="22" fill="hold">
                            <p:stCondLst>
                              <p:cond delay="2500"/>
                            </p:stCondLst>
                            <p:childTnLst>
                              <p:par>
                                <p:cTn id="23" presetID="2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23" presetClass="entr" presetSubtype="16"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childTnLst>
                                </p:cTn>
                              </p:par>
                            </p:childTnLst>
                          </p:cTn>
                        </p:par>
                        <p:par>
                          <p:cTn id="32" fill="hold">
                            <p:stCondLst>
                              <p:cond delay="3500"/>
                            </p:stCondLst>
                            <p:childTnLst>
                              <p:par>
                                <p:cTn id="33" presetID="18" presetClass="entr" presetSubtype="6"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strips(downRight)">
                                      <p:cBhvr>
                                        <p:cTn id="35" dur="1000"/>
                                        <p:tgtEl>
                                          <p:spTgt spid="23"/>
                                        </p:tgtEl>
                                      </p:cBhvr>
                                    </p:animEffect>
                                  </p:childTnLst>
                                </p:cTn>
                              </p:par>
                            </p:childTnLst>
                          </p:cTn>
                        </p:par>
                        <p:par>
                          <p:cTn id="36" fill="hold">
                            <p:stCondLst>
                              <p:cond delay="4500"/>
                            </p:stCondLst>
                            <p:childTnLst>
                              <p:par>
                                <p:cTn id="37" presetID="23" presetClass="entr" presetSubtype="1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ppt_w</p:attrName>
                                        </p:attrNameLst>
                                      </p:cBhvr>
                                      <p:tavLst>
                                        <p:tav tm="0">
                                          <p:val>
                                            <p:fltVal val="0"/>
                                          </p:val>
                                        </p:tav>
                                        <p:tav tm="100000">
                                          <p:val>
                                            <p:strVal val="#ppt_w"/>
                                          </p:val>
                                        </p:tav>
                                      </p:tavLst>
                                    </p:anim>
                                    <p:anim calcmode="lin" valueType="num">
                                      <p:cBhvr>
                                        <p:cTn id="40" dur="500" fill="hold"/>
                                        <p:tgtEl>
                                          <p:spTgt spid="16"/>
                                        </p:tgtEl>
                                        <p:attrNameLst>
                                          <p:attrName>ppt_h</p:attrName>
                                        </p:attrNameLst>
                                      </p:cBhvr>
                                      <p:tavLst>
                                        <p:tav tm="0">
                                          <p:val>
                                            <p:fltVal val="0"/>
                                          </p:val>
                                        </p:tav>
                                        <p:tav tm="100000">
                                          <p:val>
                                            <p:strVal val="#ppt_h"/>
                                          </p:val>
                                        </p:tav>
                                      </p:tavLst>
                                    </p:anim>
                                  </p:childTnLst>
                                </p:cTn>
                              </p:par>
                            </p:childTnLst>
                          </p:cTn>
                        </p:par>
                        <p:par>
                          <p:cTn id="41" fill="hold">
                            <p:stCondLst>
                              <p:cond delay="5000"/>
                            </p:stCondLst>
                            <p:childTnLst>
                              <p:par>
                                <p:cTn id="42" presetID="23" presetClass="entr" presetSubtype="16"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 calcmode="lin" valueType="num">
                                      <p:cBhvr>
                                        <p:cTn id="44" dur="500" fill="hold"/>
                                        <p:tgtEl>
                                          <p:spTgt spid="53"/>
                                        </p:tgtEl>
                                        <p:attrNameLst>
                                          <p:attrName>ppt_w</p:attrName>
                                        </p:attrNameLst>
                                      </p:cBhvr>
                                      <p:tavLst>
                                        <p:tav tm="0">
                                          <p:val>
                                            <p:fltVal val="0"/>
                                          </p:val>
                                        </p:tav>
                                        <p:tav tm="100000">
                                          <p:val>
                                            <p:strVal val="#ppt_w"/>
                                          </p:val>
                                        </p:tav>
                                      </p:tavLst>
                                    </p:anim>
                                    <p:anim calcmode="lin" valueType="num">
                                      <p:cBhvr>
                                        <p:cTn id="45" dur="500" fill="hold"/>
                                        <p:tgtEl>
                                          <p:spTgt spid="53"/>
                                        </p:tgtEl>
                                        <p:attrNameLst>
                                          <p:attrName>ppt_h</p:attrName>
                                        </p:attrNameLst>
                                      </p:cBhvr>
                                      <p:tavLst>
                                        <p:tav tm="0">
                                          <p:val>
                                            <p:fltVal val="0"/>
                                          </p:val>
                                        </p:tav>
                                        <p:tav tm="100000">
                                          <p:val>
                                            <p:strVal val="#ppt_h"/>
                                          </p:val>
                                        </p:tav>
                                      </p:tavLst>
                                    </p:anim>
                                  </p:childTnLst>
                                </p:cTn>
                              </p:par>
                            </p:childTnLst>
                          </p:cTn>
                        </p:par>
                        <p:par>
                          <p:cTn id="46" fill="hold">
                            <p:stCondLst>
                              <p:cond delay="5500"/>
                            </p:stCondLst>
                            <p:childTnLst>
                              <p:par>
                                <p:cTn id="47" presetID="18" presetClass="entr" presetSubtype="6"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strips(downRight)">
                                      <p:cBhvr>
                                        <p:cTn id="49" dur="1000"/>
                                        <p:tgtEl>
                                          <p:spTgt spid="29"/>
                                        </p:tgtEl>
                                      </p:cBhvr>
                                    </p:animEffect>
                                  </p:childTnLst>
                                </p:cTn>
                              </p:par>
                            </p:childTnLst>
                          </p:cTn>
                        </p:par>
                        <p:par>
                          <p:cTn id="50" fill="hold">
                            <p:stCondLst>
                              <p:cond delay="6500"/>
                            </p:stCondLst>
                            <p:childTnLst>
                              <p:par>
                                <p:cTn id="51" presetID="23" presetClass="entr" presetSubtype="1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ppt_w</p:attrName>
                                        </p:attrNameLst>
                                      </p:cBhvr>
                                      <p:tavLst>
                                        <p:tav tm="0">
                                          <p:val>
                                            <p:fltVal val="0"/>
                                          </p:val>
                                        </p:tav>
                                        <p:tav tm="100000">
                                          <p:val>
                                            <p:strVal val="#ppt_w"/>
                                          </p:val>
                                        </p:tav>
                                      </p:tavLst>
                                    </p:anim>
                                    <p:anim calcmode="lin" valueType="num">
                                      <p:cBhvr>
                                        <p:cTn id="54" dur="500" fill="hold"/>
                                        <p:tgtEl>
                                          <p:spTgt spid="18"/>
                                        </p:tgtEl>
                                        <p:attrNameLst>
                                          <p:attrName>ppt_h</p:attrName>
                                        </p:attrNameLst>
                                      </p:cBhvr>
                                      <p:tavLst>
                                        <p:tav tm="0">
                                          <p:val>
                                            <p:fltVal val="0"/>
                                          </p:val>
                                        </p:tav>
                                        <p:tav tm="100000">
                                          <p:val>
                                            <p:strVal val="#ppt_h"/>
                                          </p:val>
                                        </p:tav>
                                      </p:tavLst>
                                    </p:anim>
                                  </p:childTnLst>
                                </p:cTn>
                              </p:par>
                            </p:childTnLst>
                          </p:cTn>
                        </p:par>
                        <p:par>
                          <p:cTn id="55" fill="hold">
                            <p:stCondLst>
                              <p:cond delay="7000"/>
                            </p:stCondLst>
                            <p:childTnLst>
                              <p:par>
                                <p:cTn id="56" presetID="23" presetClass="entr" presetSubtype="16"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p:stCondLst>
                              <p:cond delay="7500"/>
                            </p:stCondLst>
                            <p:childTnLst>
                              <p:par>
                                <p:cTn id="61" presetID="18" presetClass="entr" presetSubtype="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strips(downRight)">
                                      <p:cBhvr>
                                        <p:cTn id="63" dur="1000"/>
                                        <p:tgtEl>
                                          <p:spTgt spid="35"/>
                                        </p:tgtEl>
                                      </p:cBhvr>
                                    </p:animEffect>
                                  </p:childTnLst>
                                </p:cTn>
                              </p:par>
                            </p:childTnLst>
                          </p:cTn>
                        </p:par>
                        <p:par>
                          <p:cTn id="64" fill="hold">
                            <p:stCondLst>
                              <p:cond delay="8500"/>
                            </p:stCondLst>
                            <p:childTnLst>
                              <p:par>
                                <p:cTn id="65" presetID="23" presetClass="entr" presetSubtype="16"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p:cTn id="67" dur="500" fill="hold"/>
                                        <p:tgtEl>
                                          <p:spTgt spid="46"/>
                                        </p:tgtEl>
                                        <p:attrNameLst>
                                          <p:attrName>ppt_w</p:attrName>
                                        </p:attrNameLst>
                                      </p:cBhvr>
                                      <p:tavLst>
                                        <p:tav tm="0">
                                          <p:val>
                                            <p:fltVal val="0"/>
                                          </p:val>
                                        </p:tav>
                                        <p:tav tm="100000">
                                          <p:val>
                                            <p:strVal val="#ppt_w"/>
                                          </p:val>
                                        </p:tav>
                                      </p:tavLst>
                                    </p:anim>
                                    <p:anim calcmode="lin" valueType="num">
                                      <p:cBhvr>
                                        <p:cTn id="68" dur="500" fill="hold"/>
                                        <p:tgtEl>
                                          <p:spTgt spid="46"/>
                                        </p:tgtEl>
                                        <p:attrNameLst>
                                          <p:attrName>ppt_h</p:attrName>
                                        </p:attrNameLst>
                                      </p:cBhvr>
                                      <p:tavLst>
                                        <p:tav tm="0">
                                          <p:val>
                                            <p:fltVal val="0"/>
                                          </p:val>
                                        </p:tav>
                                        <p:tav tm="100000">
                                          <p:val>
                                            <p:strVal val="#ppt_h"/>
                                          </p:val>
                                        </p:tav>
                                      </p:tavLst>
                                    </p:anim>
                                  </p:childTnLst>
                                </p:cTn>
                              </p:par>
                            </p:childTnLst>
                          </p:cTn>
                        </p:par>
                        <p:par>
                          <p:cTn id="69" fill="hold">
                            <p:stCondLst>
                              <p:cond delay="9000"/>
                            </p:stCondLst>
                            <p:childTnLst>
                              <p:par>
                                <p:cTn id="70" presetID="23" presetClass="entr" presetSubtype="16" fill="hold" nodeType="after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p:cTn id="72" dur="500" fill="hold"/>
                                        <p:tgtEl>
                                          <p:spTgt spid="56"/>
                                        </p:tgtEl>
                                        <p:attrNameLst>
                                          <p:attrName>ppt_w</p:attrName>
                                        </p:attrNameLst>
                                      </p:cBhvr>
                                      <p:tavLst>
                                        <p:tav tm="0">
                                          <p:val>
                                            <p:fltVal val="0"/>
                                          </p:val>
                                        </p:tav>
                                        <p:tav tm="100000">
                                          <p:val>
                                            <p:strVal val="#ppt_w"/>
                                          </p:val>
                                        </p:tav>
                                      </p:tavLst>
                                    </p:anim>
                                    <p:anim calcmode="lin" valueType="num">
                                      <p:cBhvr>
                                        <p:cTn id="73" dur="500" fill="hold"/>
                                        <p:tgtEl>
                                          <p:spTgt spid="56"/>
                                        </p:tgtEl>
                                        <p:attrNameLst>
                                          <p:attrName>ppt_h</p:attrName>
                                        </p:attrNameLst>
                                      </p:cBhvr>
                                      <p:tavLst>
                                        <p:tav tm="0">
                                          <p:val>
                                            <p:fltVal val="0"/>
                                          </p:val>
                                        </p:tav>
                                        <p:tav tm="100000">
                                          <p:val>
                                            <p:strVal val="#ppt_h"/>
                                          </p:val>
                                        </p:tav>
                                      </p:tavLst>
                                    </p:anim>
                                  </p:childTnLst>
                                </p:cTn>
                              </p:par>
                            </p:childTnLst>
                          </p:cTn>
                        </p:par>
                        <p:par>
                          <p:cTn id="74" fill="hold">
                            <p:stCondLst>
                              <p:cond delay="9500"/>
                            </p:stCondLst>
                            <p:childTnLst>
                              <p:par>
                                <p:cTn id="75" presetID="18" presetClass="entr" presetSubtype="6" fill="hold" nodeType="after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strips(downRight)">
                                      <p:cBhvr>
                                        <p:cTn id="77" dur="1000"/>
                                        <p:tgtEl>
                                          <p:spTgt spid="47"/>
                                        </p:tgtEl>
                                      </p:cBhvr>
                                    </p:animEffect>
                                  </p:childTnLst>
                                </p:cTn>
                              </p:par>
                            </p:childTnLst>
                          </p:cTn>
                        </p:par>
                        <p:par>
                          <p:cTn id="78" fill="hold">
                            <p:stCondLst>
                              <p:cond delay="10500"/>
                            </p:stCondLst>
                            <p:childTnLst>
                              <p:par>
                                <p:cTn id="79" presetID="23" presetClass="entr" presetSubtype="16"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ppt_w</p:attrName>
                                        </p:attrNameLst>
                                      </p:cBhvr>
                                      <p:tavLst>
                                        <p:tav tm="0">
                                          <p:val>
                                            <p:fltVal val="0"/>
                                          </p:val>
                                        </p:tav>
                                        <p:tav tm="100000">
                                          <p:val>
                                            <p:strVal val="#ppt_w"/>
                                          </p:val>
                                        </p:tav>
                                      </p:tavLst>
                                    </p:anim>
                                    <p:anim calcmode="lin" valueType="num">
                                      <p:cBhvr>
                                        <p:cTn id="82" dur="500" fill="hold"/>
                                        <p:tgtEl>
                                          <p:spTgt spid="19"/>
                                        </p:tgtEl>
                                        <p:attrNameLst>
                                          <p:attrName>ppt_h</p:attrName>
                                        </p:attrNameLst>
                                      </p:cBhvr>
                                      <p:tavLst>
                                        <p:tav tm="0">
                                          <p:val>
                                            <p:fltVal val="0"/>
                                          </p:val>
                                        </p:tav>
                                        <p:tav tm="100000">
                                          <p:val>
                                            <p:strVal val="#ppt_h"/>
                                          </p:val>
                                        </p:tav>
                                      </p:tavLst>
                                    </p:anim>
                                  </p:childTnLst>
                                </p:cTn>
                              </p:par>
                            </p:childTnLst>
                          </p:cTn>
                        </p:par>
                        <p:par>
                          <p:cTn id="83" fill="hold">
                            <p:stCondLst>
                              <p:cond delay="11000"/>
                            </p:stCondLst>
                            <p:childTnLst>
                              <p:par>
                                <p:cTn id="84" presetID="2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500" fill="hold"/>
                                        <p:tgtEl>
                                          <p:spTgt spid="65"/>
                                        </p:tgtEl>
                                        <p:attrNameLst>
                                          <p:attrName>ppt_w</p:attrName>
                                        </p:attrNameLst>
                                      </p:cBhvr>
                                      <p:tavLst>
                                        <p:tav tm="0">
                                          <p:val>
                                            <p:fltVal val="0"/>
                                          </p:val>
                                        </p:tav>
                                        <p:tav tm="100000">
                                          <p:val>
                                            <p:strVal val="#ppt_w"/>
                                          </p:val>
                                        </p:tav>
                                      </p:tavLst>
                                    </p:anim>
                                    <p:anim calcmode="lin" valueType="num">
                                      <p:cBhvr>
                                        <p:cTn id="87" dur="500" fill="hold"/>
                                        <p:tgtEl>
                                          <p:spTgt spid="65"/>
                                        </p:tgtEl>
                                        <p:attrNameLst>
                                          <p:attrName>ppt_h</p:attrName>
                                        </p:attrNameLst>
                                      </p:cBhvr>
                                      <p:tavLst>
                                        <p:tav tm="0">
                                          <p:val>
                                            <p:fltVal val="0"/>
                                          </p:val>
                                        </p:tav>
                                        <p:tav tm="100000">
                                          <p:val>
                                            <p:strVal val="#ppt_h"/>
                                          </p:val>
                                        </p:tav>
                                      </p:tavLst>
                                    </p:anim>
                                  </p:childTnLst>
                                </p:cTn>
                              </p:par>
                            </p:childTnLst>
                          </p:cTn>
                        </p:par>
                        <p:par>
                          <p:cTn id="88" fill="hold">
                            <p:stCondLst>
                              <p:cond delay="11500"/>
                            </p:stCondLst>
                            <p:childTnLst>
                              <p:par>
                                <p:cTn id="89" presetID="18" presetClass="entr" presetSubtype="6" fill="hold"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strips(downRight)">
                                      <p:cBhvr>
                                        <p:cTn id="91" dur="1000"/>
                                        <p:tgtEl>
                                          <p:spTgt spid="41"/>
                                        </p:tgtEl>
                                      </p:cBhvr>
                                    </p:animEffect>
                                  </p:childTnLst>
                                </p:cTn>
                              </p:par>
                            </p:childTnLst>
                          </p:cTn>
                        </p:par>
                        <p:par>
                          <p:cTn id="92" fill="hold">
                            <p:stCondLst>
                              <p:cond delay="12500"/>
                            </p:stCondLst>
                            <p:childTnLst>
                              <p:par>
                                <p:cTn id="93" presetID="2" presetClass="entr" presetSubtype="4" accel="50000" decel="50000" fill="hold" grpId="0" nodeType="after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additive="base">
                                        <p:cTn id="95" dur="500" fill="hold"/>
                                        <p:tgtEl>
                                          <p:spTgt spid="68"/>
                                        </p:tgtEl>
                                        <p:attrNameLst>
                                          <p:attrName>ppt_x</p:attrName>
                                        </p:attrNameLst>
                                      </p:cBhvr>
                                      <p:tavLst>
                                        <p:tav tm="0">
                                          <p:val>
                                            <p:strVal val="#ppt_x"/>
                                          </p:val>
                                        </p:tav>
                                        <p:tav tm="100000">
                                          <p:val>
                                            <p:strVal val="#ppt_x"/>
                                          </p:val>
                                        </p:tav>
                                      </p:tavLst>
                                    </p:anim>
                                    <p:anim calcmode="lin" valueType="num">
                                      <p:cBhvr additive="base">
                                        <p:cTn id="96" dur="500" fill="hold"/>
                                        <p:tgtEl>
                                          <p:spTgt spid="68"/>
                                        </p:tgtEl>
                                        <p:attrNameLst>
                                          <p:attrName>ppt_y</p:attrName>
                                        </p:attrNameLst>
                                      </p:cBhvr>
                                      <p:tavLst>
                                        <p:tav tm="0">
                                          <p:val>
                                            <p:strVal val="1+#ppt_h/2"/>
                                          </p:val>
                                        </p:tav>
                                        <p:tav tm="100000">
                                          <p:val>
                                            <p:strVal val="#ppt_y"/>
                                          </p:val>
                                        </p:tav>
                                      </p:tavLst>
                                    </p:anim>
                                  </p:childTnLst>
                                </p:cTn>
                              </p:par>
                            </p:childTnLst>
                          </p:cTn>
                        </p:par>
                        <p:par>
                          <p:cTn id="97" fill="hold">
                            <p:stCondLst>
                              <p:cond delay="13000"/>
                            </p:stCondLst>
                            <p:childTnLst>
                              <p:par>
                                <p:cTn id="98" presetID="2" presetClass="entr" presetSubtype="4" accel="50000" decel="50000" fill="hold" grpId="0" nodeType="afterEffect">
                                  <p:stCondLst>
                                    <p:cond delay="0"/>
                                  </p:stCondLst>
                                  <p:childTnLst>
                                    <p:set>
                                      <p:cBhvr>
                                        <p:cTn id="99" dur="1" fill="hold">
                                          <p:stCondLst>
                                            <p:cond delay="0"/>
                                          </p:stCondLst>
                                        </p:cTn>
                                        <p:tgtEl>
                                          <p:spTgt spid="69"/>
                                        </p:tgtEl>
                                        <p:attrNameLst>
                                          <p:attrName>style.visibility</p:attrName>
                                        </p:attrNameLst>
                                      </p:cBhvr>
                                      <p:to>
                                        <p:strVal val="visible"/>
                                      </p:to>
                                    </p:set>
                                    <p:anim calcmode="lin" valueType="num">
                                      <p:cBhvr additive="base">
                                        <p:cTn id="100" dur="500" fill="hold"/>
                                        <p:tgtEl>
                                          <p:spTgt spid="69"/>
                                        </p:tgtEl>
                                        <p:attrNameLst>
                                          <p:attrName>ppt_x</p:attrName>
                                        </p:attrNameLst>
                                      </p:cBhvr>
                                      <p:tavLst>
                                        <p:tav tm="0">
                                          <p:val>
                                            <p:strVal val="#ppt_x"/>
                                          </p:val>
                                        </p:tav>
                                        <p:tav tm="100000">
                                          <p:val>
                                            <p:strVal val="#ppt_x"/>
                                          </p:val>
                                        </p:tav>
                                      </p:tavLst>
                                    </p:anim>
                                    <p:anim calcmode="lin" valueType="num">
                                      <p:cBhvr additive="base">
                                        <p:cTn id="101" dur="500" fill="hold"/>
                                        <p:tgtEl>
                                          <p:spTgt spid="69"/>
                                        </p:tgtEl>
                                        <p:attrNameLst>
                                          <p:attrName>ppt_y</p:attrName>
                                        </p:attrNameLst>
                                      </p:cBhvr>
                                      <p:tavLst>
                                        <p:tav tm="0">
                                          <p:val>
                                            <p:strVal val="1+#ppt_h/2"/>
                                          </p:val>
                                        </p:tav>
                                        <p:tav tm="100000">
                                          <p:val>
                                            <p:strVal val="#ppt_y"/>
                                          </p:val>
                                        </p:tav>
                                      </p:tavLst>
                                    </p:anim>
                                  </p:childTnLst>
                                </p:cTn>
                              </p:par>
                            </p:childTnLst>
                          </p:cTn>
                        </p:par>
                        <p:par>
                          <p:cTn id="102" fill="hold">
                            <p:stCondLst>
                              <p:cond delay="13500"/>
                            </p:stCondLst>
                            <p:childTnLst>
                              <p:par>
                                <p:cTn id="103" presetID="2" presetClass="entr" presetSubtype="4" accel="50000" decel="50000" fill="hold" grpId="0" nodeType="afterEffect">
                                  <p:stCondLst>
                                    <p:cond delay="0"/>
                                  </p:stCondLst>
                                  <p:childTnLst>
                                    <p:set>
                                      <p:cBhvr>
                                        <p:cTn id="104" dur="1" fill="hold">
                                          <p:stCondLst>
                                            <p:cond delay="0"/>
                                          </p:stCondLst>
                                        </p:cTn>
                                        <p:tgtEl>
                                          <p:spTgt spid="70"/>
                                        </p:tgtEl>
                                        <p:attrNameLst>
                                          <p:attrName>style.visibility</p:attrName>
                                        </p:attrNameLst>
                                      </p:cBhvr>
                                      <p:to>
                                        <p:strVal val="visible"/>
                                      </p:to>
                                    </p:set>
                                    <p:anim calcmode="lin" valueType="num">
                                      <p:cBhvr additive="base">
                                        <p:cTn id="105" dur="500" fill="hold"/>
                                        <p:tgtEl>
                                          <p:spTgt spid="70"/>
                                        </p:tgtEl>
                                        <p:attrNameLst>
                                          <p:attrName>ppt_x</p:attrName>
                                        </p:attrNameLst>
                                      </p:cBhvr>
                                      <p:tavLst>
                                        <p:tav tm="0">
                                          <p:val>
                                            <p:strVal val="#ppt_x"/>
                                          </p:val>
                                        </p:tav>
                                        <p:tav tm="100000">
                                          <p:val>
                                            <p:strVal val="#ppt_x"/>
                                          </p:val>
                                        </p:tav>
                                      </p:tavLst>
                                    </p:anim>
                                    <p:anim calcmode="lin" valueType="num">
                                      <p:cBhvr additive="base">
                                        <p:cTn id="106" dur="500" fill="hold"/>
                                        <p:tgtEl>
                                          <p:spTgt spid="70"/>
                                        </p:tgtEl>
                                        <p:attrNameLst>
                                          <p:attrName>ppt_y</p:attrName>
                                        </p:attrNameLst>
                                      </p:cBhvr>
                                      <p:tavLst>
                                        <p:tav tm="0">
                                          <p:val>
                                            <p:strVal val="1+#ppt_h/2"/>
                                          </p:val>
                                        </p:tav>
                                        <p:tav tm="100000">
                                          <p:val>
                                            <p:strVal val="#ppt_y"/>
                                          </p:val>
                                        </p:tav>
                                      </p:tavLst>
                                    </p:anim>
                                  </p:childTnLst>
                                </p:cTn>
                              </p:par>
                            </p:childTnLst>
                          </p:cTn>
                        </p:par>
                        <p:par>
                          <p:cTn id="107" fill="hold">
                            <p:stCondLst>
                              <p:cond delay="14000"/>
                            </p:stCondLst>
                            <p:childTnLst>
                              <p:par>
                                <p:cTn id="108" presetID="2" presetClass="entr" presetSubtype="4" accel="50000" decel="50000" fill="hold" grpId="0" nodeType="afterEffect">
                                  <p:stCondLst>
                                    <p:cond delay="0"/>
                                  </p:stCondLst>
                                  <p:childTnLst>
                                    <p:set>
                                      <p:cBhvr>
                                        <p:cTn id="109" dur="1" fill="hold">
                                          <p:stCondLst>
                                            <p:cond delay="0"/>
                                          </p:stCondLst>
                                        </p:cTn>
                                        <p:tgtEl>
                                          <p:spTgt spid="71"/>
                                        </p:tgtEl>
                                        <p:attrNameLst>
                                          <p:attrName>style.visibility</p:attrName>
                                        </p:attrNameLst>
                                      </p:cBhvr>
                                      <p:to>
                                        <p:strVal val="visible"/>
                                      </p:to>
                                    </p:set>
                                    <p:anim calcmode="lin" valueType="num">
                                      <p:cBhvr additive="base">
                                        <p:cTn id="110" dur="500" fill="hold"/>
                                        <p:tgtEl>
                                          <p:spTgt spid="71"/>
                                        </p:tgtEl>
                                        <p:attrNameLst>
                                          <p:attrName>ppt_x</p:attrName>
                                        </p:attrNameLst>
                                      </p:cBhvr>
                                      <p:tavLst>
                                        <p:tav tm="0">
                                          <p:val>
                                            <p:strVal val="#ppt_x"/>
                                          </p:val>
                                        </p:tav>
                                        <p:tav tm="100000">
                                          <p:val>
                                            <p:strVal val="#ppt_x"/>
                                          </p:val>
                                        </p:tav>
                                      </p:tavLst>
                                    </p:anim>
                                    <p:anim calcmode="lin" valueType="num">
                                      <p:cBhvr additive="base">
                                        <p:cTn id="111" dur="500" fill="hold"/>
                                        <p:tgtEl>
                                          <p:spTgt spid="71"/>
                                        </p:tgtEl>
                                        <p:attrNameLst>
                                          <p:attrName>ppt_y</p:attrName>
                                        </p:attrNameLst>
                                      </p:cBhvr>
                                      <p:tavLst>
                                        <p:tav tm="0">
                                          <p:val>
                                            <p:strVal val="1+#ppt_h/2"/>
                                          </p:val>
                                        </p:tav>
                                        <p:tav tm="100000">
                                          <p:val>
                                            <p:strVal val="#ppt_y"/>
                                          </p:val>
                                        </p:tav>
                                      </p:tavLst>
                                    </p:anim>
                                  </p:childTnLst>
                                </p:cTn>
                              </p:par>
                            </p:childTnLst>
                          </p:cTn>
                        </p:par>
                        <p:par>
                          <p:cTn id="112" fill="hold">
                            <p:stCondLst>
                              <p:cond delay="14500"/>
                            </p:stCondLst>
                            <p:childTnLst>
                              <p:par>
                                <p:cTn id="113" presetID="2" presetClass="entr" presetSubtype="4" accel="50000" decel="50000" fill="hold" grpId="0" nodeType="afterEffect">
                                  <p:stCondLst>
                                    <p:cond delay="0"/>
                                  </p:stCondLst>
                                  <p:childTnLst>
                                    <p:set>
                                      <p:cBhvr>
                                        <p:cTn id="114" dur="1" fill="hold">
                                          <p:stCondLst>
                                            <p:cond delay="0"/>
                                          </p:stCondLst>
                                        </p:cTn>
                                        <p:tgtEl>
                                          <p:spTgt spid="72"/>
                                        </p:tgtEl>
                                        <p:attrNameLst>
                                          <p:attrName>style.visibility</p:attrName>
                                        </p:attrNameLst>
                                      </p:cBhvr>
                                      <p:to>
                                        <p:strVal val="visible"/>
                                      </p:to>
                                    </p:set>
                                    <p:anim calcmode="lin" valueType="num">
                                      <p:cBhvr additive="base">
                                        <p:cTn id="115" dur="500" fill="hold"/>
                                        <p:tgtEl>
                                          <p:spTgt spid="72"/>
                                        </p:tgtEl>
                                        <p:attrNameLst>
                                          <p:attrName>ppt_x</p:attrName>
                                        </p:attrNameLst>
                                      </p:cBhvr>
                                      <p:tavLst>
                                        <p:tav tm="0">
                                          <p:val>
                                            <p:strVal val="#ppt_x"/>
                                          </p:val>
                                        </p:tav>
                                        <p:tav tm="100000">
                                          <p:val>
                                            <p:strVal val="#ppt_x"/>
                                          </p:val>
                                        </p:tav>
                                      </p:tavLst>
                                    </p:anim>
                                    <p:anim calcmode="lin" valueType="num">
                                      <p:cBhvr additive="base">
                                        <p:cTn id="116"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6" grpId="0" animBg="1"/>
      <p:bldP spid="17" grpId="0" animBg="1"/>
      <p:bldP spid="18" grpId="0" animBg="1"/>
      <p:bldP spid="19" grpId="0" animBg="1"/>
      <p:bldP spid="46" grpId="0" animBg="1"/>
      <p:bldP spid="68" grpId="0"/>
      <p:bldP spid="69" grpId="0"/>
      <p:bldP spid="70" grpId="0"/>
      <p:bldP spid="71" grpId="0"/>
      <p:bldP spid="7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0"/>
                <a:lumOff val="100000"/>
              </a:schemeClr>
            </a:gs>
            <a:gs pos="35000">
              <a:schemeClr val="accent5">
                <a:lumMod val="0"/>
                <a:lumOff val="100000"/>
              </a:schemeClr>
            </a:gs>
            <a:gs pos="100000">
              <a:schemeClr val="accent2">
                <a:lumMod val="20000"/>
                <a:lumOff val="8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椭圆 4"/>
          <p:cNvSpPr/>
          <p:nvPr/>
        </p:nvSpPr>
        <p:spPr>
          <a:xfrm>
            <a:off x="4389120" y="1722120"/>
            <a:ext cx="3413760" cy="34137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3367998" y="903238"/>
            <a:ext cx="5456005" cy="5051525"/>
          </a:xfrm>
          <a:prstGeom prst="rect">
            <a:avLst/>
          </a:prstGeom>
        </p:spPr>
      </p:pic>
      <p:grpSp>
        <p:nvGrpSpPr>
          <p:cNvPr id="7" name="组合 6"/>
          <p:cNvGrpSpPr/>
          <p:nvPr/>
        </p:nvGrpSpPr>
        <p:grpSpPr>
          <a:xfrm>
            <a:off x="4620280" y="2695573"/>
            <a:ext cx="3119120" cy="1404819"/>
            <a:chOff x="4620280" y="2695573"/>
            <a:chExt cx="3119120" cy="1404819"/>
          </a:xfrm>
        </p:grpSpPr>
        <p:sp>
          <p:nvSpPr>
            <p:cNvPr id="6" name="文本框 5"/>
            <p:cNvSpPr txBox="1"/>
            <p:nvPr/>
          </p:nvSpPr>
          <p:spPr>
            <a:xfrm>
              <a:off x="4620280" y="3638727"/>
              <a:ext cx="3119120" cy="461665"/>
            </a:xfrm>
            <a:prstGeom prst="rect">
              <a:avLst/>
            </a:prstGeom>
            <a:noFill/>
          </p:spPr>
          <p:txBody>
            <a:bodyPr wrap="square" rtlCol="0">
              <a:spAutoFit/>
            </a:bodyPr>
            <a:lstStyle/>
            <a:p>
              <a:pPr algn="ctr"/>
              <a:r>
                <a:rPr lang="zh-CN" altLang="en-US" sz="2400">
                  <a:latin typeface="微软雅黑" panose="020B0503020204020204" pitchFamily="34" charset="-122"/>
                  <a:ea typeface="微软雅黑" panose="020B0503020204020204" pitchFamily="34" charset="-122"/>
                </a:rPr>
                <a:t>点击此处编辑标题</a:t>
              </a:r>
            </a:p>
          </p:txBody>
        </p:sp>
        <p:sp>
          <p:nvSpPr>
            <p:cNvPr id="11" name="文本框 10"/>
            <p:cNvSpPr txBox="1"/>
            <p:nvPr/>
          </p:nvSpPr>
          <p:spPr>
            <a:xfrm>
              <a:off x="5043223" y="2695573"/>
              <a:ext cx="2273235" cy="830997"/>
            </a:xfrm>
            <a:prstGeom prst="rect">
              <a:avLst/>
            </a:prstGeom>
            <a:noFill/>
          </p:spPr>
          <p:txBody>
            <a:bodyPr wrap="square" rtlCol="0">
              <a:spAutoFit/>
            </a:bodyPr>
            <a:lstStyle/>
            <a:p>
              <a:pPr algn="ctr"/>
              <a:r>
                <a:rPr lang="en-US" altLang="zh-CN" sz="4800">
                  <a:latin typeface="微软雅黑" panose="020B0503020204020204" pitchFamily="34" charset="-122"/>
                  <a:ea typeface="微软雅黑" panose="020B0503020204020204" pitchFamily="34" charset="-122"/>
                </a:rPr>
                <a:t>Part 02</a:t>
              </a:r>
              <a:endParaRPr lang="zh-CN" altLang="en-US" sz="4800">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5379720" y="3526570"/>
              <a:ext cx="1432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55600"/>
            <a:ext cx="3683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508000" y="355600"/>
            <a:ext cx="190500" cy="723900"/>
          </a:xfrm>
          <a:prstGeom prst="rect">
            <a:avLst/>
          </a:prstGeom>
          <a:solidFill>
            <a:srgbClr val="AB1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文本框 5"/>
          <p:cNvSpPr txBox="1"/>
          <p:nvPr/>
        </p:nvSpPr>
        <p:spPr>
          <a:xfrm>
            <a:off x="1054100" y="431225"/>
            <a:ext cx="4279900" cy="584775"/>
          </a:xfrm>
          <a:prstGeom prst="rect">
            <a:avLst/>
          </a:prstGeom>
          <a:noFill/>
        </p:spPr>
        <p:txBody>
          <a:bodyPr wrap="square" rtlCol="0">
            <a:spAutoFit/>
          </a:bodyPr>
          <a:lstStyle/>
          <a:p>
            <a:r>
              <a:rPr lang="zh-CN" altLang="en-US" sz="3200">
                <a:latin typeface="微软雅黑" panose="020B0503020204020204" pitchFamily="34" charset="-122"/>
                <a:ea typeface="微软雅黑" panose="020B0503020204020204" pitchFamily="34" charset="-122"/>
              </a:rPr>
              <a:t>点击此处编辑标题</a:t>
            </a:r>
          </a:p>
        </p:txBody>
      </p:sp>
      <p:pic>
        <p:nvPicPr>
          <p:cNvPr id="12" name="图片 11"/>
          <p:cNvPicPr>
            <a:picLocks noChangeAspect="1"/>
          </p:cNvPicPr>
          <p:nvPr/>
        </p:nvPicPr>
        <p:blipFill>
          <a:blip r:embed="rId2"/>
          <a:srcRect t="46016" r="23062"/>
          <a:stretch>
            <a:fillRect/>
          </a:stretch>
        </p:blipFill>
        <p:spPr>
          <a:xfrm rot="1639148">
            <a:off x="7911690" y="-758655"/>
            <a:ext cx="5078200" cy="2242917"/>
          </a:xfrm>
          <a:custGeom>
            <a:avLst/>
            <a:gdLst>
              <a:gd name="connsiteX0" fmla="*/ 0 w 5078200"/>
              <a:gd name="connsiteY0" fmla="*/ 2024712 h 2242917"/>
              <a:gd name="connsiteX1" fmla="*/ 3919596 w 5078200"/>
              <a:gd name="connsiteY1" fmla="*/ 0 h 2242917"/>
              <a:gd name="connsiteX2" fmla="*/ 5078200 w 5078200"/>
              <a:gd name="connsiteY2" fmla="*/ 2242917 h 2242917"/>
              <a:gd name="connsiteX3" fmla="*/ 0 w 5078200"/>
              <a:gd name="connsiteY3" fmla="*/ 2242917 h 2242917"/>
            </a:gdLst>
            <a:ahLst/>
            <a:cxnLst>
              <a:cxn ang="0">
                <a:pos x="connsiteX0" y="connsiteY0"/>
              </a:cxn>
              <a:cxn ang="0">
                <a:pos x="connsiteX1" y="connsiteY1"/>
              </a:cxn>
              <a:cxn ang="0">
                <a:pos x="connsiteX2" y="connsiteY2"/>
              </a:cxn>
              <a:cxn ang="0">
                <a:pos x="connsiteX3" y="connsiteY3"/>
              </a:cxn>
            </a:cxnLst>
            <a:rect l="l" t="t" r="r" b="b"/>
            <a:pathLst>
              <a:path w="5078200" h="2242917">
                <a:moveTo>
                  <a:pt x="0" y="2024712"/>
                </a:moveTo>
                <a:lnTo>
                  <a:pt x="3919596" y="0"/>
                </a:lnTo>
                <a:lnTo>
                  <a:pt x="5078200" y="2242917"/>
                </a:lnTo>
                <a:lnTo>
                  <a:pt x="0" y="2242917"/>
                </a:lnTo>
                <a:close/>
              </a:path>
            </a:pathLst>
          </a:custGeom>
        </p:spPr>
      </p:pic>
      <p:grpSp>
        <p:nvGrpSpPr>
          <p:cNvPr id="7" name="Group 50"/>
          <p:cNvGrpSpPr/>
          <p:nvPr/>
        </p:nvGrpSpPr>
        <p:grpSpPr>
          <a:xfrm>
            <a:off x="4965711" y="4324999"/>
            <a:ext cx="2260580" cy="2008644"/>
            <a:chOff x="3724283" y="3243748"/>
            <a:chExt cx="1695435" cy="1506483"/>
          </a:xfrm>
        </p:grpSpPr>
        <p:grpSp>
          <p:nvGrpSpPr>
            <p:cNvPr id="8" name="Group 23"/>
            <p:cNvGrpSpPr/>
            <p:nvPr/>
          </p:nvGrpSpPr>
          <p:grpSpPr>
            <a:xfrm rot="10800000">
              <a:off x="3724283" y="3243748"/>
              <a:ext cx="1695435" cy="1355792"/>
              <a:chOff x="3735537" y="1444999"/>
              <a:chExt cx="1496366" cy="1196602"/>
            </a:xfrm>
          </p:grpSpPr>
          <p:sp>
            <p:nvSpPr>
              <p:cNvPr id="10" name="Rectangle 24"/>
              <p:cNvSpPr/>
              <p:nvPr/>
            </p:nvSpPr>
            <p:spPr>
              <a:xfrm rot="5400000">
                <a:off x="3587750" y="2070100"/>
                <a:ext cx="99060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11" name="Freeform 25"/>
              <p:cNvSpPr/>
              <p:nvPr/>
            </p:nvSpPr>
            <p:spPr>
              <a:xfrm rot="8100000">
                <a:off x="3735537" y="1444999"/>
                <a:ext cx="1496366" cy="752746"/>
              </a:xfrm>
              <a:custGeom>
                <a:avLst/>
                <a:gdLst>
                  <a:gd name="connsiteX0" fmla="*/ 0 w 2878049"/>
                  <a:gd name="connsiteY0" fmla="*/ 723900 h 1447800"/>
                  <a:gd name="connsiteX1" fmla="*/ 723900 w 2878049"/>
                  <a:gd name="connsiteY1" fmla="*/ 0 h 1447800"/>
                  <a:gd name="connsiteX2" fmla="*/ 723900 w 2878049"/>
                  <a:gd name="connsiteY2" fmla="*/ 260351 h 1447800"/>
                  <a:gd name="connsiteX3" fmla="*/ 2878049 w 2878049"/>
                  <a:gd name="connsiteY3" fmla="*/ 260351 h 1447800"/>
                  <a:gd name="connsiteX4" fmla="*/ 1958781 w 2878049"/>
                  <a:gd name="connsiteY4" fmla="*/ 1195138 h 1447800"/>
                  <a:gd name="connsiteX5" fmla="*/ 723900 w 2878049"/>
                  <a:gd name="connsiteY5" fmla="*/ 1187449 h 1447800"/>
                  <a:gd name="connsiteX6" fmla="*/ 723900 w 2878049"/>
                  <a:gd name="connsiteY6" fmla="*/ 1447800 h 1447800"/>
                  <a:gd name="connsiteX7" fmla="*/ 0 w 2878049"/>
                  <a:gd name="connsiteY7" fmla="*/ 7239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049" h="1447800">
                    <a:moveTo>
                      <a:pt x="0" y="723900"/>
                    </a:moveTo>
                    <a:lnTo>
                      <a:pt x="723900" y="0"/>
                    </a:lnTo>
                    <a:lnTo>
                      <a:pt x="723900" y="260351"/>
                    </a:lnTo>
                    <a:lnTo>
                      <a:pt x="2878049" y="260351"/>
                    </a:lnTo>
                    <a:lnTo>
                      <a:pt x="1958781" y="1195138"/>
                    </a:lnTo>
                    <a:lnTo>
                      <a:pt x="723900" y="1187449"/>
                    </a:lnTo>
                    <a:lnTo>
                      <a:pt x="723900" y="1447800"/>
                    </a:lnTo>
                    <a:lnTo>
                      <a:pt x="0" y="7239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13" name="Rectangle 26"/>
              <p:cNvSpPr/>
              <p:nvPr/>
            </p:nvSpPr>
            <p:spPr>
              <a:xfrm rot="5400000">
                <a:off x="3566320" y="2091532"/>
                <a:ext cx="990600" cy="109537"/>
              </a:xfrm>
              <a:prstGeom prst="rect">
                <a:avLst/>
              </a:prstGeom>
              <a:solidFill>
                <a:schemeClr val="accent4">
                  <a:lumMod val="75000"/>
                </a:schemeClr>
              </a:solidFill>
              <a:ln>
                <a:noFill/>
              </a:ln>
              <a:effectLst>
                <a:outerShdw blurRad="50800" dist="38100" dir="10800000" sx="86000" sy="86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grpSp>
        <p:sp>
          <p:nvSpPr>
            <p:cNvPr id="9" name="TextBox 41"/>
            <p:cNvSpPr txBox="1"/>
            <p:nvPr/>
          </p:nvSpPr>
          <p:spPr>
            <a:xfrm>
              <a:off x="3961315" y="4311650"/>
              <a:ext cx="518411" cy="438581"/>
            </a:xfrm>
            <a:prstGeom prst="rect">
              <a:avLst/>
            </a:prstGeom>
            <a:noFill/>
          </p:spPr>
          <p:txBody>
            <a:bodyPr wrap="none" rtlCol="0">
              <a:spAutoFit/>
            </a:bodyPr>
            <a:lstStyle/>
            <a:p>
              <a:pPr algn="ctr"/>
              <a:r>
                <a:rPr lang="en-US" sz="3200" b="1">
                  <a:solidFill>
                    <a:schemeClr val="bg1"/>
                  </a:solidFill>
                  <a:latin typeface="微软雅黑" panose="020B0503020204020204" pitchFamily="34" charset="-122"/>
                </a:rPr>
                <a:t>04</a:t>
              </a:r>
            </a:p>
          </p:txBody>
        </p:sp>
      </p:grpSp>
      <p:grpSp>
        <p:nvGrpSpPr>
          <p:cNvPr id="14" name="Group 49"/>
          <p:cNvGrpSpPr/>
          <p:nvPr/>
        </p:nvGrpSpPr>
        <p:grpSpPr>
          <a:xfrm>
            <a:off x="6629604" y="2843635"/>
            <a:ext cx="2052696" cy="2260580"/>
            <a:chOff x="4972203" y="2132726"/>
            <a:chExt cx="1539522" cy="1695435"/>
          </a:xfrm>
        </p:grpSpPr>
        <p:grpSp>
          <p:nvGrpSpPr>
            <p:cNvPr id="15" name="Group 23"/>
            <p:cNvGrpSpPr/>
            <p:nvPr/>
          </p:nvGrpSpPr>
          <p:grpSpPr>
            <a:xfrm rot="5400000">
              <a:off x="4802381" y="2302548"/>
              <a:ext cx="1695435" cy="1355792"/>
              <a:chOff x="3735537" y="1444999"/>
              <a:chExt cx="1496366" cy="1196602"/>
            </a:xfrm>
          </p:grpSpPr>
          <p:sp>
            <p:nvSpPr>
              <p:cNvPr id="17" name="Rectangle 12"/>
              <p:cNvSpPr/>
              <p:nvPr/>
            </p:nvSpPr>
            <p:spPr>
              <a:xfrm rot="5400000">
                <a:off x="3587750" y="2070100"/>
                <a:ext cx="990600"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18" name="Freeform 14"/>
              <p:cNvSpPr/>
              <p:nvPr/>
            </p:nvSpPr>
            <p:spPr>
              <a:xfrm rot="8100000">
                <a:off x="3735537" y="1444999"/>
                <a:ext cx="1496366" cy="752746"/>
              </a:xfrm>
              <a:custGeom>
                <a:avLst/>
                <a:gdLst>
                  <a:gd name="connsiteX0" fmla="*/ 0 w 2878049"/>
                  <a:gd name="connsiteY0" fmla="*/ 723900 h 1447800"/>
                  <a:gd name="connsiteX1" fmla="*/ 723900 w 2878049"/>
                  <a:gd name="connsiteY1" fmla="*/ 0 h 1447800"/>
                  <a:gd name="connsiteX2" fmla="*/ 723900 w 2878049"/>
                  <a:gd name="connsiteY2" fmla="*/ 260351 h 1447800"/>
                  <a:gd name="connsiteX3" fmla="*/ 2878049 w 2878049"/>
                  <a:gd name="connsiteY3" fmla="*/ 260351 h 1447800"/>
                  <a:gd name="connsiteX4" fmla="*/ 1958781 w 2878049"/>
                  <a:gd name="connsiteY4" fmla="*/ 1195138 h 1447800"/>
                  <a:gd name="connsiteX5" fmla="*/ 723900 w 2878049"/>
                  <a:gd name="connsiteY5" fmla="*/ 1187449 h 1447800"/>
                  <a:gd name="connsiteX6" fmla="*/ 723900 w 2878049"/>
                  <a:gd name="connsiteY6" fmla="*/ 1447800 h 1447800"/>
                  <a:gd name="connsiteX7" fmla="*/ 0 w 2878049"/>
                  <a:gd name="connsiteY7" fmla="*/ 7239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049" h="1447800">
                    <a:moveTo>
                      <a:pt x="0" y="723900"/>
                    </a:moveTo>
                    <a:lnTo>
                      <a:pt x="723900" y="0"/>
                    </a:lnTo>
                    <a:lnTo>
                      <a:pt x="723900" y="260351"/>
                    </a:lnTo>
                    <a:lnTo>
                      <a:pt x="2878049" y="260351"/>
                    </a:lnTo>
                    <a:lnTo>
                      <a:pt x="1958781" y="1195138"/>
                    </a:lnTo>
                    <a:lnTo>
                      <a:pt x="723900" y="1187449"/>
                    </a:lnTo>
                    <a:lnTo>
                      <a:pt x="723900" y="1447800"/>
                    </a:lnTo>
                    <a:lnTo>
                      <a:pt x="0" y="7239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19" name="Rectangle 15"/>
              <p:cNvSpPr/>
              <p:nvPr/>
            </p:nvSpPr>
            <p:spPr>
              <a:xfrm rot="5400000">
                <a:off x="3566320" y="2091532"/>
                <a:ext cx="990600" cy="109537"/>
              </a:xfrm>
              <a:prstGeom prst="rect">
                <a:avLst/>
              </a:prstGeom>
              <a:solidFill>
                <a:schemeClr val="accent3">
                  <a:lumMod val="75000"/>
                </a:schemeClr>
              </a:solidFill>
              <a:ln>
                <a:noFill/>
              </a:ln>
              <a:effectLst>
                <a:outerShdw blurRad="50800" dist="38100" dir="5400000" sx="86000" sy="86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grpSp>
        <p:sp>
          <p:nvSpPr>
            <p:cNvPr id="16" name="TextBox 40"/>
            <p:cNvSpPr txBox="1"/>
            <p:nvPr/>
          </p:nvSpPr>
          <p:spPr>
            <a:xfrm>
              <a:off x="5993314" y="3117850"/>
              <a:ext cx="518411" cy="438581"/>
            </a:xfrm>
            <a:prstGeom prst="rect">
              <a:avLst/>
            </a:prstGeom>
            <a:noFill/>
          </p:spPr>
          <p:txBody>
            <a:bodyPr wrap="none" rtlCol="0">
              <a:spAutoFit/>
            </a:bodyPr>
            <a:lstStyle/>
            <a:p>
              <a:pPr algn="ctr"/>
              <a:r>
                <a:rPr lang="en-US" sz="3200" b="1">
                  <a:solidFill>
                    <a:schemeClr val="bg1"/>
                  </a:solidFill>
                  <a:latin typeface="微软雅黑" panose="020B0503020204020204" pitchFamily="34" charset="-122"/>
                </a:rPr>
                <a:t>03</a:t>
              </a:r>
            </a:p>
          </p:txBody>
        </p:sp>
      </p:grpSp>
      <p:grpSp>
        <p:nvGrpSpPr>
          <p:cNvPr id="20" name="Group 48"/>
          <p:cNvGrpSpPr/>
          <p:nvPr/>
        </p:nvGrpSpPr>
        <p:grpSpPr>
          <a:xfrm>
            <a:off x="4965711" y="1617134"/>
            <a:ext cx="2260580" cy="2005717"/>
            <a:chOff x="3724283" y="1212850"/>
            <a:chExt cx="1695435" cy="1504288"/>
          </a:xfrm>
        </p:grpSpPr>
        <p:grpSp>
          <p:nvGrpSpPr>
            <p:cNvPr id="21" name="Group 23"/>
            <p:cNvGrpSpPr/>
            <p:nvPr/>
          </p:nvGrpSpPr>
          <p:grpSpPr>
            <a:xfrm>
              <a:off x="3724283" y="1361346"/>
              <a:ext cx="1695435" cy="1355792"/>
              <a:chOff x="3735537" y="1444999"/>
              <a:chExt cx="1496366" cy="1196602"/>
            </a:xfrm>
          </p:grpSpPr>
          <p:sp>
            <p:nvSpPr>
              <p:cNvPr id="23" name="Rectangle 20"/>
              <p:cNvSpPr/>
              <p:nvPr/>
            </p:nvSpPr>
            <p:spPr>
              <a:xfrm rot="5400000">
                <a:off x="3587750" y="2070100"/>
                <a:ext cx="9906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24" name="Freeform 10"/>
              <p:cNvSpPr/>
              <p:nvPr/>
            </p:nvSpPr>
            <p:spPr>
              <a:xfrm rot="8100000">
                <a:off x="3735537" y="1444999"/>
                <a:ext cx="1496366" cy="752746"/>
              </a:xfrm>
              <a:custGeom>
                <a:avLst/>
                <a:gdLst>
                  <a:gd name="connsiteX0" fmla="*/ 0 w 2878049"/>
                  <a:gd name="connsiteY0" fmla="*/ 723900 h 1447800"/>
                  <a:gd name="connsiteX1" fmla="*/ 723900 w 2878049"/>
                  <a:gd name="connsiteY1" fmla="*/ 0 h 1447800"/>
                  <a:gd name="connsiteX2" fmla="*/ 723900 w 2878049"/>
                  <a:gd name="connsiteY2" fmla="*/ 260351 h 1447800"/>
                  <a:gd name="connsiteX3" fmla="*/ 2878049 w 2878049"/>
                  <a:gd name="connsiteY3" fmla="*/ 260351 h 1447800"/>
                  <a:gd name="connsiteX4" fmla="*/ 1958781 w 2878049"/>
                  <a:gd name="connsiteY4" fmla="*/ 1195138 h 1447800"/>
                  <a:gd name="connsiteX5" fmla="*/ 723900 w 2878049"/>
                  <a:gd name="connsiteY5" fmla="*/ 1187449 h 1447800"/>
                  <a:gd name="connsiteX6" fmla="*/ 723900 w 2878049"/>
                  <a:gd name="connsiteY6" fmla="*/ 1447800 h 1447800"/>
                  <a:gd name="connsiteX7" fmla="*/ 0 w 2878049"/>
                  <a:gd name="connsiteY7" fmla="*/ 7239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049" h="1447800">
                    <a:moveTo>
                      <a:pt x="0" y="723900"/>
                    </a:moveTo>
                    <a:lnTo>
                      <a:pt x="723900" y="0"/>
                    </a:lnTo>
                    <a:lnTo>
                      <a:pt x="723900" y="260351"/>
                    </a:lnTo>
                    <a:lnTo>
                      <a:pt x="2878049" y="260351"/>
                    </a:lnTo>
                    <a:lnTo>
                      <a:pt x="1958781" y="1195138"/>
                    </a:lnTo>
                    <a:lnTo>
                      <a:pt x="723900" y="1187449"/>
                    </a:lnTo>
                    <a:lnTo>
                      <a:pt x="723900" y="1447800"/>
                    </a:lnTo>
                    <a:lnTo>
                      <a:pt x="0" y="7239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25" name="Rectangle 21"/>
              <p:cNvSpPr/>
              <p:nvPr/>
            </p:nvSpPr>
            <p:spPr>
              <a:xfrm rot="5400000">
                <a:off x="3566320" y="2091532"/>
                <a:ext cx="990600" cy="109537"/>
              </a:xfrm>
              <a:prstGeom prst="rect">
                <a:avLst/>
              </a:prstGeom>
              <a:solidFill>
                <a:schemeClr val="accent2">
                  <a:lumMod val="75000"/>
                </a:schemeClr>
              </a:solidFill>
              <a:ln>
                <a:noFill/>
              </a:ln>
              <a:effectLst>
                <a:outerShdw blurRad="50800" dist="38100" sx="86000" sy="86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grpSp>
        <p:sp>
          <p:nvSpPr>
            <p:cNvPr id="22" name="TextBox 39"/>
            <p:cNvSpPr txBox="1"/>
            <p:nvPr/>
          </p:nvSpPr>
          <p:spPr>
            <a:xfrm>
              <a:off x="4647115" y="1212850"/>
              <a:ext cx="518411" cy="438581"/>
            </a:xfrm>
            <a:prstGeom prst="rect">
              <a:avLst/>
            </a:prstGeom>
            <a:noFill/>
          </p:spPr>
          <p:txBody>
            <a:bodyPr wrap="none" rtlCol="0">
              <a:spAutoFit/>
            </a:bodyPr>
            <a:lstStyle/>
            <a:p>
              <a:pPr algn="ctr"/>
              <a:r>
                <a:rPr lang="en-US" sz="3200" b="1">
                  <a:solidFill>
                    <a:schemeClr val="bg1"/>
                  </a:solidFill>
                  <a:latin typeface="微软雅黑" panose="020B0503020204020204" pitchFamily="34" charset="-122"/>
                </a:rPr>
                <a:t>02</a:t>
              </a:r>
            </a:p>
          </p:txBody>
        </p:sp>
      </p:grpSp>
      <p:grpSp>
        <p:nvGrpSpPr>
          <p:cNvPr id="26" name="Group 47"/>
          <p:cNvGrpSpPr/>
          <p:nvPr/>
        </p:nvGrpSpPr>
        <p:grpSpPr>
          <a:xfrm>
            <a:off x="3503753" y="2843635"/>
            <a:ext cx="2058646" cy="2260580"/>
            <a:chOff x="2627814" y="2132726"/>
            <a:chExt cx="1543984" cy="1695435"/>
          </a:xfrm>
        </p:grpSpPr>
        <p:grpSp>
          <p:nvGrpSpPr>
            <p:cNvPr id="27" name="Group 23"/>
            <p:cNvGrpSpPr/>
            <p:nvPr/>
          </p:nvGrpSpPr>
          <p:grpSpPr>
            <a:xfrm rot="16200000">
              <a:off x="2646184" y="2302548"/>
              <a:ext cx="1695435" cy="1355792"/>
              <a:chOff x="3735537" y="1444999"/>
              <a:chExt cx="1496366" cy="1196602"/>
            </a:xfrm>
          </p:grpSpPr>
          <p:sp>
            <p:nvSpPr>
              <p:cNvPr id="29" name="Rectangle 18"/>
              <p:cNvSpPr/>
              <p:nvPr/>
            </p:nvSpPr>
            <p:spPr>
              <a:xfrm rot="5400000">
                <a:off x="3587750" y="2070100"/>
                <a:ext cx="9906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30" name="Freeform 19"/>
              <p:cNvSpPr/>
              <p:nvPr/>
            </p:nvSpPr>
            <p:spPr>
              <a:xfrm rot="8100000">
                <a:off x="3735537" y="1444999"/>
                <a:ext cx="1496366" cy="752746"/>
              </a:xfrm>
              <a:custGeom>
                <a:avLst/>
                <a:gdLst>
                  <a:gd name="connsiteX0" fmla="*/ 0 w 2878049"/>
                  <a:gd name="connsiteY0" fmla="*/ 723900 h 1447800"/>
                  <a:gd name="connsiteX1" fmla="*/ 723900 w 2878049"/>
                  <a:gd name="connsiteY1" fmla="*/ 0 h 1447800"/>
                  <a:gd name="connsiteX2" fmla="*/ 723900 w 2878049"/>
                  <a:gd name="connsiteY2" fmla="*/ 260351 h 1447800"/>
                  <a:gd name="connsiteX3" fmla="*/ 2878049 w 2878049"/>
                  <a:gd name="connsiteY3" fmla="*/ 260351 h 1447800"/>
                  <a:gd name="connsiteX4" fmla="*/ 1958781 w 2878049"/>
                  <a:gd name="connsiteY4" fmla="*/ 1195138 h 1447800"/>
                  <a:gd name="connsiteX5" fmla="*/ 723900 w 2878049"/>
                  <a:gd name="connsiteY5" fmla="*/ 1187449 h 1447800"/>
                  <a:gd name="connsiteX6" fmla="*/ 723900 w 2878049"/>
                  <a:gd name="connsiteY6" fmla="*/ 1447800 h 1447800"/>
                  <a:gd name="connsiteX7" fmla="*/ 0 w 2878049"/>
                  <a:gd name="connsiteY7" fmla="*/ 7239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8049" h="1447800">
                    <a:moveTo>
                      <a:pt x="0" y="723900"/>
                    </a:moveTo>
                    <a:lnTo>
                      <a:pt x="723900" y="0"/>
                    </a:lnTo>
                    <a:lnTo>
                      <a:pt x="723900" y="260351"/>
                    </a:lnTo>
                    <a:lnTo>
                      <a:pt x="2878049" y="260351"/>
                    </a:lnTo>
                    <a:lnTo>
                      <a:pt x="1958781" y="1195138"/>
                    </a:lnTo>
                    <a:lnTo>
                      <a:pt x="723900" y="1187449"/>
                    </a:lnTo>
                    <a:lnTo>
                      <a:pt x="723900" y="1447800"/>
                    </a:lnTo>
                    <a:lnTo>
                      <a:pt x="0" y="723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sp>
            <p:nvSpPr>
              <p:cNvPr id="31" name="Rectangle 22"/>
              <p:cNvSpPr/>
              <p:nvPr/>
            </p:nvSpPr>
            <p:spPr>
              <a:xfrm rot="5400000">
                <a:off x="3566320" y="2091532"/>
                <a:ext cx="990600" cy="109537"/>
              </a:xfrm>
              <a:prstGeom prst="rect">
                <a:avLst/>
              </a:prstGeom>
              <a:solidFill>
                <a:schemeClr val="accent1">
                  <a:lumMod val="75000"/>
                </a:schemeClr>
              </a:solidFill>
              <a:ln>
                <a:noFill/>
              </a:ln>
              <a:effectLst>
                <a:outerShdw blurRad="50800" dist="38100" dir="16200000" sx="86000" sy="86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微软雅黑" panose="020B0503020204020204" pitchFamily="34" charset="-122"/>
                </a:endParaRPr>
              </a:p>
            </p:txBody>
          </p:sp>
        </p:grpSp>
        <p:sp>
          <p:nvSpPr>
            <p:cNvPr id="28" name="TextBox 42"/>
            <p:cNvSpPr txBox="1"/>
            <p:nvPr/>
          </p:nvSpPr>
          <p:spPr>
            <a:xfrm>
              <a:off x="2627814" y="2381250"/>
              <a:ext cx="518411" cy="438581"/>
            </a:xfrm>
            <a:prstGeom prst="rect">
              <a:avLst/>
            </a:prstGeom>
            <a:noFill/>
          </p:spPr>
          <p:txBody>
            <a:bodyPr wrap="none" rtlCol="0">
              <a:spAutoFit/>
            </a:bodyPr>
            <a:lstStyle/>
            <a:p>
              <a:pPr algn="ctr"/>
              <a:r>
                <a:rPr lang="en-US" sz="3200" b="1">
                  <a:solidFill>
                    <a:schemeClr val="bg1"/>
                  </a:solidFill>
                  <a:latin typeface="微软雅黑" panose="020B0503020204020204" pitchFamily="34" charset="-122"/>
                </a:rPr>
                <a:t>01</a:t>
              </a:r>
            </a:p>
          </p:txBody>
        </p:sp>
      </p:grpSp>
      <p:sp>
        <p:nvSpPr>
          <p:cNvPr id="32" name="Freeform 245"/>
          <p:cNvSpPr/>
          <p:nvPr/>
        </p:nvSpPr>
        <p:spPr bwMode="auto">
          <a:xfrm>
            <a:off x="6019801" y="5130801"/>
            <a:ext cx="433063" cy="43306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3" name="Freeform 119"/>
          <p:cNvSpPr>
            <a:spLocks noEditPoints="1"/>
          </p:cNvSpPr>
          <p:nvPr/>
        </p:nvSpPr>
        <p:spPr bwMode="auto">
          <a:xfrm>
            <a:off x="4383657" y="3911601"/>
            <a:ext cx="337516" cy="417153"/>
          </a:xfrm>
          <a:custGeom>
            <a:avLst/>
            <a:gdLst/>
            <a:ahLst/>
            <a:cxnLst>
              <a:cxn ang="0">
                <a:pos x="41" y="47"/>
              </a:cxn>
              <a:cxn ang="0">
                <a:pos x="37" y="51"/>
              </a:cxn>
              <a:cxn ang="0">
                <a:pos x="3" y="51"/>
              </a:cxn>
              <a:cxn ang="0">
                <a:pos x="0" y="47"/>
              </a:cxn>
              <a:cxn ang="0">
                <a:pos x="0" y="27"/>
              </a:cxn>
              <a:cxn ang="0">
                <a:pos x="3" y="23"/>
              </a:cxn>
              <a:cxn ang="0">
                <a:pos x="4" y="23"/>
              </a:cxn>
              <a:cxn ang="0">
                <a:pos x="4" y="16"/>
              </a:cxn>
              <a:cxn ang="0">
                <a:pos x="20" y="0"/>
              </a:cxn>
              <a:cxn ang="0">
                <a:pos x="36" y="16"/>
              </a:cxn>
              <a:cxn ang="0">
                <a:pos x="36" y="23"/>
              </a:cxn>
              <a:cxn ang="0">
                <a:pos x="37" y="23"/>
              </a:cxn>
              <a:cxn ang="0">
                <a:pos x="41" y="27"/>
              </a:cxn>
              <a:cxn ang="0">
                <a:pos x="41" y="47"/>
              </a:cxn>
              <a:cxn ang="0">
                <a:pos x="29" y="23"/>
              </a:cxn>
              <a:cxn ang="0">
                <a:pos x="29" y="16"/>
              </a:cxn>
              <a:cxn ang="0">
                <a:pos x="20" y="7"/>
              </a:cxn>
              <a:cxn ang="0">
                <a:pos x="11" y="16"/>
              </a:cxn>
              <a:cxn ang="0">
                <a:pos x="11" y="23"/>
              </a:cxn>
              <a:cxn ang="0">
                <a:pos x="29" y="23"/>
              </a:cxn>
            </a:cxnLst>
            <a:rect l="0" t="0" r="r" b="b"/>
            <a:pathLst>
              <a:path w="41" h="51">
                <a:moveTo>
                  <a:pt x="41" y="47"/>
                </a:moveTo>
                <a:cubicBezTo>
                  <a:pt x="41" y="49"/>
                  <a:pt x="39" y="51"/>
                  <a:pt x="37" y="51"/>
                </a:cubicBezTo>
                <a:cubicBezTo>
                  <a:pt x="3" y="51"/>
                  <a:pt x="3" y="51"/>
                  <a:pt x="3" y="51"/>
                </a:cubicBezTo>
                <a:cubicBezTo>
                  <a:pt x="1" y="51"/>
                  <a:pt x="0" y="49"/>
                  <a:pt x="0" y="47"/>
                </a:cubicBezTo>
                <a:cubicBezTo>
                  <a:pt x="0" y="27"/>
                  <a:pt x="0" y="27"/>
                  <a:pt x="0" y="27"/>
                </a:cubicBezTo>
                <a:cubicBezTo>
                  <a:pt x="0" y="25"/>
                  <a:pt x="1" y="23"/>
                  <a:pt x="3" y="23"/>
                </a:cubicBezTo>
                <a:cubicBezTo>
                  <a:pt x="4" y="23"/>
                  <a:pt x="4" y="23"/>
                  <a:pt x="4" y="23"/>
                </a:cubicBezTo>
                <a:cubicBezTo>
                  <a:pt x="4" y="16"/>
                  <a:pt x="4" y="16"/>
                  <a:pt x="4" y="16"/>
                </a:cubicBezTo>
                <a:cubicBezTo>
                  <a:pt x="4" y="8"/>
                  <a:pt x="12" y="0"/>
                  <a:pt x="20" y="0"/>
                </a:cubicBezTo>
                <a:cubicBezTo>
                  <a:pt x="29" y="0"/>
                  <a:pt x="36" y="8"/>
                  <a:pt x="36" y="16"/>
                </a:cubicBezTo>
                <a:cubicBezTo>
                  <a:pt x="36" y="23"/>
                  <a:pt x="36" y="23"/>
                  <a:pt x="36" y="23"/>
                </a:cubicBezTo>
                <a:cubicBezTo>
                  <a:pt x="37" y="23"/>
                  <a:pt x="37" y="23"/>
                  <a:pt x="37" y="23"/>
                </a:cubicBezTo>
                <a:cubicBezTo>
                  <a:pt x="39" y="23"/>
                  <a:pt x="41" y="25"/>
                  <a:pt x="41" y="27"/>
                </a:cubicBezTo>
                <a:lnTo>
                  <a:pt x="41" y="47"/>
                </a:lnTo>
                <a:close/>
                <a:moveTo>
                  <a:pt x="29" y="23"/>
                </a:moveTo>
                <a:cubicBezTo>
                  <a:pt x="29" y="16"/>
                  <a:pt x="29" y="16"/>
                  <a:pt x="29" y="16"/>
                </a:cubicBezTo>
                <a:cubicBezTo>
                  <a:pt x="29" y="11"/>
                  <a:pt x="25" y="7"/>
                  <a:pt x="20" y="7"/>
                </a:cubicBezTo>
                <a:cubicBezTo>
                  <a:pt x="15" y="7"/>
                  <a:pt x="11" y="11"/>
                  <a:pt x="11" y="16"/>
                </a:cubicBezTo>
                <a:cubicBezTo>
                  <a:pt x="11" y="23"/>
                  <a:pt x="11" y="23"/>
                  <a:pt x="11" y="23"/>
                </a:cubicBezTo>
                <a:lnTo>
                  <a:pt x="29" y="23"/>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4" name="Freeform 145"/>
          <p:cNvSpPr/>
          <p:nvPr/>
        </p:nvSpPr>
        <p:spPr bwMode="auto">
          <a:xfrm>
            <a:off x="5740400" y="2280479"/>
            <a:ext cx="457200" cy="394253"/>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5" name="Freeform 69"/>
          <p:cNvSpPr>
            <a:spLocks noEditPoints="1"/>
          </p:cNvSpPr>
          <p:nvPr/>
        </p:nvSpPr>
        <p:spPr bwMode="auto">
          <a:xfrm>
            <a:off x="7492395" y="3606801"/>
            <a:ext cx="432404" cy="435863"/>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7" h="57">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ln>
        </p:spPr>
        <p:txBody>
          <a:bodyPr vert="horz" wrap="square" lIns="121920" tIns="60960" rIns="121920" bIns="60960" numCol="1" anchor="t" anchorCtr="0" compatLnSpc="1"/>
          <a:lstStyle/>
          <a:p>
            <a:endParaRPr lang="en-US" sz="2400">
              <a:latin typeface="微软雅黑" panose="020B0503020204020204" pitchFamily="34" charset="-122"/>
            </a:endParaRPr>
          </a:p>
        </p:txBody>
      </p:sp>
      <p:sp>
        <p:nvSpPr>
          <p:cNvPr id="36" name="TextBox 43"/>
          <p:cNvSpPr txBox="1"/>
          <p:nvPr/>
        </p:nvSpPr>
        <p:spPr>
          <a:xfrm>
            <a:off x="7112001" y="1549400"/>
            <a:ext cx="2819732" cy="697499"/>
          </a:xfrm>
          <a:prstGeom prst="rect">
            <a:avLst/>
          </a:prstGeom>
          <a:noFill/>
        </p:spPr>
        <p:txBody>
          <a:bodyPr wrap="square" lIns="0" tIns="0" rIns="0" bIns="0" rtlCol="0" anchor="t">
            <a:spAutoFit/>
          </a:bodyPr>
          <a:lstStyle/>
          <a:p>
            <a:pPr defTabSz="1219200">
              <a:spcBef>
                <a:spcPct val="20000"/>
              </a:spcBef>
              <a:defRPr/>
            </a:pPr>
            <a:r>
              <a:rPr lang="zh-CN" altLang="en-US" sz="1600" b="1">
                <a:solidFill>
                  <a:schemeClr val="accent2"/>
                </a:solidFill>
                <a:latin typeface="微软雅黑" panose="020B0503020204020204" pitchFamily="34" charset="-122"/>
                <a:ea typeface="微软雅黑" panose="020B0503020204020204" pitchFamily="34" charset="-122"/>
              </a:rPr>
              <a:t>单击编辑标题</a:t>
            </a:r>
            <a:endParaRPr lang="en-US" sz="1600" b="1">
              <a:solidFill>
                <a:schemeClr val="accent2"/>
              </a:solidFill>
              <a:latin typeface="微软雅黑" panose="020B0503020204020204" pitchFamily="34" charset="-122"/>
            </a:endParaRPr>
          </a:p>
          <a:p>
            <a:pP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单击此处可编辑内容单击此处可编辑内容单击此处可编辑内容</a:t>
            </a:r>
            <a:endParaRPr lang="en-US" sz="1335">
              <a:latin typeface="微软雅黑" panose="020B0503020204020204" pitchFamily="34" charset="-122"/>
            </a:endParaRPr>
          </a:p>
        </p:txBody>
      </p:sp>
      <p:sp>
        <p:nvSpPr>
          <p:cNvPr id="37" name="TextBox 44"/>
          <p:cNvSpPr txBox="1"/>
          <p:nvPr/>
        </p:nvSpPr>
        <p:spPr>
          <a:xfrm>
            <a:off x="8890001" y="3970867"/>
            <a:ext cx="2819732" cy="697499"/>
          </a:xfrm>
          <a:prstGeom prst="rect">
            <a:avLst/>
          </a:prstGeom>
          <a:noFill/>
        </p:spPr>
        <p:txBody>
          <a:bodyPr wrap="square" lIns="0" tIns="0" rIns="0" bIns="0" rtlCol="0" anchor="t">
            <a:spAutoFit/>
          </a:bodyPr>
          <a:lstStyle/>
          <a:p>
            <a:pPr defTabSz="1219200">
              <a:spcBef>
                <a:spcPct val="20000"/>
              </a:spcBef>
              <a:defRPr/>
            </a:pPr>
            <a:r>
              <a:rPr lang="zh-CN" altLang="en-US" sz="1600" b="1">
                <a:solidFill>
                  <a:schemeClr val="accent3"/>
                </a:solidFill>
                <a:latin typeface="微软雅黑" panose="020B0503020204020204" pitchFamily="34" charset="-122"/>
                <a:ea typeface="微软雅黑" panose="020B0503020204020204" pitchFamily="34" charset="-122"/>
              </a:rPr>
              <a:t>单击编辑标题</a:t>
            </a:r>
            <a:endParaRPr lang="en-US" sz="1600" b="1">
              <a:solidFill>
                <a:schemeClr val="accent3"/>
              </a:solidFill>
              <a:latin typeface="微软雅黑" panose="020B0503020204020204" pitchFamily="34" charset="-122"/>
            </a:endParaRPr>
          </a:p>
          <a:p>
            <a:pP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单击此处可编辑内容单击此处可编辑内容单击此处可编辑内容</a:t>
            </a:r>
            <a:endParaRPr lang="en-US" sz="1335">
              <a:latin typeface="微软雅黑" panose="020B0503020204020204" pitchFamily="34" charset="-122"/>
            </a:endParaRPr>
          </a:p>
        </p:txBody>
      </p:sp>
      <p:sp>
        <p:nvSpPr>
          <p:cNvPr id="38" name="TextBox 45"/>
          <p:cNvSpPr txBox="1"/>
          <p:nvPr/>
        </p:nvSpPr>
        <p:spPr>
          <a:xfrm>
            <a:off x="440267" y="3124200"/>
            <a:ext cx="2819732" cy="697499"/>
          </a:xfrm>
          <a:prstGeom prst="rect">
            <a:avLst/>
          </a:prstGeom>
          <a:noFill/>
        </p:spPr>
        <p:txBody>
          <a:bodyPr wrap="square" lIns="0" tIns="0" rIns="0" bIns="0" rtlCol="0" anchor="t">
            <a:spAutoFit/>
          </a:bodyPr>
          <a:lstStyle/>
          <a:p>
            <a:pPr algn="r" defTabSz="1219200">
              <a:spcBef>
                <a:spcPct val="20000"/>
              </a:spcBef>
              <a:defRPr/>
            </a:pPr>
            <a:r>
              <a:rPr lang="zh-CN" altLang="en-US" sz="1600" b="1">
                <a:solidFill>
                  <a:schemeClr val="accent1"/>
                </a:solidFill>
                <a:latin typeface="微软雅黑" panose="020B0503020204020204" pitchFamily="34" charset="-122"/>
                <a:ea typeface="微软雅黑" panose="020B0503020204020204" pitchFamily="34" charset="-122"/>
              </a:rPr>
              <a:t>单击编辑标题</a:t>
            </a:r>
            <a:endParaRPr lang="en-US" sz="1600" b="1">
              <a:solidFill>
                <a:schemeClr val="accent1"/>
              </a:solidFill>
              <a:latin typeface="微软雅黑" panose="020B0503020204020204" pitchFamily="34" charset="-122"/>
            </a:endParaRPr>
          </a:p>
          <a:p>
            <a:pPr algn="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单击此处可编辑内容单击此处可编辑内容单击此处可编辑内容</a:t>
            </a:r>
            <a:endParaRPr lang="en-US" sz="1335">
              <a:latin typeface="微软雅黑" panose="020B0503020204020204" pitchFamily="34" charset="-122"/>
            </a:endParaRPr>
          </a:p>
        </p:txBody>
      </p:sp>
      <p:sp>
        <p:nvSpPr>
          <p:cNvPr id="39" name="TextBox 46"/>
          <p:cNvSpPr txBox="1"/>
          <p:nvPr/>
        </p:nvSpPr>
        <p:spPr>
          <a:xfrm>
            <a:off x="2218267" y="5520267"/>
            <a:ext cx="2819732" cy="697499"/>
          </a:xfrm>
          <a:prstGeom prst="rect">
            <a:avLst/>
          </a:prstGeom>
          <a:noFill/>
        </p:spPr>
        <p:txBody>
          <a:bodyPr wrap="square" lIns="0" tIns="0" rIns="0" bIns="0" rtlCol="0" anchor="t">
            <a:spAutoFit/>
          </a:bodyPr>
          <a:lstStyle/>
          <a:p>
            <a:pPr algn="r" defTabSz="1219200">
              <a:spcBef>
                <a:spcPct val="20000"/>
              </a:spcBef>
              <a:defRPr/>
            </a:pPr>
            <a:r>
              <a:rPr lang="zh-CN" altLang="en-US" sz="1600" b="1">
                <a:solidFill>
                  <a:schemeClr val="accent4"/>
                </a:solidFill>
                <a:latin typeface="微软雅黑" panose="020B0503020204020204" pitchFamily="34" charset="-122"/>
                <a:ea typeface="微软雅黑" panose="020B0503020204020204" pitchFamily="34" charset="-122"/>
              </a:rPr>
              <a:t>单击编辑标题</a:t>
            </a:r>
            <a:endParaRPr lang="en-US" sz="1600" b="1">
              <a:solidFill>
                <a:schemeClr val="accent4"/>
              </a:solidFill>
              <a:latin typeface="微软雅黑" panose="020B0503020204020204" pitchFamily="34" charset="-122"/>
            </a:endParaRPr>
          </a:p>
          <a:p>
            <a:pPr algn="r" defTabSz="1219200">
              <a:spcBef>
                <a:spcPct val="20000"/>
              </a:spcBef>
              <a:defRPr/>
            </a:pPr>
            <a:r>
              <a:rPr lang="zh-CN" altLang="en-US" sz="1335">
                <a:latin typeface="微软雅黑" panose="020B0503020204020204" pitchFamily="34" charset="-122"/>
                <a:ea typeface="微软雅黑" panose="020B0503020204020204" pitchFamily="34" charset="-122"/>
              </a:rPr>
              <a:t>单击此处可编辑内容单击此处可编辑内容单击此处可编辑内容</a:t>
            </a:r>
            <a:endParaRPr lang="en-US" sz="1335">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 presetClass="entr" presetSubtype="6" accel="50000" decel="5000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p:cTn id="26" dur="500" fill="hold"/>
                                        <p:tgtEl>
                                          <p:spTgt spid="33"/>
                                        </p:tgtEl>
                                        <p:attrNameLst>
                                          <p:attrName>ppt_w</p:attrName>
                                        </p:attrNameLst>
                                      </p:cBhvr>
                                      <p:tavLst>
                                        <p:tav tm="0">
                                          <p:val>
                                            <p:fltVal val="0"/>
                                          </p:val>
                                        </p:tav>
                                        <p:tav tm="100000">
                                          <p:val>
                                            <p:strVal val="#ppt_w"/>
                                          </p:val>
                                        </p:tav>
                                      </p:tavLst>
                                    </p:anim>
                                    <p:anim calcmode="lin" valueType="num">
                                      <p:cBhvr>
                                        <p:cTn id="27" dur="500" fill="hold"/>
                                        <p:tgtEl>
                                          <p:spTgt spid="3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par>
                          <p:cTn id="32" fill="hold">
                            <p:stCondLst>
                              <p:cond delay="3000"/>
                            </p:stCondLst>
                            <p:childTnLst>
                              <p:par>
                                <p:cTn id="33" presetID="2" presetClass="entr" presetSubtype="12" accel="50000" decel="5000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p:cTn id="40" dur="500" fill="hold"/>
                                        <p:tgtEl>
                                          <p:spTgt spid="34"/>
                                        </p:tgtEl>
                                        <p:attrNameLst>
                                          <p:attrName>ppt_w</p:attrName>
                                        </p:attrNameLst>
                                      </p:cBhvr>
                                      <p:tavLst>
                                        <p:tav tm="0">
                                          <p:val>
                                            <p:fltVal val="0"/>
                                          </p:val>
                                        </p:tav>
                                        <p:tav tm="100000">
                                          <p:val>
                                            <p:strVal val="#ppt_w"/>
                                          </p:val>
                                        </p:tav>
                                      </p:tavLst>
                                    </p:anim>
                                    <p:anim calcmode="lin" valueType="num">
                                      <p:cBhvr>
                                        <p:cTn id="41" dur="500" fill="hold"/>
                                        <p:tgtEl>
                                          <p:spTgt spid="34"/>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par>
                          <p:cTn id="46" fill="hold">
                            <p:stCondLst>
                              <p:cond delay="4500"/>
                            </p:stCondLst>
                            <p:childTnLst>
                              <p:par>
                                <p:cTn id="47" presetID="2" presetClass="entr" presetSubtype="9" accel="50000" decel="5000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0-#ppt_w/2"/>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3" presetClass="entr" presetSubtype="16"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6000"/>
                            </p:stCondLst>
                            <p:childTnLst>
                              <p:par>
                                <p:cTn id="61" presetID="2" presetClass="entr" presetSubtype="3" accel="50000" decel="50000"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1+#ppt_w/2"/>
                                          </p:val>
                                        </p:tav>
                                        <p:tav tm="100000">
                                          <p:val>
                                            <p:strVal val="#ppt_x"/>
                                          </p:val>
                                        </p:tav>
                                      </p:tavLst>
                                    </p:anim>
                                    <p:anim calcmode="lin" valueType="num">
                                      <p:cBhvr additive="base">
                                        <p:cTn id="64" dur="500" fill="hold"/>
                                        <p:tgtEl>
                                          <p:spTgt spid="7"/>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3" presetClass="entr" presetSubtype="16"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ppt_w</p:attrName>
                                        </p:attrNameLst>
                                      </p:cBhvr>
                                      <p:tavLst>
                                        <p:tav tm="0">
                                          <p:val>
                                            <p:fltVal val="0"/>
                                          </p:val>
                                        </p:tav>
                                        <p:tav tm="100000">
                                          <p:val>
                                            <p:strVal val="#ppt_w"/>
                                          </p:val>
                                        </p:tav>
                                      </p:tavLst>
                                    </p:anim>
                                    <p:anim calcmode="lin" valueType="num">
                                      <p:cBhvr>
                                        <p:cTn id="69" dur="500" fill="hold"/>
                                        <p:tgtEl>
                                          <p:spTgt spid="32"/>
                                        </p:tgtEl>
                                        <p:attrNameLst>
                                          <p:attrName>ppt_h</p:attrName>
                                        </p:attrNameLst>
                                      </p:cBhvr>
                                      <p:tavLst>
                                        <p:tav tm="0">
                                          <p:val>
                                            <p:fltVal val="0"/>
                                          </p:val>
                                        </p:tav>
                                        <p:tav tm="100000">
                                          <p:val>
                                            <p:strVal val="#ppt_h"/>
                                          </p:val>
                                        </p:tav>
                                      </p:tavLst>
                                    </p:anim>
                                  </p:childTnLst>
                                </p:cTn>
                              </p:par>
                            </p:childTnLst>
                          </p:cTn>
                        </p:par>
                        <p:par>
                          <p:cTn id="70" fill="hold">
                            <p:stCondLst>
                              <p:cond delay="7000"/>
                            </p:stCondLst>
                            <p:childTnLst>
                              <p:par>
                                <p:cTn id="71" presetID="22" presetClass="entr" presetSubtype="2" fill="hold" grpId="0"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32" grpId="0" animBg="1"/>
      <p:bldP spid="33" grpId="0" animBg="1"/>
      <p:bldP spid="34" grpId="0" animBg="1"/>
      <p:bldP spid="35" grpId="0" animBg="1"/>
      <p:bldP spid="36" grpId="0"/>
      <p:bldP spid="37" grpId="0"/>
      <p:bldP spid="38"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自定义 9">
      <a:dk1>
        <a:sysClr val="windowText" lastClr="000000"/>
      </a:dk1>
      <a:lt1>
        <a:sysClr val="window" lastClr="FFFFFF"/>
      </a:lt1>
      <a:dk2>
        <a:srgbClr val="44546A"/>
      </a:dk2>
      <a:lt2>
        <a:srgbClr val="E7E6E6"/>
      </a:lt2>
      <a:accent1>
        <a:srgbClr val="E74A59"/>
      </a:accent1>
      <a:accent2>
        <a:srgbClr val="ED7D31"/>
      </a:accent2>
      <a:accent3>
        <a:srgbClr val="B1B318"/>
      </a:accent3>
      <a:accent4>
        <a:srgbClr val="5E984C"/>
      </a:accent4>
      <a:accent5>
        <a:srgbClr val="E74A59"/>
      </a:accent5>
      <a:accent6>
        <a:srgbClr val="ED7D31"/>
      </a:accent6>
      <a:hlink>
        <a:srgbClr val="B1B318"/>
      </a:hlink>
      <a:folHlink>
        <a:srgbClr val="5E984C"/>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1626</Words>
  <Application>Microsoft Office PowerPoint</Application>
  <PresentationFormat>宽屏</PresentationFormat>
  <Paragraphs>227</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Helvetica Light</vt:lpstr>
      <vt:lpstr>Lato Bold</vt:lpstr>
      <vt:lpstr>微软雅黑</vt:lpstr>
      <vt:lpstr>Arial</vt:lpstr>
      <vt:lpstr>Calibri</vt:lpstr>
      <vt:lpstr>Raleway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22</cp:revision>
  <dcterms:created xsi:type="dcterms:W3CDTF">2017-03-29T10:51:00Z</dcterms:created>
  <dcterms:modified xsi:type="dcterms:W3CDTF">2021-01-05T23:38:28Z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